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1" r:id="rId4"/>
    <p:sldId id="274" r:id="rId5"/>
    <p:sldId id="275" r:id="rId6"/>
    <p:sldId id="265" r:id="rId7"/>
    <p:sldId id="276" r:id="rId8"/>
    <p:sldId id="277" r:id="rId9"/>
    <p:sldId id="258" r:id="rId10"/>
    <p:sldId id="273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98AC79-76A7-4B8F-893D-A6E5273DD0D4}" type="datetimeFigureOut">
              <a:rPr lang="uk-UA" smtClean="0"/>
              <a:t>11.03.2024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91DDFC-852C-4782-AA06-01E5A1D1355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uk-UA" sz="7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Політична культура</a:t>
            </a:r>
            <a:endParaRPr lang="uk-UA" sz="72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64651"/>
            <a:ext cx="5544617" cy="36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78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Arial Black" panose="020B0A04020102020204" pitchFamily="34" charset="0"/>
              </a:rPr>
              <a:t>Висновки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до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політичної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віднести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знання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політики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фактів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зацікавленість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ними;</a:t>
            </a:r>
          </a:p>
          <a:p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оцінку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явищ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оцінні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думки,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стосуються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того, як повинна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здійснюватися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емоційну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позицій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любов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батьківщини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ненависть до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ворогів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визнання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даному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суспільстві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зразків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політичної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визначають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якомога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слід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поступати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Структурно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культура є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єдністю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політичної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свідомості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переконань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цінностей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29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564904"/>
            <a:ext cx="5184576" cy="3885692"/>
          </a:xfrm>
        </p:spPr>
      </p:pic>
      <p:sp>
        <p:nvSpPr>
          <p:cNvPr id="3" name="Прямоугольник 2"/>
          <p:cNvSpPr/>
          <p:nvPr/>
        </p:nvSpPr>
        <p:spPr>
          <a:xfrm>
            <a:off x="616290" y="1772250"/>
            <a:ext cx="78998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сукупність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засобів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каналів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моделей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через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здійснюється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входження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політику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діяльність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Політична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культура служить каналом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взаємодії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політичної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6022" y="548680"/>
            <a:ext cx="79239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Політична культура</a:t>
            </a: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620688"/>
            <a:ext cx="8136904" cy="180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культура»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запровадив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науковий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обіг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мислитель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епохи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Просвіти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Й.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Гердер</a:t>
            </a:r>
            <a:r>
              <a:rPr lang="ru-RU"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осмислення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феномена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почалося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50-х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років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ХХ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століття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Трактування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політичної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сучасній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науці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надзвичайно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широким спектром думок,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різного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роду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визначень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12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924944"/>
            <a:ext cx="3810000" cy="352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2924944"/>
            <a:ext cx="3168353" cy="352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3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600200"/>
          </a:xfrm>
        </p:spPr>
        <p:txBody>
          <a:bodyPr/>
          <a:lstStyle/>
          <a:p>
            <a:r>
              <a:rPr lang="uk-UA" sz="5000" dirty="0" smtClean="0">
                <a:latin typeface="Arial Black" panose="020B0A04020102020204" pitchFamily="34" charset="0"/>
              </a:rPr>
              <a:t>Функції політичної культури</a:t>
            </a:r>
            <a:endParaRPr lang="ru-RU" sz="5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28558"/>
            <a:ext cx="8373616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пізнавальна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компетентних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поглядів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переконань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комунікативна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(передача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цінностей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навичок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ціннісна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задає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індивідам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суспільству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цілому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певні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установки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політичного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мислення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поведінки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виховна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формує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свідомість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мобілізаційна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організовує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певних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задач);</a:t>
            </a:r>
          </a:p>
          <a:p>
            <a:pPr algn="just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інтеграційна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формує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стійку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базу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даного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політичного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устрою);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комунікативна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передає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політичну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культуру через ЗМІ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новим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поколінням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регулятивна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забезпечує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ефективний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вплив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d.net.ua/uploads/posts/2012-01/1325719529_politichna-kul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908719"/>
            <a:ext cx="5731897" cy="528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1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1332" y="1709862"/>
            <a:ext cx="8182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Будь-яка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політична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культура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відображає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інтереси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суспільне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історичного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відповідної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соціальної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спільності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нації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регіону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суб'єктів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політичного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сучасній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політології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порівняння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культур широко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використовується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типологія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запропонована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американськими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політологами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Г.Алмондом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С.Вербою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0976" y="637694"/>
            <a:ext cx="81820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Типологія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політичної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культури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57" y="3789040"/>
            <a:ext cx="7045597" cy="270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1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512168"/>
          </a:xfrm>
        </p:spPr>
        <p:txBody>
          <a:bodyPr/>
          <a:lstStyle/>
          <a:p>
            <a:r>
              <a:rPr lang="uk-UA" alt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Типологія </a:t>
            </a:r>
            <a:br>
              <a:rPr lang="uk-UA" alt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</a:br>
            <a:r>
              <a:rPr lang="uk-UA" altLang="ru-RU" sz="4000" dirty="0" smtClean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Г</a:t>
            </a:r>
            <a:r>
              <a:rPr lang="uk-UA" alt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. </a:t>
            </a:r>
            <a:r>
              <a:rPr lang="uk-UA" altLang="ru-RU" sz="4000" dirty="0" err="1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Алмонда</a:t>
            </a:r>
            <a:r>
              <a:rPr lang="uk-UA" altLang="ru-RU" sz="4000" dirty="0">
                <a:solidFill>
                  <a:schemeClr val="accent1">
                    <a:lumMod val="50000"/>
                  </a:schemeClr>
                </a:solidFill>
                <a:effectLst/>
                <a:latin typeface="Arial Black" panose="020B0A04020102020204" pitchFamily="34" charset="0"/>
              </a:rPr>
              <a:t>, С. Верби: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Патріархальна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культура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основною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ознакою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служить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суспільстві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де вона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панує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інтересу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політичної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Підданська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культура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сильною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прихильністю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існуючим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країні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інститутів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режиму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поєднується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низькою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індивідуальною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активністю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населення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Активістська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культура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з такими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сутнісними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рисами, як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зацікавленість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політичній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системі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активна участь в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43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440160"/>
          </a:xfrm>
        </p:spPr>
        <p:txBody>
          <a:bodyPr/>
          <a:lstStyle/>
          <a:p>
            <a:r>
              <a:rPr lang="ru-RU" sz="4000" dirty="0" err="1" smtClean="0">
                <a:latin typeface="Arial Black" panose="020B0A04020102020204" pitchFamily="34" charset="0"/>
              </a:rPr>
              <a:t>Політична</a:t>
            </a:r>
            <a:r>
              <a:rPr lang="ru-RU" sz="4000" dirty="0" smtClean="0">
                <a:latin typeface="Arial Black" panose="020B0A04020102020204" pitchFamily="34" charset="0"/>
              </a:rPr>
              <a:t> культура </a:t>
            </a:r>
            <a:br>
              <a:rPr lang="ru-RU" sz="4000" dirty="0" smtClean="0">
                <a:latin typeface="Arial Black" panose="020B0A04020102020204" pitchFamily="34" charset="0"/>
              </a:rPr>
            </a:br>
            <a:r>
              <a:rPr lang="ru-RU" sz="4000" dirty="0" smtClean="0">
                <a:latin typeface="Arial Black" panose="020B0A04020102020204" pitchFamily="34" charset="0"/>
              </a:rPr>
              <a:t>в </a:t>
            </a:r>
            <a:r>
              <a:rPr lang="ru-RU" sz="4000" dirty="0" err="1" smtClean="0">
                <a:latin typeface="Arial Black" panose="020B0A04020102020204" pitchFamily="34" charset="0"/>
              </a:rPr>
              <a:t>умовах</a:t>
            </a:r>
            <a:r>
              <a:rPr lang="ru-RU" sz="4000" dirty="0" smtClean="0"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latin typeface="Arial Black" panose="020B0A04020102020204" pitchFamily="34" charset="0"/>
              </a:rPr>
              <a:t>сучасної</a:t>
            </a:r>
            <a:r>
              <a:rPr lang="ru-RU" sz="4000" dirty="0" smtClean="0"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latin typeface="Arial Black" panose="020B0A04020102020204" pitchFamily="34" charset="0"/>
              </a:rPr>
              <a:t>України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25822"/>
            <a:ext cx="8352928" cy="4525963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наявність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залишків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пострадянського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синдрому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домінування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протестних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настроїв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до будь-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якого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центру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реальної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влади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конфліктність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регіональна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роз’єднаність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нетолерантність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низький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рівень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теоретико-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політичних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знань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значна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наявність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елементів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правового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нігілізму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маніхейство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звичка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все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поділяти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на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чорне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й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біле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і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водночас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непримиренність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до будь-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яких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нетрадиційних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поглядів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низька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компетентність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управління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справами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суспільства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та </a:t>
            </a:r>
            <a:r>
              <a:rPr lang="ru-RU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держави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нерозвиненість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громадянських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позицій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1512168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Джерела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формування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політичної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культури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3" y="2348880"/>
            <a:ext cx="74925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в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особі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законодавчих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старанних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судових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органів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партії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політичні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масової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комунікації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радіо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телебачення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наукові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освітні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інституції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цивільне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церковні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учбовий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виховний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pic>
        <p:nvPicPr>
          <p:cNvPr id="3076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3975570" cy="269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47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217</TotalTime>
  <Words>304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Century Gothic</vt:lpstr>
      <vt:lpstr>Courier New</vt:lpstr>
      <vt:lpstr>Palatino Linotype</vt:lpstr>
      <vt:lpstr>Исполнительная</vt:lpstr>
      <vt:lpstr>Політична культура</vt:lpstr>
      <vt:lpstr>Презентация PowerPoint</vt:lpstr>
      <vt:lpstr>Презентация PowerPoint</vt:lpstr>
      <vt:lpstr>Функції політичної культури</vt:lpstr>
      <vt:lpstr>Презентация PowerPoint</vt:lpstr>
      <vt:lpstr>Презентация PowerPoint</vt:lpstr>
      <vt:lpstr>Типологія  Г. Алмонда, С. Верби:</vt:lpstr>
      <vt:lpstr>Політична культура  в умовах сучасної України</vt:lpstr>
      <vt:lpstr>Джерела формування політичної культури</vt:lpstr>
      <vt:lpstr>Висновки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Політична культура</dc:title>
  <dc:creator>Христя</dc:creator>
  <cp:lastModifiedBy>Olena Bundak</cp:lastModifiedBy>
  <cp:revision>18</cp:revision>
  <dcterms:created xsi:type="dcterms:W3CDTF">2014-04-28T06:15:08Z</dcterms:created>
  <dcterms:modified xsi:type="dcterms:W3CDTF">2024-03-11T15:09:32Z</dcterms:modified>
</cp:coreProperties>
</file>