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897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146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023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4958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4233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3470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4350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576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951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946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75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402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96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205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846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787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18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0E64C-ECA8-43C9-8EBD-9F2DD1E314F4}" type="datetimeFigureOut">
              <a:rPr lang="uk-UA" smtClean="0"/>
              <a:t>06.12.2018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050DE-B4DA-4888-9631-F40AF96C81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0410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5606" y="2068644"/>
            <a:ext cx="8791575" cy="2387600"/>
          </a:xfrm>
        </p:spPr>
        <p:txBody>
          <a:bodyPr/>
          <a:lstStyle/>
          <a:p>
            <a:r>
              <a:rPr lang="uk-UA" b="1" dirty="0">
                <a:latin typeface="Arial Black" panose="020B0A04020102020204" pitchFamily="34" charset="0"/>
              </a:rPr>
              <a:t>Створення та адміністрування сайту</a:t>
            </a:r>
            <a:r>
              <a:rPr lang="uk-UA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97839" y="4456244"/>
            <a:ext cx="3066196" cy="1655762"/>
          </a:xfrm>
        </p:spPr>
        <p:txBody>
          <a:bodyPr/>
          <a:lstStyle/>
          <a:p>
            <a:r>
              <a:rPr lang="uk-UA" b="1" dirty="0" smtClean="0">
                <a:latin typeface="Arial Black" panose="020B0A04020102020204" pitchFamily="34" charset="0"/>
              </a:rPr>
              <a:t>10 клас</a:t>
            </a:r>
            <a:endParaRPr lang="uk-UA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86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376596"/>
            <a:ext cx="9905998" cy="1302079"/>
          </a:xfrm>
        </p:spPr>
        <p:txBody>
          <a:bodyPr/>
          <a:lstStyle/>
          <a:p>
            <a:r>
              <a:rPr lang="uk-UA" b="1" i="1" dirty="0" smtClean="0">
                <a:effectLst/>
              </a:rPr>
              <a:t>Структура веб-сайтів.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приклади</a:t>
            </a:r>
            <a:r>
              <a:rPr lang="ru-RU" b="1" i="1" dirty="0" smtClean="0"/>
              <a:t> структур сайту</a:t>
            </a: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628" y="1460310"/>
            <a:ext cx="10454184" cy="519979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u="sng" dirty="0" err="1" smtClean="0">
                <a:solidFill>
                  <a:srgbClr val="FFFF00"/>
                </a:solidFill>
                <a:effectLst/>
              </a:rPr>
              <a:t>Павутина</a:t>
            </a:r>
            <a:endParaRPr lang="uk-UA" dirty="0" smtClean="0">
              <a:solidFill>
                <a:srgbClr val="FFFF00"/>
              </a:solidFill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веб-сайту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легко перейти з будь-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сто­рінки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 на будь-яку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схема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перетворитися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лабіринт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вийде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з-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але вона популярна в тих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посиланнями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користуються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надто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часто.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2" t="15967" r="4645"/>
          <a:stretch>
            <a:fillRect/>
          </a:stretch>
        </p:blipFill>
        <p:spPr bwMode="auto">
          <a:xfrm>
            <a:off x="2847832" y="3943493"/>
            <a:ext cx="5941326" cy="260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910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45563"/>
            <a:ext cx="9905998" cy="1060156"/>
          </a:xfrm>
        </p:spPr>
        <p:txBody>
          <a:bodyPr/>
          <a:lstStyle/>
          <a:p>
            <a:r>
              <a:rPr lang="uk-UA" b="1" i="1" dirty="0"/>
              <a:t>Етапи створення сайту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869743"/>
            <a:ext cx="9905999" cy="43854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розв'язуються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Обговорюється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формулюються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фіксу­ються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сайту: меню,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модулів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підключаються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   </a:t>
            </a:r>
            <a:r>
              <a:rPr lang="uk-UA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 розробки й тестування сайту</a:t>
            </a:r>
            <a:r>
              <a:rPr lang="uk-UA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   </a:t>
            </a:r>
            <a:r>
              <a:rPr lang="uk-UA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 сайту.</a:t>
            </a:r>
            <a:endParaRPr lang="uk-UA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   </a:t>
            </a:r>
            <a:r>
              <a:rPr lang="uk-UA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ресурсу</a:t>
            </a:r>
            <a:r>
              <a:rPr lang="uk-UA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7989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45563"/>
            <a:ext cx="9905998" cy="1019213"/>
          </a:xfrm>
        </p:spPr>
        <p:txBody>
          <a:bodyPr/>
          <a:lstStyle/>
          <a:p>
            <a:r>
              <a:rPr lang="ru-RU" b="1" i="1" dirty="0" err="1" smtClean="0">
                <a:effectLst/>
              </a:rPr>
              <a:t>Адміністрування</a:t>
            </a:r>
            <a:r>
              <a:rPr lang="ru-RU" b="1" i="1" dirty="0" smtClean="0">
                <a:effectLst/>
              </a:rPr>
              <a:t> сайту</a:t>
            </a: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228299"/>
            <a:ext cx="9905999" cy="5131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чіткого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сайту,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турботи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працездатність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швидку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роботу,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зручність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регулярне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сторінках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адмініструвати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сайт, як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професіоналам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розділити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4855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45563"/>
            <a:ext cx="9905998" cy="964622"/>
          </a:xfrm>
        </p:spPr>
        <p:txBody>
          <a:bodyPr/>
          <a:lstStyle/>
          <a:p>
            <a:r>
              <a:rPr lang="ru-RU" b="1" i="1" dirty="0" err="1" smtClean="0">
                <a:effectLst/>
              </a:rPr>
              <a:t>Адміністрування</a:t>
            </a:r>
            <a:r>
              <a:rPr lang="ru-RU" b="1" i="1" dirty="0" smtClean="0">
                <a:effectLst/>
              </a:rPr>
              <a:t> сайту</a:t>
            </a: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310184"/>
            <a:ext cx="9905999" cy="49950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</a:t>
            </a:r>
            <a:endParaRPr lang="uk-UA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новин, статей,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оголошень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тематики сайту.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заповненню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матеріалами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кропітка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з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наповнення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веб-ресурсу новинами та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матеріалами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редагуванню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виправленню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розміщених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оптимізації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зручності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розміщеного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контенту,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практичної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видалення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архівація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застарілої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3527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13900"/>
            <a:ext cx="9905998" cy="1023582"/>
          </a:xfrm>
        </p:spPr>
        <p:txBody>
          <a:bodyPr/>
          <a:lstStyle/>
          <a:p>
            <a:r>
              <a:rPr lang="ru-RU" b="1" dirty="0" err="1" smtClean="0">
                <a:effectLst/>
              </a:rPr>
              <a:t>Адміністрування</a:t>
            </a:r>
            <a:r>
              <a:rPr lang="ru-RU" b="1" dirty="0" smtClean="0">
                <a:effectLst/>
              </a:rPr>
              <a:t> сайту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337482"/>
            <a:ext cx="9905999" cy="502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</a:t>
            </a:r>
            <a:endParaRPr lang="uk-UA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користувачеві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постійного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стабільного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 до сайту.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виборі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налаштуванні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хостингу,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цілодобовому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стану сервера і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підтримці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 в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цілодобовому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Чим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всіляких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рамках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 проводиться,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такого сайту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відвідувачів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заходять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 приносить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власникам</a:t>
            </a:r>
            <a:r>
              <a:rPr lang="ru-RU" dirty="0" smtClean="0">
                <a:effectLst/>
              </a:rPr>
              <a:t>.</a:t>
            </a:r>
            <a:endParaRPr lang="uk-UA" dirty="0" smtClean="0">
              <a:effectLst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994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386507"/>
            <a:ext cx="9905998" cy="869087"/>
          </a:xfrm>
        </p:spPr>
        <p:txBody>
          <a:bodyPr/>
          <a:lstStyle/>
          <a:p>
            <a:r>
              <a:rPr lang="ru-RU" b="1" i="1" dirty="0" err="1" smtClean="0">
                <a:effectLst/>
              </a:rPr>
              <a:t>Адміністрування</a:t>
            </a:r>
            <a:r>
              <a:rPr lang="ru-RU" b="1" i="1" dirty="0" smtClean="0">
                <a:effectLst/>
              </a:rPr>
              <a:t> сайту</a:t>
            </a: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255594"/>
            <a:ext cx="9905999" cy="5158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CMS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(система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контентом сайту) -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інструментарій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зручного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наповнення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вмістом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(контентом) сайту.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правило,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CMS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шоблоном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сайту,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виглядатиме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ваш сайт.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CMS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шаблонів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шаблони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контентом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Drupal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TYPO3)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phpBB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CPG,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ClipBucket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форумів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фото-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-галерей,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wiki-довідників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9715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304619"/>
            <a:ext cx="9905998" cy="800850"/>
          </a:xfrm>
        </p:spPr>
        <p:txBody>
          <a:bodyPr/>
          <a:lstStyle/>
          <a:p>
            <a:r>
              <a:rPr lang="ru-RU" b="1" i="1" dirty="0" err="1" smtClean="0">
                <a:effectLst/>
              </a:rPr>
              <a:t>Адміністрування</a:t>
            </a:r>
            <a:r>
              <a:rPr lang="ru-RU" b="1" i="1" dirty="0" smtClean="0">
                <a:effectLst/>
              </a:rPr>
              <a:t> сайту</a:t>
            </a: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3458" y="1214651"/>
            <a:ext cx="10173954" cy="5145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популярних</a:t>
            </a:r>
            <a:r>
              <a:rPr lang="ru-RU" dirty="0"/>
              <a:t> CMS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відмітити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:</a:t>
            </a:r>
            <a:endParaRPr lang="uk-UA" dirty="0"/>
          </a:p>
          <a:p>
            <a:r>
              <a:rPr lang="ru-RU" b="1" dirty="0" err="1" smtClean="0"/>
              <a:t>Joomla</a:t>
            </a:r>
            <a:endParaRPr lang="ru-RU" b="1" dirty="0" smtClean="0"/>
          </a:p>
          <a:p>
            <a:r>
              <a:rPr lang="ru-RU" b="1" dirty="0" err="1"/>
              <a:t>WordPress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err="1"/>
              <a:t>Drupal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/>
              <a:t>TYPO3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err="1" smtClean="0"/>
              <a:t>Textpattern</a:t>
            </a:r>
            <a:endParaRPr lang="ru-RU" b="1" dirty="0" smtClean="0"/>
          </a:p>
          <a:p>
            <a:r>
              <a:rPr lang="ru-RU" b="1" dirty="0"/>
              <a:t>CMS </a:t>
            </a:r>
            <a:r>
              <a:rPr lang="ru-RU" b="1" dirty="0" err="1"/>
              <a:t>Bitrix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435" y="4225653"/>
            <a:ext cx="1932310" cy="1982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059" y="1912150"/>
            <a:ext cx="2143125" cy="21431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261" y="1949331"/>
            <a:ext cx="2285301" cy="156274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73" y="4026440"/>
            <a:ext cx="2143125" cy="21431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37" y="5176837"/>
            <a:ext cx="328612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38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0031"/>
          </a:xfrm>
        </p:spPr>
        <p:txBody>
          <a:bodyPr/>
          <a:lstStyle/>
          <a:p>
            <a:pPr algn="ctr"/>
            <a:r>
              <a:rPr lang="uk-UA" b="1" i="1" dirty="0" smtClean="0"/>
              <a:t>Цікаво</a:t>
            </a: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528549"/>
            <a:ext cx="9905999" cy="424445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розроблені сайти </a:t>
            </a:r>
            <a:r>
              <a:rPr lang="uk-UA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Forbes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СNN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розроблені сайти </a:t>
            </a:r>
            <a:r>
              <a:rPr lang="uk-UA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 </a:t>
            </a: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Гарвардського університету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Drupal</a:t>
            </a: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 кримінальної агенції Великої Британії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кіностудії </a:t>
            </a:r>
            <a:r>
              <a:rPr lang="uk-UA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Warner</a:t>
            </a: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Brothers</a:t>
            </a: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226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3880"/>
            <a:ext cx="9905998" cy="1048192"/>
          </a:xfrm>
        </p:spPr>
        <p:txBody>
          <a:bodyPr/>
          <a:lstStyle/>
          <a:p>
            <a:r>
              <a:rPr lang="uk-UA" b="1" i="1" dirty="0" smtClean="0">
                <a:effectLst/>
              </a:rPr>
              <a:t>Структура веб-сайтів.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7543" y="1201003"/>
            <a:ext cx="10515600" cy="5158854"/>
          </a:xfrm>
        </p:spPr>
        <p:txBody>
          <a:bodyPr/>
          <a:lstStyle/>
          <a:p>
            <a:pPr marL="0" indent="0">
              <a:buNone/>
            </a:pPr>
            <a:r>
              <a:rPr lang="uk-UA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Веб-сторінка</a:t>
            </a:r>
            <a:r>
              <a:rPr lang="uk-UA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 ресурс, до­ступний у мережі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Wide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який можна переглянути у веб-браузері. Зазвичай ця інформація записана у форматі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XHTML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може містити гіпертекст із навігаційними гіперпосиланнями на інші веб-сторінки.</a:t>
            </a:r>
          </a:p>
          <a:p>
            <a:pPr marL="0" indent="0">
              <a:buNone/>
            </a:pPr>
            <a:r>
              <a:rPr lang="uk-UA" dirty="0" smtClean="0">
                <a:effectLst/>
              </a:rPr>
              <a:t> 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261" y="3171426"/>
            <a:ext cx="3357348" cy="335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519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4823" y="400154"/>
            <a:ext cx="9905998" cy="1019213"/>
          </a:xfrm>
        </p:spPr>
        <p:txBody>
          <a:bodyPr/>
          <a:lstStyle/>
          <a:p>
            <a:r>
              <a:rPr lang="uk-UA" b="1" i="1" dirty="0" smtClean="0">
                <a:effectLst/>
              </a:rPr>
              <a:t>Структура веб-сайтів.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419367"/>
            <a:ext cx="9905999" cy="5036024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Веб-сайт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веб-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до­ступних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за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навігаційно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</a:t>
            </a:r>
            <a:r>
              <a:rPr lang="ru-RU" b="1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 </a:t>
            </a:r>
            <a:r>
              <a:rPr lang="ru-RU" b="1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розміщуватися</a:t>
            </a:r>
            <a:r>
              <a:rPr lang="ru-RU" b="1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на одному, так і на </a:t>
            </a:r>
            <a:r>
              <a:rPr lang="ru-RU" b="1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b="1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серверах.</a:t>
            </a:r>
            <a:endParaRPr lang="uk-UA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374" y="3070747"/>
            <a:ext cx="3603008" cy="360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303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effectLst/>
              </a:rPr>
              <a:t>Структура веб-сайтів.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i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веб-сайтів.</a:t>
            </a:r>
            <a:endParaRPr lang="uk-UA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сторінка</a:t>
            </a:r>
          </a:p>
          <a:p>
            <a:pPr marL="457200" lvl="0" indent="-457200">
              <a:buFont typeface="+mj-lt"/>
              <a:buAutoNum type="arabicPeriod"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Меню сайту</a:t>
            </a:r>
          </a:p>
          <a:p>
            <a:pPr marL="457200" lvl="0" indent="-457200">
              <a:buFont typeface="+mj-lt"/>
              <a:buAutoNum type="arabicPeriod"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Гіперпосилання на інші сторінки або сайти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6463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294004"/>
            <a:ext cx="9905998" cy="756874"/>
          </a:xfrm>
        </p:spPr>
        <p:txBody>
          <a:bodyPr/>
          <a:lstStyle/>
          <a:p>
            <a:r>
              <a:rPr lang="uk-UA" b="1" i="1" dirty="0" smtClean="0">
                <a:effectLst/>
              </a:rPr>
              <a:t>Структура веб-сайтів.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828" b="4926"/>
          <a:stretch/>
        </p:blipFill>
        <p:spPr>
          <a:xfrm>
            <a:off x="2443291" y="2257503"/>
            <a:ext cx="9102413" cy="42088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25185" y="2378584"/>
            <a:ext cx="1160059" cy="5186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2835103" y="4584357"/>
            <a:ext cx="723900" cy="15775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217661" y="1497512"/>
            <a:ext cx="1507524" cy="8710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544594" y="4139514"/>
            <a:ext cx="1290509" cy="4448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376504" y="1125304"/>
            <a:ext cx="2594919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шапка</a:t>
            </a:r>
            <a:endParaRPr lang="uk-UA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82490" y="3607888"/>
            <a:ext cx="2458994" cy="593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Меню сайту</a:t>
            </a:r>
            <a:endParaRPr lang="uk-UA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109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82736"/>
          </a:xfrm>
        </p:spPr>
        <p:txBody>
          <a:bodyPr/>
          <a:lstStyle/>
          <a:p>
            <a:r>
              <a:rPr lang="uk-UA" b="1" i="1" dirty="0" smtClean="0">
                <a:effectLst/>
              </a:rPr>
              <a:t>Структура веб-сайтів.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255594"/>
            <a:ext cx="9905999" cy="533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b="1" i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r>
              <a:rPr lang="ru-RU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 веб-</a:t>
            </a:r>
            <a:r>
              <a:rPr lang="ru-RU" b="1" i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сайтів</a:t>
            </a:r>
            <a:r>
              <a:rPr lang="ru-RU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b="1" i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лінійну</a:t>
            </a:r>
            <a:r>
              <a:rPr lang="ru-RU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де­ревоподібну</a:t>
            </a:r>
            <a:r>
              <a:rPr lang="ru-RU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довільну</a:t>
            </a:r>
            <a:r>
              <a:rPr lang="ru-RU" b="1" i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Подорожуючи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сайтом </a:t>
            </a:r>
            <a:r>
              <a:rPr lang="ru-RU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лінійною</a:t>
            </a:r>
            <a:r>
              <a:rPr lang="ru-RU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структу­рою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головної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перейдете на другу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на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третю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сайті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u="sng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деревоподібною</a:t>
            </a:r>
            <a:r>
              <a:rPr lang="ru-RU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структурою</a:t>
            </a:r>
            <a:r>
              <a:rPr lang="ru-RU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головної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сто­рінки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потрапити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одну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звідти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на одну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третього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Сайт </a:t>
            </a:r>
            <a:r>
              <a:rPr lang="ru-RU" b="1" u="sng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довільною</a:t>
            </a:r>
            <a:r>
              <a:rPr lang="ru-RU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структу­рою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видається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неорганізованим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Подорожуючи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сайтом,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можете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ваш шлях назад не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таким самим.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6497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252279"/>
            <a:ext cx="9905998" cy="1303566"/>
          </a:xfrm>
        </p:spPr>
        <p:txBody>
          <a:bodyPr/>
          <a:lstStyle/>
          <a:p>
            <a:r>
              <a:rPr lang="uk-UA" b="1" i="1" dirty="0" smtClean="0">
                <a:effectLst/>
              </a:rPr>
              <a:t>Структура веб-сайтів.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приклади</a:t>
            </a:r>
            <a:r>
              <a:rPr lang="ru-RU" b="1" i="1" dirty="0" smtClean="0"/>
              <a:t> </a:t>
            </a:r>
            <a:r>
              <a:rPr lang="ru-RU" b="1" i="1" dirty="0"/>
              <a:t>структур сайту</a:t>
            </a: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9049" y="1446663"/>
            <a:ext cx="10515600" cy="490195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u="sng" dirty="0" smtClean="0">
                <a:solidFill>
                  <a:srgbClr val="FFFF00"/>
                </a:solidFill>
                <a:effectLst/>
              </a:rPr>
              <a:t>Стандартна</a:t>
            </a:r>
            <a:endParaRPr lang="uk-UA" dirty="0" smtClean="0">
              <a:solidFill>
                <a:srgbClr val="FFFF00"/>
              </a:solidFill>
              <a:effectLst/>
            </a:endParaRPr>
          </a:p>
          <a:p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веб-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веб­сайту, 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веб-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найпростіший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найпоширеніший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веб-сайту</a:t>
            </a:r>
            <a:r>
              <a:rPr lang="ru-RU" dirty="0" smtClean="0">
                <a:effectLst/>
              </a:rPr>
              <a:t>. </a:t>
            </a:r>
            <a:endParaRPr lang="uk-UA" dirty="0" smtClean="0">
              <a:effectLst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3" t="28679"/>
          <a:stretch>
            <a:fillRect/>
          </a:stretch>
        </p:blipFill>
        <p:spPr bwMode="auto">
          <a:xfrm>
            <a:off x="2856279" y="4050121"/>
            <a:ext cx="6476263" cy="190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372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85155"/>
            <a:ext cx="9905998" cy="1252576"/>
          </a:xfrm>
        </p:spPr>
        <p:txBody>
          <a:bodyPr/>
          <a:lstStyle/>
          <a:p>
            <a:r>
              <a:rPr lang="uk-UA" b="1" i="1" dirty="0" smtClean="0">
                <a:effectLst/>
              </a:rPr>
              <a:t>Структура веб-сайтів.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приклади</a:t>
            </a:r>
            <a:r>
              <a:rPr lang="ru-RU" b="1" i="1" dirty="0" smtClean="0"/>
              <a:t> структур сайту</a:t>
            </a: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473958"/>
            <a:ext cx="9905999" cy="495413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u="sng" dirty="0" smtClean="0">
                <a:solidFill>
                  <a:srgbClr val="FFFF00"/>
                </a:solidFill>
                <a:effectLst/>
              </a:rPr>
              <a:t>Каскад</a:t>
            </a:r>
            <a:endParaRPr lang="uk-UA" b="1" dirty="0" smtClean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документах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один шлях обходу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веб-сайту. За каскадно­го способу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сайту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переміщу­ватися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одному з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вперед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назад</a:t>
            </a:r>
            <a:r>
              <a:rPr lang="ru-RU" dirty="0" smtClean="0">
                <a:effectLst/>
              </a:rPr>
              <a:t>.</a:t>
            </a:r>
            <a:endParaRPr lang="uk-UA" dirty="0" smtClean="0">
              <a:effectLst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29"/>
          <a:stretch>
            <a:fillRect/>
          </a:stretch>
        </p:blipFill>
        <p:spPr bwMode="auto">
          <a:xfrm>
            <a:off x="2352176" y="3951027"/>
            <a:ext cx="6605765" cy="234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836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1" y="345467"/>
            <a:ext cx="9905998" cy="1224026"/>
          </a:xfrm>
        </p:spPr>
        <p:txBody>
          <a:bodyPr/>
          <a:lstStyle/>
          <a:p>
            <a:r>
              <a:rPr lang="uk-UA" b="1" i="1" dirty="0" smtClean="0">
                <a:effectLst/>
              </a:rPr>
              <a:t>Структура веб-сайтів.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приклади</a:t>
            </a:r>
            <a:r>
              <a:rPr lang="ru-RU" b="1" i="1" dirty="0" smtClean="0"/>
              <a:t> структур сайту</a:t>
            </a: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9493"/>
            <a:ext cx="10515600" cy="491319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u="sng" dirty="0" err="1" smtClean="0">
                <a:solidFill>
                  <a:srgbClr val="FFFF00"/>
                </a:solidFill>
                <a:effectLst/>
              </a:rPr>
              <a:t>Хмарочос</a:t>
            </a:r>
            <a:endParaRPr lang="uk-UA" dirty="0" smtClean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відвідувачі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опинитися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сторін­ках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йдуть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правильним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нагадує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під­йом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потрібної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кімнати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великому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хмарочосі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2" t="20119"/>
          <a:stretch>
            <a:fillRect/>
          </a:stretch>
        </p:blipFill>
        <p:spPr bwMode="auto">
          <a:xfrm>
            <a:off x="2638779" y="3616656"/>
            <a:ext cx="6668994" cy="283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105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53</TotalTime>
  <Words>587</Words>
  <Application>Microsoft Office PowerPoint</Application>
  <PresentationFormat>Широкоэкранный</PresentationFormat>
  <Paragraphs>65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Times New Roman</vt:lpstr>
      <vt:lpstr>Trebuchet MS</vt:lpstr>
      <vt:lpstr>Tw Cen MT</vt:lpstr>
      <vt:lpstr>Контур</vt:lpstr>
      <vt:lpstr>Створення та адміністрування сайту.</vt:lpstr>
      <vt:lpstr>Структура веб-сайтів.</vt:lpstr>
      <vt:lpstr>Структура веб-сайтів.</vt:lpstr>
      <vt:lpstr>Структура веб-сайтів.</vt:lpstr>
      <vt:lpstr>Структура веб-сайтів.</vt:lpstr>
      <vt:lpstr>Структура веб-сайтів.</vt:lpstr>
      <vt:lpstr>Структура веб-сайтів. приклади структур сайту</vt:lpstr>
      <vt:lpstr>Структура веб-сайтів. приклади структур сайту</vt:lpstr>
      <vt:lpstr>Структура веб-сайтів. приклади структур сайту</vt:lpstr>
      <vt:lpstr>Структура веб-сайтів. приклади структур сайту</vt:lpstr>
      <vt:lpstr>Етапи створення сайту</vt:lpstr>
      <vt:lpstr>Адміністрування сайту</vt:lpstr>
      <vt:lpstr>Адміністрування сайту</vt:lpstr>
      <vt:lpstr>Адміністрування сайту</vt:lpstr>
      <vt:lpstr>Адміністрування сайту</vt:lpstr>
      <vt:lpstr>Адміністрування сайту</vt:lpstr>
      <vt:lpstr>Цікаво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Створення та адміністрування сайту.</dc:title>
  <dc:creator>admin</dc:creator>
  <cp:lastModifiedBy>admin</cp:lastModifiedBy>
  <cp:revision>7</cp:revision>
  <dcterms:created xsi:type="dcterms:W3CDTF">2018-12-06T17:24:19Z</dcterms:created>
  <dcterms:modified xsi:type="dcterms:W3CDTF">2018-12-06T18:20:32Z</dcterms:modified>
</cp:coreProperties>
</file>