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3854-C506-4A6F-8192-264D956B7B13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2542-1E4B-470D-82FC-23D40D0415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843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3854-C506-4A6F-8192-264D956B7B13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2542-1E4B-470D-82FC-23D40D0415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444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3854-C506-4A6F-8192-264D956B7B13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2542-1E4B-470D-82FC-23D40D0415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273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3854-C506-4A6F-8192-264D956B7B13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2542-1E4B-470D-82FC-23D40D0415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204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3854-C506-4A6F-8192-264D956B7B13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2542-1E4B-470D-82FC-23D40D0415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342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3854-C506-4A6F-8192-264D956B7B13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2542-1E4B-470D-82FC-23D40D0415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621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3854-C506-4A6F-8192-264D956B7B13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2542-1E4B-470D-82FC-23D40D0415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948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3854-C506-4A6F-8192-264D956B7B13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2542-1E4B-470D-82FC-23D40D0415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3065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3854-C506-4A6F-8192-264D956B7B13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2542-1E4B-470D-82FC-23D40D0415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179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3854-C506-4A6F-8192-264D956B7B13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2542-1E4B-470D-82FC-23D40D0415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659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3854-C506-4A6F-8192-264D956B7B13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2542-1E4B-470D-82FC-23D40D0415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954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43854-C506-4A6F-8192-264D956B7B13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62542-1E4B-470D-82FC-23D40D0415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544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819" y="2073499"/>
            <a:ext cx="9000000" cy="432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55627" y="771590"/>
            <a:ext cx="617566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Міжнародні інформаційні агентства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39159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305" y="0"/>
            <a:ext cx="8120000" cy="730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121498" y="2243306"/>
            <a:ext cx="6096000" cy="20744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1. Інформаційні агентства та глобальний медіа-ринок.</a:t>
            </a:r>
            <a:endParaRPr lang="uk-UA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2. Європейські інформаційні системи.</a:t>
            </a:r>
            <a:endParaRPr lang="uk-UA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3. Проект е-Європа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68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9650" y="1916760"/>
            <a:ext cx="6096000" cy="3038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Інформаційне агентство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інформаційна агенція (інформагентство) – спеціалізований суб'єкт інформаційної діяльності, зареєстрований як юридична особа у формі інформаційного підприємства – організації, служби, центру, що діє з метою надання інформаційних послуг для ЗМІ.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9427" y="919899"/>
            <a:ext cx="7383442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15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9520">
            <a:off x="3809015" y="4319217"/>
            <a:ext cx="2143125" cy="2143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31843">
            <a:off x="3914192" y="1133945"/>
            <a:ext cx="2143125" cy="21431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34142" y="467480"/>
            <a:ext cx="5717655" cy="5564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Провідні світові інформагенції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607" y="1281582"/>
            <a:ext cx="2466975" cy="1847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15641">
            <a:off x="380341" y="3624599"/>
            <a:ext cx="3744000" cy="16718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3367" y="1085832"/>
            <a:ext cx="3744000" cy="187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155896">
            <a:off x="5375519" y="2485414"/>
            <a:ext cx="3510208" cy="201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83725">
            <a:off x="7971286" y="4109024"/>
            <a:ext cx="32385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4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05" y="307886"/>
            <a:ext cx="4200000" cy="252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176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7125" y="1809750"/>
            <a:ext cx="4857750" cy="3238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2593" y="4269278"/>
            <a:ext cx="4492029" cy="248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92667">
            <a:off x="352045" y="3338607"/>
            <a:ext cx="4572000" cy="2682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92667">
            <a:off x="7110577" y="468674"/>
            <a:ext cx="4572000" cy="2682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9720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27" y="340619"/>
            <a:ext cx="6526626" cy="6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79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286" y="1124889"/>
            <a:ext cx="9300010" cy="486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13070" y="1505686"/>
            <a:ext cx="114005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е-Європа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639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9818"/>
          <a:stretch/>
        </p:blipFill>
        <p:spPr>
          <a:xfrm>
            <a:off x="0" y="236693"/>
            <a:ext cx="5508000" cy="6457417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834033" y="236693"/>
            <a:ext cx="8208000" cy="6442135"/>
            <a:chOff x="3602213" y="257588"/>
            <a:chExt cx="8208000" cy="644213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2213" y="257588"/>
              <a:ext cx="8208000" cy="6442135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9684913" y="682580"/>
              <a:ext cx="386366" cy="16742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4204176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1433"/>
            <a:ext cx="11430000" cy="64293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1000" y="1096111"/>
            <a:ext cx="6096000" cy="4370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uk-UA" sz="2000" dirty="0" smtClean="0"/>
              <a:t>Питання для самоконтролю.</a:t>
            </a:r>
          </a:p>
          <a:p>
            <a:r>
              <a:rPr lang="uk-UA" sz="2000" dirty="0" smtClean="0"/>
              <a:t>1. Розкажіть про діяльність світових інформаційних агентств, їх головні завдання.</a:t>
            </a:r>
          </a:p>
          <a:p>
            <a:r>
              <a:rPr lang="uk-UA" sz="2000" dirty="0" smtClean="0"/>
              <a:t>2. Назвіть провідні світові інформаційні агентства.</a:t>
            </a:r>
          </a:p>
          <a:p>
            <a:r>
              <a:rPr lang="uk-UA" sz="2000" dirty="0" smtClean="0"/>
              <a:t>3. Розкажіть про діяльність ООН щодо інформатизації глобального суспільства.</a:t>
            </a:r>
          </a:p>
          <a:p>
            <a:r>
              <a:rPr lang="uk-UA" sz="2000" dirty="0" smtClean="0"/>
              <a:t>4. Охарактеризуйте діяльність ЮНЕСКО в напрямку інформатизації глобального суспільства.</a:t>
            </a:r>
          </a:p>
          <a:p>
            <a:r>
              <a:rPr lang="uk-UA" sz="2000" dirty="0" smtClean="0"/>
              <a:t>5. Назвіть основні бази даних ЮНЕСКО.</a:t>
            </a:r>
          </a:p>
          <a:p>
            <a:r>
              <a:rPr lang="uk-UA" sz="2000" dirty="0" smtClean="0"/>
              <a:t>6. ОБСЄ та заходи, що сприяють інформатизації світового товариства.</a:t>
            </a:r>
          </a:p>
          <a:p>
            <a:r>
              <a:rPr lang="uk-UA" sz="2000" dirty="0" smtClean="0"/>
              <a:t>7. Інформаційна діяльність НАТО, її особливості.</a:t>
            </a:r>
          </a:p>
          <a:p>
            <a:r>
              <a:rPr lang="uk-UA" sz="2000" dirty="0" smtClean="0"/>
              <a:t>8. Інформаційна політика Ради Європи.</a:t>
            </a:r>
          </a:p>
          <a:p>
            <a:r>
              <a:rPr lang="uk-UA" sz="2000" dirty="0" smtClean="0"/>
              <a:t>9. Проект «е-Європа», його головні завдання.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2648068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158</Words>
  <Application>Microsoft Office PowerPoint</Application>
  <PresentationFormat>Широкоэкранный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Neptun</dc:creator>
  <cp:lastModifiedBy>Neptun</cp:lastModifiedBy>
  <cp:revision>5</cp:revision>
  <dcterms:created xsi:type="dcterms:W3CDTF">2022-11-03T16:43:39Z</dcterms:created>
  <dcterms:modified xsi:type="dcterms:W3CDTF">2022-11-03T17:40:36Z</dcterms:modified>
</cp:coreProperties>
</file>