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356246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uk-UA" dirty="0" err="1" smtClean="0"/>
              <a:t>пілкування</a:t>
            </a:r>
            <a:r>
              <a:rPr lang="uk-UA" dirty="0" smtClean="0"/>
              <a:t> у</a:t>
            </a:r>
            <a:r>
              <a:rPr lang="ru-RU" dirty="0" smtClean="0"/>
              <a:t> </a:t>
            </a:r>
            <a:r>
              <a:rPr lang="uk-UA" dirty="0" smtClean="0"/>
              <a:t>Інтернет</a:t>
            </a:r>
            <a:endParaRPr lang="ru-RU" dirty="0"/>
          </a:p>
        </p:txBody>
      </p:sp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5544616" cy="36964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52128"/>
          </a:xfrm>
        </p:spPr>
        <p:txBody>
          <a:bodyPr/>
          <a:lstStyle/>
          <a:p>
            <a:r>
              <a:rPr lang="uk-UA" dirty="0" smtClean="0"/>
              <a:t>Використання форумів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5100" dirty="0" smtClean="0"/>
              <a:t>На базі форумів базуються переписки </a:t>
            </a:r>
            <a:r>
              <a:rPr lang="uk-UA" sz="5100" dirty="0" err="1" smtClean="0"/>
              <a:t>майжє</a:t>
            </a:r>
            <a:r>
              <a:rPr lang="uk-UA" sz="5100" dirty="0" smtClean="0"/>
              <a:t> у всіх соціальних мережах (</a:t>
            </a:r>
            <a:r>
              <a:rPr lang="ru-RU" sz="5100" dirty="0" smtClean="0"/>
              <a:t>«</a:t>
            </a:r>
            <a:r>
              <a:rPr lang="ru-RU" sz="5100" dirty="0" err="1" smtClean="0"/>
              <a:t>Вконтакте</a:t>
            </a:r>
            <a:r>
              <a:rPr lang="ru-RU" sz="5100" dirty="0" smtClean="0"/>
              <a:t>», «</a:t>
            </a:r>
            <a:r>
              <a:rPr lang="en-US" sz="5100" dirty="0" smtClean="0"/>
              <a:t>Twitter</a:t>
            </a:r>
            <a:r>
              <a:rPr lang="ru-RU" sz="5100" dirty="0" smtClean="0"/>
              <a:t>»,</a:t>
            </a:r>
            <a:r>
              <a:rPr lang="uk-UA" sz="5100" dirty="0" smtClean="0"/>
              <a:t> </a:t>
            </a:r>
            <a:r>
              <a:rPr lang="ru-RU" sz="5100" dirty="0" smtClean="0"/>
              <a:t>«</a:t>
            </a:r>
            <a:r>
              <a:rPr lang="en-US" sz="5100" dirty="0" err="1" smtClean="0"/>
              <a:t>Facebook</a:t>
            </a:r>
            <a:r>
              <a:rPr lang="ru-RU" sz="5100" dirty="0" smtClean="0"/>
              <a:t>»).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err="1" smtClean="0"/>
              <a:t>Обговорення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певно</a:t>
            </a:r>
            <a:r>
              <a:rPr lang="uk-UA" sz="5100" dirty="0" smtClean="0"/>
              <a:t>ї новини на сайті.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None/>
            </a:pPr>
            <a:endParaRPr lang="uk-UA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350524445_forum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977" y="2996952"/>
            <a:ext cx="6020264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</a:t>
            </a:r>
            <a:r>
              <a:rPr lang="uk-UA" dirty="0" err="1" smtClean="0"/>
              <a:t>чатів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Задля спілкування гравців у </a:t>
            </a:r>
            <a:r>
              <a:rPr lang="uk-UA" dirty="0" err="1" smtClean="0"/>
              <a:t>онлайн</a:t>
            </a:r>
            <a:r>
              <a:rPr lang="uk-UA" dirty="0" smtClean="0"/>
              <a:t> іграх.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 сайтах знайомств.</a:t>
            </a:r>
          </a:p>
          <a:p>
            <a:pPr marL="514350" indent="-51435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12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698477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Порівняльна таблиця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59"/>
          <a:ext cx="8229600" cy="351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2752"/>
                <a:gridCol w="2376264"/>
                <a:gridCol w="2170584"/>
              </a:tblGrid>
              <a:tr h="48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Форум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Тривалість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Короткотривалий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Довготривалий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 певної</a:t>
                      </a:r>
                      <a:r>
                        <a:rPr lang="uk-UA" baseline="0" dirty="0" smtClean="0"/>
                        <a:t> теми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Єдина тема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Розважальній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Залежить від теми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Слідкування</a:t>
                      </a:r>
                      <a:r>
                        <a:rPr lang="uk-UA" baseline="0" dirty="0" smtClean="0"/>
                        <a:t> за дотриманням правил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Модератор або адміністратор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Модератор або адміністратор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Інформація </a:t>
                      </a:r>
                      <a:r>
                        <a:rPr lang="uk-UA" dirty="0" err="1" smtClean="0"/>
                        <a:t>профіля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Нікнейм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Відомості про учасника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Спілкування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73616" cy="2016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З появою </a:t>
            </a:r>
            <a:r>
              <a:rPr lang="uk-UA" dirty="0" err="1" smtClean="0"/>
              <a:t>інтернету</a:t>
            </a:r>
            <a:r>
              <a:rPr lang="uk-UA" dirty="0" smtClean="0"/>
              <a:t>  значна кількість людей  знайшла багато нових знайомств, але </a:t>
            </a:r>
            <a:r>
              <a:rPr lang="uk-UA" dirty="0" err="1" smtClean="0"/>
              <a:t>інтернет</a:t>
            </a:r>
            <a:r>
              <a:rPr lang="uk-UA" dirty="0" smtClean="0"/>
              <a:t> ніколи не замінить нам справжнього спілкування з людиною у житті!</a:t>
            </a:r>
          </a:p>
          <a:p>
            <a:pPr algn="just"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краще?</a:t>
            </a:r>
            <a:endParaRPr lang="ru-RU" dirty="0"/>
          </a:p>
        </p:txBody>
      </p:sp>
      <p:pic>
        <p:nvPicPr>
          <p:cNvPr id="5" name="Рисунок 4" descr="obsh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780928"/>
            <a:ext cx="4146078" cy="27510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Інтернет не замінить живого спілкування.</a:t>
            </a:r>
            <a:endParaRPr lang="ru-RU" dirty="0"/>
          </a:p>
        </p:txBody>
      </p:sp>
      <p:pic>
        <p:nvPicPr>
          <p:cNvPr id="7" name="Рисунок 6" descr="online-commun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395287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5040560" cy="1224136"/>
          </a:xfrm>
        </p:spPr>
        <p:txBody>
          <a:bodyPr>
            <a:normAutofit fontScale="85000" lnSpcReduction="20000"/>
          </a:bodyPr>
          <a:lstStyle/>
          <a:p>
            <a:r>
              <a:rPr lang="uk-UA" u="sng" dirty="0" smtClean="0"/>
              <a:t>Форум</a:t>
            </a:r>
            <a:r>
              <a:rPr lang="uk-UA" dirty="0" smtClean="0"/>
              <a:t> – це телеконференція, у ході якої співрозмовники надсилають і читають текстові повідомлення в зручний для них час.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81642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/>
              <a:t>Чат</a:t>
            </a:r>
            <a:r>
              <a:rPr lang="uk-UA" dirty="0" smtClean="0"/>
              <a:t> - це телеконференція, що відбувається в реальному часі.</a:t>
            </a:r>
            <a:endParaRPr lang="ru-RU" dirty="0"/>
          </a:p>
        </p:txBody>
      </p:sp>
      <p:pic>
        <p:nvPicPr>
          <p:cNvPr id="4" name="Рисунок 3" descr="c64ebed2183218dacab911e7794987a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5256584" cy="329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635080" cy="86409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Бани</a:t>
            </a:r>
            <a:r>
              <a:rPr lang="uk-UA" dirty="0" smtClean="0"/>
              <a:t> на чатах та форумах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uk-UA" dirty="0" err="1" smtClean="0"/>
              <a:t>Бан</a:t>
            </a:r>
            <a:r>
              <a:rPr lang="uk-UA" dirty="0" smtClean="0"/>
              <a:t> – обмеження певних прав користувача.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err="1" smtClean="0"/>
              <a:t>Бан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тимчасовим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-</a:t>
            </a:r>
            <a:r>
              <a:rPr lang="ru-RU" dirty="0" err="1" smtClean="0"/>
              <a:t>адміністратором</a:t>
            </a:r>
            <a:r>
              <a:rPr lang="ru-RU" dirty="0" smtClean="0"/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err="1" smtClean="0"/>
              <a:t>Бани</a:t>
            </a:r>
            <a:r>
              <a:rPr lang="uk-UA" dirty="0" smtClean="0"/>
              <a:t> надаються за </a:t>
            </a:r>
            <a:r>
              <a:rPr lang="uk-UA" dirty="0" err="1" smtClean="0"/>
              <a:t>флуд</a:t>
            </a:r>
            <a:r>
              <a:rPr lang="uk-UA" dirty="0" smtClean="0"/>
              <a:t>, не нормативну лексику або порушення правил </a:t>
            </a:r>
            <a:r>
              <a:rPr lang="uk-UA" dirty="0" err="1" smtClean="0"/>
              <a:t>чату</a:t>
            </a:r>
            <a:r>
              <a:rPr lang="uk-UA" dirty="0" smtClean="0"/>
              <a:t> або форуму.</a:t>
            </a:r>
          </a:p>
          <a:p>
            <a:pPr marL="651510" indent="-514350">
              <a:buFont typeface="+mj-lt"/>
              <a:buAutoNum type="arabicPeriod"/>
            </a:pPr>
            <a:r>
              <a:rPr lang="uk-UA" dirty="0" err="1" smtClean="0"/>
              <a:t>Бан</a:t>
            </a:r>
            <a:r>
              <a:rPr lang="uk-UA" dirty="0" smtClean="0"/>
              <a:t> - це </a:t>
            </a:r>
            <a:r>
              <a:rPr lang="ru-RU" dirty="0" err="1" smtClean="0"/>
              <a:t>можливість</a:t>
            </a:r>
            <a:r>
              <a:rPr lang="ru-RU" dirty="0" smtClean="0"/>
              <a:t> введена в </a:t>
            </a:r>
            <a:r>
              <a:rPr lang="ru-RU" dirty="0" err="1" smtClean="0"/>
              <a:t>цілях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 smtClean="0"/>
              <a:t>інтернет-сайт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тролів</a:t>
            </a:r>
            <a:r>
              <a:rPr lang="ru-RU" dirty="0" smtClean="0"/>
              <a:t>, </a:t>
            </a:r>
            <a:r>
              <a:rPr lang="ru-RU" dirty="0" err="1" smtClean="0"/>
              <a:t>спамерів</a:t>
            </a:r>
            <a:r>
              <a:rPr lang="ru-RU" dirty="0" smtClean="0"/>
              <a:t>, </a:t>
            </a:r>
            <a:r>
              <a:rPr lang="ru-RU" dirty="0" err="1" smtClean="0"/>
              <a:t>вандалів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чиї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шкодять</a:t>
            </a:r>
            <a:r>
              <a:rPr lang="ru-RU" dirty="0" smtClean="0"/>
              <a:t> </a:t>
            </a:r>
            <a:r>
              <a:rPr lang="ru-RU" dirty="0" err="1" smtClean="0"/>
              <a:t>продуктивній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ресурсу.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Тролінг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1800200"/>
          </a:xfrm>
        </p:spPr>
        <p:txBody>
          <a:bodyPr/>
          <a:lstStyle/>
          <a:p>
            <a:r>
              <a:rPr lang="vi-VN" dirty="0" smtClean="0"/>
              <a:t>Тр</a:t>
            </a:r>
            <a:r>
              <a:rPr lang="uk-UA" dirty="0" smtClean="0"/>
              <a:t>о</a:t>
            </a:r>
            <a:r>
              <a:rPr lang="vi-VN" dirty="0" smtClean="0"/>
              <a:t>лінг</a:t>
            </a:r>
            <a:r>
              <a:rPr lang="en-US" dirty="0" smtClean="0"/>
              <a:t>—</a:t>
            </a:r>
            <a:r>
              <a:rPr lang="vi-VN" dirty="0" smtClean="0"/>
              <a:t>розміщення</a:t>
            </a:r>
            <a:r>
              <a:rPr lang="uk-UA" dirty="0" smtClean="0"/>
              <a:t> </a:t>
            </a:r>
            <a:r>
              <a:rPr lang="vi-VN" dirty="0" smtClean="0"/>
              <a:t>в </a:t>
            </a:r>
            <a:r>
              <a:rPr lang="uk-UA" dirty="0" err="1" smtClean="0"/>
              <a:t>інтернеті</a:t>
            </a:r>
            <a:r>
              <a:rPr lang="vi-VN" dirty="0" smtClean="0"/>
              <a:t> провокаційних повідомлень з метою викликати</a:t>
            </a:r>
            <a:r>
              <a:rPr lang="uk-UA" dirty="0" smtClean="0"/>
              <a:t> конфлікти</a:t>
            </a:r>
            <a:r>
              <a:rPr lang="vi-VN" dirty="0" smtClean="0"/>
              <a:t> між учасниками,</a:t>
            </a:r>
            <a:r>
              <a:rPr lang="uk-UA" dirty="0" smtClean="0"/>
              <a:t> </a:t>
            </a:r>
            <a:r>
              <a:rPr lang="vi-VN" dirty="0" smtClean="0"/>
              <a:t>образи</a:t>
            </a:r>
            <a:r>
              <a:rPr lang="uk-UA" dirty="0" smtClean="0"/>
              <a:t>, війну редагувань,</a:t>
            </a:r>
            <a:r>
              <a:rPr lang="vi-VN" dirty="0" smtClean="0"/>
              <a:t> марнослів'я тощо</a:t>
            </a:r>
            <a:r>
              <a:rPr lang="uk-UA" dirty="0" smtClean="0"/>
              <a:t>.       </a:t>
            </a:r>
            <a:endParaRPr lang="ru-RU" dirty="0"/>
          </a:p>
        </p:txBody>
      </p:sp>
      <p:pic>
        <p:nvPicPr>
          <p:cNvPr id="4" name="Рисунок 3" descr="1301254954_troll_face_in_640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03577"/>
            <a:ext cx="3563888" cy="26544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/>
          <a:lstStyle/>
          <a:p>
            <a:r>
              <a:rPr lang="uk-UA" dirty="0" err="1" smtClean="0"/>
              <a:t>Флуд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76456" cy="30243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Флуд</a:t>
            </a:r>
            <a:r>
              <a:rPr lang="ru-RU" dirty="0" smtClean="0"/>
              <a:t> – </a:t>
            </a:r>
            <a:r>
              <a:rPr lang="ru-RU" dirty="0" err="1" smtClean="0"/>
              <a:t>повідомленя</a:t>
            </a:r>
            <a:r>
              <a:rPr lang="ru-RU" dirty="0" smtClean="0"/>
              <a:t> в форумах </a:t>
            </a:r>
            <a:r>
              <a:rPr lang="ru-RU" dirty="0" err="1" smtClean="0"/>
              <a:t>і</a:t>
            </a:r>
            <a:r>
              <a:rPr lang="ru-RU" dirty="0" smtClean="0"/>
              <a:t> чатах, яке </a:t>
            </a:r>
            <a:r>
              <a:rPr lang="ru-RU" dirty="0" err="1" smtClean="0"/>
              <a:t>займає</a:t>
            </a:r>
            <a:r>
              <a:rPr lang="ru-RU" dirty="0" smtClean="0"/>
              <a:t> 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якоїсь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на форумах </a:t>
            </a:r>
            <a:r>
              <a:rPr lang="ru-RU" dirty="0" err="1" smtClean="0"/>
              <a:t>флудом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яке не </a:t>
            </a:r>
            <a:r>
              <a:rPr lang="ru-RU" dirty="0" err="1" smtClean="0"/>
              <a:t>стосується</a:t>
            </a:r>
            <a:r>
              <a:rPr lang="ru-RU" dirty="0" smtClean="0"/>
              <a:t> теми форуму (</a:t>
            </a:r>
            <a:r>
              <a:rPr lang="ru-RU" dirty="0" err="1" smtClean="0"/>
              <a:t>офтопік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786" y="3789040"/>
            <a:ext cx="4156193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Спам — </a:t>
            </a:r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розсилка</a:t>
            </a:r>
            <a:r>
              <a:rPr lang="ru-RU" dirty="0" smtClean="0"/>
              <a:t> </a:t>
            </a:r>
            <a:r>
              <a:rPr lang="ru-RU" dirty="0" err="1" smtClean="0"/>
              <a:t>кореспонденції</a:t>
            </a:r>
            <a:r>
              <a:rPr lang="ru-RU" dirty="0" smtClean="0"/>
              <a:t> рекламного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характеру людям,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висловили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одержувати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6727608159_db87ed3be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4358816" cy="2104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Детальніше про форум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7678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Тема або предмет обговорення називається – топік.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 smtClean="0"/>
              <a:t>дотриманням</a:t>
            </a:r>
            <a:r>
              <a:rPr lang="ru-RU" dirty="0" smtClean="0"/>
              <a:t> правил </a:t>
            </a:r>
            <a:r>
              <a:rPr lang="ru-RU" dirty="0" err="1" smtClean="0"/>
              <a:t>стежать</a:t>
            </a:r>
            <a:r>
              <a:rPr lang="ru-RU" dirty="0" smtClean="0"/>
              <a:t> </a:t>
            </a:r>
            <a:r>
              <a:rPr lang="ru-RU" dirty="0" err="1" smtClean="0"/>
              <a:t>модератори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 реєстрації учасники форуму можуть створювати профілі - сторінки з відомостями про цього учасника.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Учасник</a:t>
            </a:r>
            <a:r>
              <a:rPr lang="ru-RU" dirty="0" smtClean="0"/>
              <a:t> форуму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себе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аватар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«автор - тема - </a:t>
            </a:r>
            <a:r>
              <a:rPr lang="ru-RU" dirty="0" err="1" smtClean="0"/>
              <a:t>зміст</a:t>
            </a:r>
            <a:r>
              <a:rPr lang="ru-RU" dirty="0" smtClean="0"/>
              <a:t> - дата / час».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систему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зареєстрованим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Тема не змінюється ніколи!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Детальніше про чат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 реєстрації учасники форуму можуть створювати профілі, які містять лише </a:t>
            </a:r>
            <a:r>
              <a:rPr lang="uk-UA" dirty="0" err="1" smtClean="0"/>
              <a:t>нік</a:t>
            </a:r>
            <a:r>
              <a:rPr lang="uk-UA" dirty="0" smtClean="0"/>
              <a:t> учасника.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Немає постійної теми.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Має розважальний характер.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Кількість учасників не велика.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 smtClean="0"/>
              <a:t>дотриманням</a:t>
            </a:r>
            <a:r>
              <a:rPr lang="ru-RU" dirty="0" smtClean="0"/>
              <a:t> правил </a:t>
            </a:r>
            <a:r>
              <a:rPr lang="ru-RU" dirty="0" err="1" smtClean="0"/>
              <a:t>стежать</a:t>
            </a:r>
            <a:r>
              <a:rPr lang="ru-RU" dirty="0" smtClean="0"/>
              <a:t> </a:t>
            </a:r>
            <a:r>
              <a:rPr lang="ru-RU" dirty="0" err="1" smtClean="0"/>
              <a:t>модератори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311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Спілкування у Інтернет</vt:lpstr>
      <vt:lpstr>Форум</vt:lpstr>
      <vt:lpstr>Чат</vt:lpstr>
      <vt:lpstr>Бани на чатах та форумах</vt:lpstr>
      <vt:lpstr>Тролінг</vt:lpstr>
      <vt:lpstr>Флуд</vt:lpstr>
      <vt:lpstr>Спам</vt:lpstr>
      <vt:lpstr>Детальніше про форум</vt:lpstr>
      <vt:lpstr>Детальніше про чат</vt:lpstr>
      <vt:lpstr>Використання форумів</vt:lpstr>
      <vt:lpstr>Використання чатів</vt:lpstr>
      <vt:lpstr>Порівняльна таблиця</vt:lpstr>
      <vt:lpstr>Спілкування</vt:lpstr>
      <vt:lpstr>Що краще?</vt:lpstr>
      <vt:lpstr>Дякую за увагу.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Спілкування у форумах і чатах</dc:title>
  <dc:creator>Виталик</dc:creator>
  <cp:lastModifiedBy>Admin</cp:lastModifiedBy>
  <cp:revision>26</cp:revision>
  <dcterms:created xsi:type="dcterms:W3CDTF">2012-12-09T12:54:54Z</dcterms:created>
  <dcterms:modified xsi:type="dcterms:W3CDTF">2017-02-20T09:58:33Z</dcterms:modified>
</cp:coreProperties>
</file>