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9" r:id="rId4"/>
    <p:sldId id="288" r:id="rId5"/>
    <p:sldId id="287" r:id="rId6"/>
    <p:sldId id="290" r:id="rId7"/>
    <p:sldId id="291" r:id="rId8"/>
    <p:sldId id="292" r:id="rId9"/>
    <p:sldId id="293" r:id="rId10"/>
    <p:sldId id="286" r:id="rId11"/>
    <p:sldId id="298" r:id="rId12"/>
    <p:sldId id="27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16" y="-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ja1981@ukr.net" userId="a1b576df8c1c9d70" providerId="LiveId" clId="{7C49E30B-19A9-498D-9A52-5DA8E5F3987A}"/>
    <pc:docChg chg="custSel addSld delSld modSld sldOrd">
      <pc:chgData name="soja1981@ukr.net" userId="a1b576df8c1c9d70" providerId="LiveId" clId="{7C49E30B-19A9-498D-9A52-5DA8E5F3987A}" dt="2022-09-03T14:18:18.290" v="956" actId="20577"/>
      <pc:docMkLst>
        <pc:docMk/>
      </pc:docMkLst>
      <pc:sldChg chg="addSp delSp modSp mod">
        <pc:chgData name="soja1981@ukr.net" userId="a1b576df8c1c9d70" providerId="LiveId" clId="{7C49E30B-19A9-498D-9A52-5DA8E5F3987A}" dt="2022-09-03T13:46:20" v="61" actId="1076"/>
        <pc:sldMkLst>
          <pc:docMk/>
          <pc:sldMk cId="1421465081" sldId="256"/>
        </pc:sldMkLst>
        <pc:spChg chg="mod">
          <ac:chgData name="soja1981@ukr.net" userId="a1b576df8c1c9d70" providerId="LiveId" clId="{7C49E30B-19A9-498D-9A52-5DA8E5F3987A}" dt="2022-09-03T13:27:16.511" v="21" actId="20577"/>
          <ac:spMkLst>
            <pc:docMk/>
            <pc:sldMk cId="1421465081" sldId="256"/>
            <ac:spMk id="2" creationId="{210B1CB8-4C3A-436A-86BF-5F41D590107E}"/>
          </ac:spMkLst>
        </pc:spChg>
        <pc:picChg chg="del">
          <ac:chgData name="soja1981@ukr.net" userId="a1b576df8c1c9d70" providerId="LiveId" clId="{7C49E30B-19A9-498D-9A52-5DA8E5F3987A}" dt="2022-09-03T13:42:24.983" v="33" actId="21"/>
          <ac:picMkLst>
            <pc:docMk/>
            <pc:sldMk cId="1421465081" sldId="256"/>
            <ac:picMk id="4" creationId="{9A359FAD-74CF-47E2-A877-E8EB8CD921EE}"/>
          </ac:picMkLst>
        </pc:picChg>
        <pc:picChg chg="add del mod">
          <ac:chgData name="soja1981@ukr.net" userId="a1b576df8c1c9d70" providerId="LiveId" clId="{7C49E30B-19A9-498D-9A52-5DA8E5F3987A}" dt="2022-09-03T13:44:23.813" v="46" actId="21"/>
          <ac:picMkLst>
            <pc:docMk/>
            <pc:sldMk cId="1421465081" sldId="256"/>
            <ac:picMk id="1026" creationId="{A5876979-564C-43D4-A1B5-917784427B47}"/>
          </ac:picMkLst>
        </pc:picChg>
        <pc:picChg chg="add del mod">
          <ac:chgData name="soja1981@ukr.net" userId="a1b576df8c1c9d70" providerId="LiveId" clId="{7C49E30B-19A9-498D-9A52-5DA8E5F3987A}" dt="2022-09-03T13:44:28.809" v="49" actId="21"/>
          <ac:picMkLst>
            <pc:docMk/>
            <pc:sldMk cId="1421465081" sldId="256"/>
            <ac:picMk id="1028" creationId="{F22DF055-3D39-465A-915E-F5FA0AD2B5E9}"/>
          </ac:picMkLst>
        </pc:picChg>
        <pc:picChg chg="add del mod">
          <ac:chgData name="soja1981@ukr.net" userId="a1b576df8c1c9d70" providerId="LiveId" clId="{7C49E30B-19A9-498D-9A52-5DA8E5F3987A}" dt="2022-09-03T13:46:15.363" v="58" actId="21"/>
          <ac:picMkLst>
            <pc:docMk/>
            <pc:sldMk cId="1421465081" sldId="256"/>
            <ac:picMk id="1030" creationId="{F09C30B5-40D8-4DFD-86C7-9E30FF7F7C9F}"/>
          </ac:picMkLst>
        </pc:picChg>
        <pc:picChg chg="add del mod">
          <ac:chgData name="soja1981@ukr.net" userId="a1b576df8c1c9d70" providerId="LiveId" clId="{7C49E30B-19A9-498D-9A52-5DA8E5F3987A}" dt="2022-09-03T13:46:20" v="61" actId="1076"/>
          <ac:picMkLst>
            <pc:docMk/>
            <pc:sldMk cId="1421465081" sldId="256"/>
            <ac:picMk id="1032" creationId="{5227C12C-3410-447E-BBEE-52B376D388F3}"/>
          </ac:picMkLst>
        </pc:picChg>
      </pc:sldChg>
      <pc:sldChg chg="modSp mod">
        <pc:chgData name="soja1981@ukr.net" userId="a1b576df8c1c9d70" providerId="LiveId" clId="{7C49E30B-19A9-498D-9A52-5DA8E5F3987A}" dt="2022-09-03T14:18:18.290" v="956" actId="20577"/>
        <pc:sldMkLst>
          <pc:docMk/>
          <pc:sldMk cId="400352940" sldId="267"/>
        </pc:sldMkLst>
        <pc:spChg chg="mod">
          <ac:chgData name="soja1981@ukr.net" userId="a1b576df8c1c9d70" providerId="LiveId" clId="{7C49E30B-19A9-498D-9A52-5DA8E5F3987A}" dt="2022-09-03T14:18:18.290" v="956" actId="20577"/>
          <ac:spMkLst>
            <pc:docMk/>
            <pc:sldMk cId="400352940" sldId="267"/>
            <ac:spMk id="7" creationId="{F151A3C8-8B9A-4238-9E04-8E332B2FADA2}"/>
          </ac:spMkLst>
        </pc:spChg>
      </pc:sldChg>
      <pc:sldChg chg="modSp mod">
        <pc:chgData name="soja1981@ukr.net" userId="a1b576df8c1c9d70" providerId="LiveId" clId="{7C49E30B-19A9-498D-9A52-5DA8E5F3987A}" dt="2022-09-03T14:18:07.389" v="954" actId="207"/>
        <pc:sldMkLst>
          <pc:docMk/>
          <pc:sldMk cId="609854453" sldId="277"/>
        </pc:sldMkLst>
        <pc:spChg chg="mod">
          <ac:chgData name="soja1981@ukr.net" userId="a1b576df8c1c9d70" providerId="LiveId" clId="{7C49E30B-19A9-498D-9A52-5DA8E5F3987A}" dt="2022-09-03T14:18:07.389" v="954" actId="207"/>
          <ac:spMkLst>
            <pc:docMk/>
            <pc:sldMk cId="609854453" sldId="277"/>
            <ac:spMk id="5" creationId="{0BB649EE-7840-4A5B-B24E-C1B4622390E1}"/>
          </ac:spMkLst>
        </pc:spChg>
      </pc:sldChg>
      <pc:sldChg chg="del">
        <pc:chgData name="soja1981@ukr.net" userId="a1b576df8c1c9d70" providerId="LiveId" clId="{7C49E30B-19A9-498D-9A52-5DA8E5F3987A}" dt="2022-09-03T14:06:39.548" v="323" actId="2696"/>
        <pc:sldMkLst>
          <pc:docMk/>
          <pc:sldMk cId="1296554295" sldId="280"/>
        </pc:sldMkLst>
      </pc:sldChg>
      <pc:sldChg chg="del">
        <pc:chgData name="soja1981@ukr.net" userId="a1b576df8c1c9d70" providerId="LiveId" clId="{7C49E30B-19A9-498D-9A52-5DA8E5F3987A}" dt="2022-09-03T13:27:50.242" v="22" actId="2696"/>
        <pc:sldMkLst>
          <pc:docMk/>
          <pc:sldMk cId="1850223311" sldId="281"/>
        </pc:sldMkLst>
      </pc:sldChg>
      <pc:sldChg chg="addSp delSp modSp mod">
        <pc:chgData name="soja1981@ukr.net" userId="a1b576df8c1c9d70" providerId="LiveId" clId="{7C49E30B-19A9-498D-9A52-5DA8E5F3987A}" dt="2022-09-03T14:02:39.058" v="239" actId="1076"/>
        <pc:sldMkLst>
          <pc:docMk/>
          <pc:sldMk cId="2990897269" sldId="282"/>
        </pc:sldMkLst>
        <pc:spChg chg="add del mod">
          <ac:chgData name="soja1981@ukr.net" userId="a1b576df8c1c9d70" providerId="LiveId" clId="{7C49E30B-19A9-498D-9A52-5DA8E5F3987A}" dt="2022-09-03T13:46:37.085" v="64" actId="21"/>
          <ac:spMkLst>
            <pc:docMk/>
            <pc:sldMk cId="2990897269" sldId="282"/>
            <ac:spMk id="5" creationId="{E705A643-2A19-4F70-9367-4DC9EC41BA76}"/>
          </ac:spMkLst>
        </pc:spChg>
        <pc:spChg chg="add del mod">
          <ac:chgData name="soja1981@ukr.net" userId="a1b576df8c1c9d70" providerId="LiveId" clId="{7C49E30B-19A9-498D-9A52-5DA8E5F3987A}" dt="2022-09-03T13:46:40.721" v="65" actId="21"/>
          <ac:spMkLst>
            <pc:docMk/>
            <pc:sldMk cId="2990897269" sldId="282"/>
            <ac:spMk id="8" creationId="{7544F88D-565F-4558-9D65-603C61620839}"/>
          </ac:spMkLst>
        </pc:spChg>
        <pc:picChg chg="add del mod">
          <ac:chgData name="soja1981@ukr.net" userId="a1b576df8c1c9d70" providerId="LiveId" clId="{7C49E30B-19A9-498D-9A52-5DA8E5F3987A}" dt="2022-09-03T13:46:42.661" v="66" actId="21"/>
          <ac:picMkLst>
            <pc:docMk/>
            <pc:sldMk cId="2990897269" sldId="282"/>
            <ac:picMk id="3" creationId="{7CD4643C-3F11-417F-93A0-3E8B080564A7}"/>
          </ac:picMkLst>
        </pc:picChg>
        <pc:picChg chg="del">
          <ac:chgData name="soja1981@ukr.net" userId="a1b576df8c1c9d70" providerId="LiveId" clId="{7C49E30B-19A9-498D-9A52-5DA8E5F3987A}" dt="2022-09-03T13:27:52.380" v="23" actId="21"/>
          <ac:picMkLst>
            <pc:docMk/>
            <pc:sldMk cId="2990897269" sldId="282"/>
            <ac:picMk id="4" creationId="{380BF522-FC34-4FF6-93A0-3E19ED15A80F}"/>
          </ac:picMkLst>
        </pc:picChg>
        <pc:picChg chg="add del mod">
          <ac:chgData name="soja1981@ukr.net" userId="a1b576df8c1c9d70" providerId="LiveId" clId="{7C49E30B-19A9-498D-9A52-5DA8E5F3987A}" dt="2022-09-03T13:46:34.177" v="63" actId="21"/>
          <ac:picMkLst>
            <pc:docMk/>
            <pc:sldMk cId="2990897269" sldId="282"/>
            <ac:picMk id="6" creationId="{C363661E-7453-436F-B63B-E01D09179D02}"/>
          </ac:picMkLst>
        </pc:picChg>
        <pc:picChg chg="add mod">
          <ac:chgData name="soja1981@ukr.net" userId="a1b576df8c1c9d70" providerId="LiveId" clId="{7C49E30B-19A9-498D-9A52-5DA8E5F3987A}" dt="2022-09-03T14:02:39.058" v="239" actId="1076"/>
          <ac:picMkLst>
            <pc:docMk/>
            <pc:sldMk cId="2990897269" sldId="282"/>
            <ac:picMk id="10" creationId="{132CA1FC-E0CD-45AA-9BFC-A166BBCC9A89}"/>
          </ac:picMkLst>
        </pc:picChg>
      </pc:sldChg>
      <pc:sldChg chg="del">
        <pc:chgData name="soja1981@ukr.net" userId="a1b576df8c1c9d70" providerId="LiveId" clId="{7C49E30B-19A9-498D-9A52-5DA8E5F3987A}" dt="2022-09-03T14:06:36.974" v="322" actId="2696"/>
        <pc:sldMkLst>
          <pc:docMk/>
          <pc:sldMk cId="3351500423" sldId="283"/>
        </pc:sldMkLst>
      </pc:sldChg>
      <pc:sldChg chg="del">
        <pc:chgData name="soja1981@ukr.net" userId="a1b576df8c1c9d70" providerId="LiveId" clId="{7C49E30B-19A9-498D-9A52-5DA8E5F3987A}" dt="2022-09-03T14:06:34.854" v="321" actId="2696"/>
        <pc:sldMkLst>
          <pc:docMk/>
          <pc:sldMk cId="365688938" sldId="284"/>
        </pc:sldMkLst>
      </pc:sldChg>
      <pc:sldChg chg="del">
        <pc:chgData name="soja1981@ukr.net" userId="a1b576df8c1c9d70" providerId="LiveId" clId="{7C49E30B-19A9-498D-9A52-5DA8E5F3987A}" dt="2022-09-03T14:06:41.770" v="324" actId="2696"/>
        <pc:sldMkLst>
          <pc:docMk/>
          <pc:sldMk cId="490693494" sldId="285"/>
        </pc:sldMkLst>
      </pc:sldChg>
      <pc:sldChg chg="add">
        <pc:chgData name="soja1981@ukr.net" userId="a1b576df8c1c9d70" providerId="LiveId" clId="{7C49E30B-19A9-498D-9A52-5DA8E5F3987A}" dt="2022-09-03T13:46:29.904" v="62" actId="2890"/>
        <pc:sldMkLst>
          <pc:docMk/>
          <pc:sldMk cId="1250651459" sldId="286"/>
        </pc:sldMkLst>
      </pc:sldChg>
      <pc:sldChg chg="addSp delSp modSp add mod">
        <pc:chgData name="soja1981@ukr.net" userId="a1b576df8c1c9d70" providerId="LiveId" clId="{7C49E30B-19A9-498D-9A52-5DA8E5F3987A}" dt="2022-09-03T13:48:47.977" v="83" actId="1076"/>
        <pc:sldMkLst>
          <pc:docMk/>
          <pc:sldMk cId="613638263" sldId="287"/>
        </pc:sldMkLst>
        <pc:picChg chg="add mod">
          <ac:chgData name="soja1981@ukr.net" userId="a1b576df8c1c9d70" providerId="LiveId" clId="{7C49E30B-19A9-498D-9A52-5DA8E5F3987A}" dt="2022-09-03T13:48:47.977" v="83" actId="1076"/>
          <ac:picMkLst>
            <pc:docMk/>
            <pc:sldMk cId="613638263" sldId="287"/>
            <ac:picMk id="3" creationId="{DDEBDAF8-16CB-43CB-81FD-65C10A3703E1}"/>
          </ac:picMkLst>
        </pc:picChg>
        <pc:picChg chg="del">
          <ac:chgData name="soja1981@ukr.net" userId="a1b576df8c1c9d70" providerId="LiveId" clId="{7C49E30B-19A9-498D-9A52-5DA8E5F3987A}" dt="2022-09-03T13:48:10.160" v="79" actId="21"/>
          <ac:picMkLst>
            <pc:docMk/>
            <pc:sldMk cId="613638263" sldId="287"/>
            <ac:picMk id="10" creationId="{132CA1FC-E0CD-45AA-9BFC-A166BBCC9A89}"/>
          </ac:picMkLst>
        </pc:picChg>
      </pc:sldChg>
      <pc:sldChg chg="new del">
        <pc:chgData name="soja1981@ukr.net" userId="a1b576df8c1c9d70" providerId="LiveId" clId="{7C49E30B-19A9-498D-9A52-5DA8E5F3987A}" dt="2022-09-03T13:48:05.151" v="77" actId="2696"/>
        <pc:sldMkLst>
          <pc:docMk/>
          <pc:sldMk cId="4036777565" sldId="287"/>
        </pc:sldMkLst>
      </pc:sldChg>
      <pc:sldChg chg="addSp delSp modSp new mod ord">
        <pc:chgData name="soja1981@ukr.net" userId="a1b576df8c1c9d70" providerId="LiveId" clId="{7C49E30B-19A9-498D-9A52-5DA8E5F3987A}" dt="2022-09-03T14:02:33.821" v="238" actId="1076"/>
        <pc:sldMkLst>
          <pc:docMk/>
          <pc:sldMk cId="1896060903" sldId="288"/>
        </pc:sldMkLst>
        <pc:spChg chg="del">
          <ac:chgData name="soja1981@ukr.net" userId="a1b576df8c1c9d70" providerId="LiveId" clId="{7C49E30B-19A9-498D-9A52-5DA8E5F3987A}" dt="2022-09-03T13:48:57.163" v="85" actId="21"/>
          <ac:spMkLst>
            <pc:docMk/>
            <pc:sldMk cId="1896060903" sldId="288"/>
            <ac:spMk id="2" creationId="{44CE4288-C4AB-41BD-A94F-1E8A5642D09E}"/>
          </ac:spMkLst>
        </pc:spChg>
        <pc:spChg chg="del">
          <ac:chgData name="soja1981@ukr.net" userId="a1b576df8c1c9d70" providerId="LiveId" clId="{7C49E30B-19A9-498D-9A52-5DA8E5F3987A}" dt="2022-09-03T13:48:59.184" v="86" actId="21"/>
          <ac:spMkLst>
            <pc:docMk/>
            <pc:sldMk cId="1896060903" sldId="288"/>
            <ac:spMk id="3" creationId="{90D52581-2528-44CB-B6F8-DA76F9FA1A01}"/>
          </ac:spMkLst>
        </pc:spChg>
        <pc:spChg chg="add del">
          <ac:chgData name="soja1981@ukr.net" userId="a1b576df8c1c9d70" providerId="LiveId" clId="{7C49E30B-19A9-498D-9A52-5DA8E5F3987A}" dt="2022-09-03T13:53:22.436" v="176" actId="21"/>
          <ac:spMkLst>
            <pc:docMk/>
            <pc:sldMk cId="1896060903" sldId="288"/>
            <ac:spMk id="5" creationId="{0C7DD443-E8EF-4151-A592-27BE762F004D}"/>
          </ac:spMkLst>
        </pc:spChg>
        <pc:picChg chg="add mod">
          <ac:chgData name="soja1981@ukr.net" userId="a1b576df8c1c9d70" providerId="LiveId" clId="{7C49E30B-19A9-498D-9A52-5DA8E5F3987A}" dt="2022-09-03T14:02:33.821" v="238" actId="1076"/>
          <ac:picMkLst>
            <pc:docMk/>
            <pc:sldMk cId="1896060903" sldId="288"/>
            <ac:picMk id="7" creationId="{06E40A0D-FF52-42BC-AAA4-D01A979516BD}"/>
          </ac:picMkLst>
        </pc:picChg>
      </pc:sldChg>
      <pc:sldChg chg="addSp delSp modSp new mod">
        <pc:chgData name="soja1981@ukr.net" userId="a1b576df8c1c9d70" providerId="LiveId" clId="{7C49E30B-19A9-498D-9A52-5DA8E5F3987A}" dt="2022-09-03T13:53:00.836" v="175" actId="14100"/>
        <pc:sldMkLst>
          <pc:docMk/>
          <pc:sldMk cId="4088138193" sldId="289"/>
        </pc:sldMkLst>
        <pc:spChg chg="mod">
          <ac:chgData name="soja1981@ukr.net" userId="a1b576df8c1c9d70" providerId="LiveId" clId="{7C49E30B-19A9-498D-9A52-5DA8E5F3987A}" dt="2022-09-03T13:52:28.728" v="170" actId="208"/>
          <ac:spMkLst>
            <pc:docMk/>
            <pc:sldMk cId="4088138193" sldId="289"/>
            <ac:spMk id="2" creationId="{95B06B88-EEE4-4422-AF78-96BD3F3E1CD8}"/>
          </ac:spMkLst>
        </pc:spChg>
        <pc:spChg chg="del">
          <ac:chgData name="soja1981@ukr.net" userId="a1b576df8c1c9d70" providerId="LiveId" clId="{7C49E30B-19A9-498D-9A52-5DA8E5F3987A}" dt="2022-09-03T13:51:43.129" v="158" actId="21"/>
          <ac:spMkLst>
            <pc:docMk/>
            <pc:sldMk cId="4088138193" sldId="289"/>
            <ac:spMk id="3" creationId="{480E9A7D-3D8D-44BF-B627-8FFD3FC09726}"/>
          </ac:spMkLst>
        </pc:spChg>
        <pc:spChg chg="add del">
          <ac:chgData name="soja1981@ukr.net" userId="a1b576df8c1c9d70" providerId="LiveId" clId="{7C49E30B-19A9-498D-9A52-5DA8E5F3987A}" dt="2022-09-03T13:51:04.089" v="90" actId="21"/>
          <ac:spMkLst>
            <pc:docMk/>
            <pc:sldMk cId="4088138193" sldId="289"/>
            <ac:spMk id="5" creationId="{13D11706-6687-4163-A79C-54C5F31FE4AA}"/>
          </ac:spMkLst>
        </pc:spChg>
        <pc:spChg chg="add del">
          <ac:chgData name="soja1981@ukr.net" userId="a1b576df8c1c9d70" providerId="LiveId" clId="{7C49E30B-19A9-498D-9A52-5DA8E5F3987A}" dt="2022-09-03T13:51:15.693" v="92" actId="21"/>
          <ac:spMkLst>
            <pc:docMk/>
            <pc:sldMk cId="4088138193" sldId="289"/>
            <ac:spMk id="7" creationId="{32568FF0-FA57-4F92-8504-6AB7B183317B}"/>
          </ac:spMkLst>
        </pc:spChg>
        <pc:picChg chg="add mod">
          <ac:chgData name="soja1981@ukr.net" userId="a1b576df8c1c9d70" providerId="LiveId" clId="{7C49E30B-19A9-498D-9A52-5DA8E5F3987A}" dt="2022-09-03T13:53:00.836" v="175" actId="14100"/>
          <ac:picMkLst>
            <pc:docMk/>
            <pc:sldMk cId="4088138193" sldId="289"/>
            <ac:picMk id="9" creationId="{103DA01D-DFE9-4F32-A042-CD6C07598DCE}"/>
          </ac:picMkLst>
        </pc:picChg>
      </pc:sldChg>
      <pc:sldChg chg="addSp delSp modSp add mod">
        <pc:chgData name="soja1981@ukr.net" userId="a1b576df8c1c9d70" providerId="LiveId" clId="{7C49E30B-19A9-498D-9A52-5DA8E5F3987A}" dt="2022-09-03T13:54:56.592" v="191" actId="14100"/>
        <pc:sldMkLst>
          <pc:docMk/>
          <pc:sldMk cId="2991276795" sldId="290"/>
        </pc:sldMkLst>
        <pc:picChg chg="del">
          <ac:chgData name="soja1981@ukr.net" userId="a1b576df8c1c9d70" providerId="LiveId" clId="{7C49E30B-19A9-498D-9A52-5DA8E5F3987A}" dt="2022-09-03T13:53:55.731" v="184" actId="21"/>
          <ac:picMkLst>
            <pc:docMk/>
            <pc:sldMk cId="2991276795" sldId="290"/>
            <ac:picMk id="3" creationId="{DDEBDAF8-16CB-43CB-81FD-65C10A3703E1}"/>
          </ac:picMkLst>
        </pc:picChg>
        <pc:picChg chg="add mod">
          <ac:chgData name="soja1981@ukr.net" userId="a1b576df8c1c9d70" providerId="LiveId" clId="{7C49E30B-19A9-498D-9A52-5DA8E5F3987A}" dt="2022-09-03T13:54:29.959" v="188" actId="1076"/>
          <ac:picMkLst>
            <pc:docMk/>
            <pc:sldMk cId="2991276795" sldId="290"/>
            <ac:picMk id="4" creationId="{729B4BDE-675E-482C-9531-D1F17C380AFD}"/>
          </ac:picMkLst>
        </pc:picChg>
        <pc:picChg chg="add mod">
          <ac:chgData name="soja1981@ukr.net" userId="a1b576df8c1c9d70" providerId="LiveId" clId="{7C49E30B-19A9-498D-9A52-5DA8E5F3987A}" dt="2022-09-03T13:54:56.592" v="191" actId="14100"/>
          <ac:picMkLst>
            <pc:docMk/>
            <pc:sldMk cId="2991276795" sldId="290"/>
            <ac:picMk id="6" creationId="{7E90FFE4-08F4-4FD7-8BF7-84A5E57772EC}"/>
          </ac:picMkLst>
        </pc:picChg>
      </pc:sldChg>
      <pc:sldChg chg="addSp delSp modSp add mod">
        <pc:chgData name="soja1981@ukr.net" userId="a1b576df8c1c9d70" providerId="LiveId" clId="{7C49E30B-19A9-498D-9A52-5DA8E5F3987A}" dt="2022-09-03T13:55:36.020" v="199" actId="1076"/>
        <pc:sldMkLst>
          <pc:docMk/>
          <pc:sldMk cId="2486184901" sldId="291"/>
        </pc:sldMkLst>
        <pc:picChg chg="add mod">
          <ac:chgData name="soja1981@ukr.net" userId="a1b576df8c1c9d70" providerId="LiveId" clId="{7C49E30B-19A9-498D-9A52-5DA8E5F3987A}" dt="2022-09-03T13:55:36.020" v="199" actId="1076"/>
          <ac:picMkLst>
            <pc:docMk/>
            <pc:sldMk cId="2486184901" sldId="291"/>
            <ac:picMk id="3" creationId="{B40FE9EF-E965-4AEE-8CAD-DDA3ADDF86D6}"/>
          </ac:picMkLst>
        </pc:picChg>
        <pc:picChg chg="del">
          <ac:chgData name="soja1981@ukr.net" userId="a1b576df8c1c9d70" providerId="LiveId" clId="{7C49E30B-19A9-498D-9A52-5DA8E5F3987A}" dt="2022-09-03T13:55:09.672" v="193" actId="21"/>
          <ac:picMkLst>
            <pc:docMk/>
            <pc:sldMk cId="2486184901" sldId="291"/>
            <ac:picMk id="6" creationId="{7E90FFE4-08F4-4FD7-8BF7-84A5E57772EC}"/>
          </ac:picMkLst>
        </pc:picChg>
      </pc:sldChg>
      <pc:sldChg chg="addSp delSp modSp add mod">
        <pc:chgData name="soja1981@ukr.net" userId="a1b576df8c1c9d70" providerId="LiveId" clId="{7C49E30B-19A9-498D-9A52-5DA8E5F3987A}" dt="2022-09-03T13:56:16.458" v="208" actId="1076"/>
        <pc:sldMkLst>
          <pc:docMk/>
          <pc:sldMk cId="3788866940" sldId="292"/>
        </pc:sldMkLst>
        <pc:picChg chg="del">
          <ac:chgData name="soja1981@ukr.net" userId="a1b576df8c1c9d70" providerId="LiveId" clId="{7C49E30B-19A9-498D-9A52-5DA8E5F3987A}" dt="2022-09-03T13:55:43.590" v="201" actId="21"/>
          <ac:picMkLst>
            <pc:docMk/>
            <pc:sldMk cId="3788866940" sldId="292"/>
            <ac:picMk id="3" creationId="{B40FE9EF-E965-4AEE-8CAD-DDA3ADDF86D6}"/>
          </ac:picMkLst>
        </pc:picChg>
        <pc:picChg chg="mod">
          <ac:chgData name="soja1981@ukr.net" userId="a1b576df8c1c9d70" providerId="LiveId" clId="{7C49E30B-19A9-498D-9A52-5DA8E5F3987A}" dt="2022-09-03T13:56:14.184" v="207" actId="1076"/>
          <ac:picMkLst>
            <pc:docMk/>
            <pc:sldMk cId="3788866940" sldId="292"/>
            <ac:picMk id="4" creationId="{729B4BDE-675E-482C-9531-D1F17C380AFD}"/>
          </ac:picMkLst>
        </pc:picChg>
        <pc:picChg chg="add mod">
          <ac:chgData name="soja1981@ukr.net" userId="a1b576df8c1c9d70" providerId="LiveId" clId="{7C49E30B-19A9-498D-9A52-5DA8E5F3987A}" dt="2022-09-03T13:56:16.458" v="208" actId="1076"/>
          <ac:picMkLst>
            <pc:docMk/>
            <pc:sldMk cId="3788866940" sldId="292"/>
            <ac:picMk id="5" creationId="{13CCD493-93B6-42E5-8F83-D36313800956}"/>
          </ac:picMkLst>
        </pc:picChg>
      </pc:sldChg>
      <pc:sldChg chg="addSp delSp modSp add mod modAnim">
        <pc:chgData name="soja1981@ukr.net" userId="a1b576df8c1c9d70" providerId="LiveId" clId="{7C49E30B-19A9-498D-9A52-5DA8E5F3987A}" dt="2022-09-03T14:01:59.594" v="235" actId="1076"/>
        <pc:sldMkLst>
          <pc:docMk/>
          <pc:sldMk cId="3419902033" sldId="293"/>
        </pc:sldMkLst>
        <pc:spChg chg="add mod">
          <ac:chgData name="soja1981@ukr.net" userId="a1b576df8c1c9d70" providerId="LiveId" clId="{7C49E30B-19A9-498D-9A52-5DA8E5F3987A}" dt="2022-09-03T14:01:55.412" v="234" actId="14100"/>
          <ac:spMkLst>
            <pc:docMk/>
            <pc:sldMk cId="3419902033" sldId="293"/>
            <ac:spMk id="7" creationId="{439B46D4-7365-49AD-BC8F-A86242565827}"/>
          </ac:spMkLst>
        </pc:spChg>
        <pc:picChg chg="add mod">
          <ac:chgData name="soja1981@ukr.net" userId="a1b576df8c1c9d70" providerId="LiveId" clId="{7C49E30B-19A9-498D-9A52-5DA8E5F3987A}" dt="2022-09-03T14:01:45.437" v="229" actId="1076"/>
          <ac:picMkLst>
            <pc:docMk/>
            <pc:sldMk cId="3419902033" sldId="293"/>
            <ac:picMk id="3" creationId="{92EC4830-E2C8-4687-A47B-66B36E813673}"/>
          </ac:picMkLst>
        </pc:picChg>
        <pc:picChg chg="del">
          <ac:chgData name="soja1981@ukr.net" userId="a1b576df8c1c9d70" providerId="LiveId" clId="{7C49E30B-19A9-498D-9A52-5DA8E5F3987A}" dt="2022-09-03T13:57:26.851" v="212" actId="21"/>
          <ac:picMkLst>
            <pc:docMk/>
            <pc:sldMk cId="3419902033" sldId="293"/>
            <ac:picMk id="4" creationId="{729B4BDE-675E-482C-9531-D1F17C380AFD}"/>
          </ac:picMkLst>
        </pc:picChg>
        <pc:picChg chg="del">
          <ac:chgData name="soja1981@ukr.net" userId="a1b576df8c1c9d70" providerId="LiveId" clId="{7C49E30B-19A9-498D-9A52-5DA8E5F3987A}" dt="2022-09-03T13:56:24.609" v="210" actId="21"/>
          <ac:picMkLst>
            <pc:docMk/>
            <pc:sldMk cId="3419902033" sldId="293"/>
            <ac:picMk id="5" creationId="{13CCD493-93B6-42E5-8F83-D36313800956}"/>
          </ac:picMkLst>
        </pc:picChg>
        <pc:picChg chg="add mod">
          <ac:chgData name="soja1981@ukr.net" userId="a1b576df8c1c9d70" providerId="LiveId" clId="{7C49E30B-19A9-498D-9A52-5DA8E5F3987A}" dt="2022-09-03T14:01:59.594" v="235" actId="1076"/>
          <ac:picMkLst>
            <pc:docMk/>
            <pc:sldMk cId="3419902033" sldId="293"/>
            <ac:picMk id="8" creationId="{8A187DE8-89E4-4BF1-988E-262193C25CB4}"/>
          </ac:picMkLst>
        </pc:picChg>
      </pc:sldChg>
      <pc:sldChg chg="addSp delSp modSp new mod">
        <pc:chgData name="soja1981@ukr.net" userId="a1b576df8c1c9d70" providerId="LiveId" clId="{7C49E30B-19A9-498D-9A52-5DA8E5F3987A}" dt="2022-09-03T14:04:22.894" v="255" actId="1076"/>
        <pc:sldMkLst>
          <pc:docMk/>
          <pc:sldMk cId="3531431023" sldId="294"/>
        </pc:sldMkLst>
        <pc:spChg chg="del">
          <ac:chgData name="soja1981@ukr.net" userId="a1b576df8c1c9d70" providerId="LiveId" clId="{7C49E30B-19A9-498D-9A52-5DA8E5F3987A}" dt="2022-09-03T14:02:56.793" v="241" actId="21"/>
          <ac:spMkLst>
            <pc:docMk/>
            <pc:sldMk cId="3531431023" sldId="294"/>
            <ac:spMk id="2" creationId="{FAB21C88-7519-4B0C-A7A5-40892BCF586A}"/>
          </ac:spMkLst>
        </pc:spChg>
        <pc:spChg chg="del">
          <ac:chgData name="soja1981@ukr.net" userId="a1b576df8c1c9d70" providerId="LiveId" clId="{7C49E30B-19A9-498D-9A52-5DA8E5F3987A}" dt="2022-09-03T14:02:59.082" v="242" actId="21"/>
          <ac:spMkLst>
            <pc:docMk/>
            <pc:sldMk cId="3531431023" sldId="294"/>
            <ac:spMk id="3" creationId="{9E824A64-1FB5-4A32-8355-E2B0768C63D1}"/>
          </ac:spMkLst>
        </pc:spChg>
        <pc:picChg chg="add mod">
          <ac:chgData name="soja1981@ukr.net" userId="a1b576df8c1c9d70" providerId="LiveId" clId="{7C49E30B-19A9-498D-9A52-5DA8E5F3987A}" dt="2022-09-03T14:04:22.894" v="255" actId="1076"/>
          <ac:picMkLst>
            <pc:docMk/>
            <pc:sldMk cId="3531431023" sldId="294"/>
            <ac:picMk id="5" creationId="{8042F4E2-F030-4332-9D66-C7D9BA994AC8}"/>
          </ac:picMkLst>
        </pc:picChg>
      </pc:sldChg>
      <pc:sldChg chg="addSp delSp modSp add mod">
        <pc:chgData name="soja1981@ukr.net" userId="a1b576df8c1c9d70" providerId="LiveId" clId="{7C49E30B-19A9-498D-9A52-5DA8E5F3987A}" dt="2022-09-03T14:04:28.306" v="257" actId="1076"/>
        <pc:sldMkLst>
          <pc:docMk/>
          <pc:sldMk cId="1076190978" sldId="295"/>
        </pc:sldMkLst>
        <pc:picChg chg="add mod">
          <ac:chgData name="soja1981@ukr.net" userId="a1b576df8c1c9d70" providerId="LiveId" clId="{7C49E30B-19A9-498D-9A52-5DA8E5F3987A}" dt="2022-09-03T14:04:28.306" v="257" actId="1076"/>
          <ac:picMkLst>
            <pc:docMk/>
            <pc:sldMk cId="1076190978" sldId="295"/>
            <ac:picMk id="3" creationId="{B0B978B7-DA28-47AE-8066-164063CEB362}"/>
          </ac:picMkLst>
        </pc:picChg>
        <pc:picChg chg="del">
          <ac:chgData name="soja1981@ukr.net" userId="a1b576df8c1c9d70" providerId="LiveId" clId="{7C49E30B-19A9-498D-9A52-5DA8E5F3987A}" dt="2022-09-03T14:03:34.725" v="248" actId="21"/>
          <ac:picMkLst>
            <pc:docMk/>
            <pc:sldMk cId="1076190978" sldId="295"/>
            <ac:picMk id="5" creationId="{8042F4E2-F030-4332-9D66-C7D9BA994AC8}"/>
          </ac:picMkLst>
        </pc:picChg>
      </pc:sldChg>
      <pc:sldChg chg="addSp delSp modSp add mod">
        <pc:chgData name="soja1981@ukr.net" userId="a1b576df8c1c9d70" providerId="LiveId" clId="{7C49E30B-19A9-498D-9A52-5DA8E5F3987A}" dt="2022-09-03T14:06:18.258" v="320" actId="2711"/>
        <pc:sldMkLst>
          <pc:docMk/>
          <pc:sldMk cId="515186342" sldId="296"/>
        </pc:sldMkLst>
        <pc:spChg chg="add mod">
          <ac:chgData name="soja1981@ukr.net" userId="a1b576df8c1c9d70" providerId="LiveId" clId="{7C49E30B-19A9-498D-9A52-5DA8E5F3987A}" dt="2022-09-03T14:06:18.258" v="320" actId="2711"/>
          <ac:spMkLst>
            <pc:docMk/>
            <pc:sldMk cId="515186342" sldId="296"/>
            <ac:spMk id="5" creationId="{C649164F-9BA7-4865-AACE-0E971B437DB6}"/>
          </ac:spMkLst>
        </pc:spChg>
        <pc:picChg chg="del">
          <ac:chgData name="soja1981@ukr.net" userId="a1b576df8c1c9d70" providerId="LiveId" clId="{7C49E30B-19A9-498D-9A52-5DA8E5F3987A}" dt="2022-09-03T14:04:35.225" v="259" actId="21"/>
          <ac:picMkLst>
            <pc:docMk/>
            <pc:sldMk cId="515186342" sldId="296"/>
            <ac:picMk id="3" creationId="{B0B978B7-DA28-47AE-8066-164063CEB362}"/>
          </ac:picMkLst>
        </pc:picChg>
        <pc:picChg chg="add mod">
          <ac:chgData name="soja1981@ukr.net" userId="a1b576df8c1c9d70" providerId="LiveId" clId="{7C49E30B-19A9-498D-9A52-5DA8E5F3987A}" dt="2022-09-03T14:05:02.684" v="264" actId="1076"/>
          <ac:picMkLst>
            <pc:docMk/>
            <pc:sldMk cId="515186342" sldId="296"/>
            <ac:picMk id="4" creationId="{E1D407D4-C8BE-400C-AD53-E94FD12EB6C9}"/>
          </ac:picMkLst>
        </pc:picChg>
      </pc:sldChg>
      <pc:sldChg chg="addSp delSp modSp add mod">
        <pc:chgData name="soja1981@ukr.net" userId="a1b576df8c1c9d70" providerId="LiveId" clId="{7C49E30B-19A9-498D-9A52-5DA8E5F3987A}" dt="2022-09-03T14:10:12.558" v="330" actId="1076"/>
        <pc:sldMkLst>
          <pc:docMk/>
          <pc:sldMk cId="887296789" sldId="297"/>
        </pc:sldMkLst>
        <pc:picChg chg="del">
          <ac:chgData name="soja1981@ukr.net" userId="a1b576df8c1c9d70" providerId="LiveId" clId="{7C49E30B-19A9-498D-9A52-5DA8E5F3987A}" dt="2022-09-03T14:09:42.475" v="326" actId="21"/>
          <ac:picMkLst>
            <pc:docMk/>
            <pc:sldMk cId="887296789" sldId="297"/>
            <ac:picMk id="3" creationId="{7CD4643C-3F11-417F-93A0-3E8B080564A7}"/>
          </ac:picMkLst>
        </pc:picChg>
        <pc:picChg chg="add mod">
          <ac:chgData name="soja1981@ukr.net" userId="a1b576df8c1c9d70" providerId="LiveId" clId="{7C49E30B-19A9-498D-9A52-5DA8E5F3987A}" dt="2022-09-03T14:10:12.558" v="330" actId="1076"/>
          <ac:picMkLst>
            <pc:docMk/>
            <pc:sldMk cId="887296789" sldId="297"/>
            <ac:picMk id="4" creationId="{747D044F-4760-4BDC-8488-ED208423E9AB}"/>
          </ac:picMkLst>
        </pc:picChg>
      </pc:sldChg>
      <pc:sldChg chg="addSp delSp modSp add mod">
        <pc:chgData name="soja1981@ukr.net" userId="a1b576df8c1c9d70" providerId="LiveId" clId="{7C49E30B-19A9-498D-9A52-5DA8E5F3987A}" dt="2022-09-03T14:10:40.218" v="339" actId="14100"/>
        <pc:sldMkLst>
          <pc:docMk/>
          <pc:sldMk cId="3958011741" sldId="298"/>
        </pc:sldMkLst>
        <pc:picChg chg="add mod">
          <ac:chgData name="soja1981@ukr.net" userId="a1b576df8c1c9d70" providerId="LiveId" clId="{7C49E30B-19A9-498D-9A52-5DA8E5F3987A}" dt="2022-09-03T14:10:40.218" v="339" actId="14100"/>
          <ac:picMkLst>
            <pc:docMk/>
            <pc:sldMk cId="3958011741" sldId="298"/>
            <ac:picMk id="3" creationId="{31775A13-BC45-45AD-BA29-5ADB13C847D9}"/>
          </ac:picMkLst>
        </pc:picChg>
        <pc:picChg chg="del">
          <ac:chgData name="soja1981@ukr.net" userId="a1b576df8c1c9d70" providerId="LiveId" clId="{7C49E30B-19A9-498D-9A52-5DA8E5F3987A}" dt="2022-09-03T14:10:19.621" v="332" actId="21"/>
          <ac:picMkLst>
            <pc:docMk/>
            <pc:sldMk cId="3958011741" sldId="298"/>
            <ac:picMk id="4" creationId="{747D044F-4760-4BDC-8488-ED208423E9AB}"/>
          </ac:picMkLst>
        </pc:picChg>
      </pc:sldChg>
    </pc:docChg>
  </pc:docChgLst>
  <pc:docChgLst>
    <pc:chgData name="soja1981@ukr.net" userId="a1b576df8c1c9d70" providerId="LiveId" clId="{5223B384-419A-4939-AC5C-358ABA51E870}"/>
    <pc:docChg chg="undo custSel addSld delSld modSld sldOrd">
      <pc:chgData name="soja1981@ukr.net" userId="a1b576df8c1c9d70" providerId="LiveId" clId="{5223B384-419A-4939-AC5C-358ABA51E870}" dt="2022-09-03T09:40:47.962" v="1416" actId="1076"/>
      <pc:docMkLst>
        <pc:docMk/>
      </pc:docMkLst>
      <pc:sldChg chg="addSp delSp modSp new mod">
        <pc:chgData name="soja1981@ukr.net" userId="a1b576df8c1c9d70" providerId="LiveId" clId="{5223B384-419A-4939-AC5C-358ABA51E870}" dt="2022-09-03T09:38:16.260" v="1387" actId="1076"/>
        <pc:sldMkLst>
          <pc:docMk/>
          <pc:sldMk cId="1421465081" sldId="256"/>
        </pc:sldMkLst>
        <pc:spChg chg="mod">
          <ac:chgData name="soja1981@ukr.net" userId="a1b576df8c1c9d70" providerId="LiveId" clId="{5223B384-419A-4939-AC5C-358ABA51E870}" dt="2022-09-02T08:49:28.896" v="1320" actId="1076"/>
          <ac:spMkLst>
            <pc:docMk/>
            <pc:sldMk cId="1421465081" sldId="256"/>
            <ac:spMk id="2" creationId="{210B1CB8-4C3A-436A-86BF-5F41D590107E}"/>
          </ac:spMkLst>
        </pc:spChg>
        <pc:spChg chg="del mod">
          <ac:chgData name="soja1981@ukr.net" userId="a1b576df8c1c9d70" providerId="LiveId" clId="{5223B384-419A-4939-AC5C-358ABA51E870}" dt="2022-09-02T04:10:30.405" v="86" actId="21"/>
          <ac:spMkLst>
            <pc:docMk/>
            <pc:sldMk cId="1421465081" sldId="256"/>
            <ac:spMk id="3" creationId="{55872190-7999-4324-ADA8-D6C3F69969D5}"/>
          </ac:spMkLst>
        </pc:spChg>
        <pc:picChg chg="add del mod">
          <ac:chgData name="soja1981@ukr.net" userId="a1b576df8c1c9d70" providerId="LiveId" clId="{5223B384-419A-4939-AC5C-358ABA51E870}" dt="2022-09-02T08:32:50.193" v="1222" actId="21"/>
          <ac:picMkLst>
            <pc:docMk/>
            <pc:sldMk cId="1421465081" sldId="256"/>
            <ac:picMk id="5" creationId="{D0BE9081-E80A-4496-A9E9-F854FA06FE59}"/>
          </ac:picMkLst>
        </pc:picChg>
        <pc:picChg chg="add del mod">
          <ac:chgData name="soja1981@ukr.net" userId="a1b576df8c1c9d70" providerId="LiveId" clId="{5223B384-419A-4939-AC5C-358ABA51E870}" dt="2022-09-02T04:26:13.273" v="249" actId="21"/>
          <ac:picMkLst>
            <pc:docMk/>
            <pc:sldMk cId="1421465081" sldId="256"/>
            <ac:picMk id="7" creationId="{8630F749-07DA-4D3E-827E-95BE8E35067A}"/>
          </ac:picMkLst>
        </pc:picChg>
        <pc:picChg chg="add del mod">
          <ac:chgData name="soja1981@ukr.net" userId="a1b576df8c1c9d70" providerId="LiveId" clId="{5223B384-419A-4939-AC5C-358ABA51E870}" dt="2022-09-02T08:49:25.325" v="1319" actId="21"/>
          <ac:picMkLst>
            <pc:docMk/>
            <pc:sldMk cId="1421465081" sldId="256"/>
            <ac:picMk id="8" creationId="{EF805404-D03B-417A-9181-79A2F96D150F}"/>
          </ac:picMkLst>
        </pc:picChg>
        <pc:picChg chg="add mod">
          <ac:chgData name="soja1981@ukr.net" userId="a1b576df8c1c9d70" providerId="LiveId" clId="{5223B384-419A-4939-AC5C-358ABA51E870}" dt="2022-09-03T09:38:16.260" v="1387" actId="1076"/>
          <ac:picMkLst>
            <pc:docMk/>
            <pc:sldMk cId="1421465081" sldId="256"/>
            <ac:picMk id="14" creationId="{741C1521-F3D7-44D0-B8B0-F7E134C50124}"/>
          </ac:picMkLst>
        </pc:picChg>
        <pc:picChg chg="add del mod">
          <ac:chgData name="soja1981@ukr.net" userId="a1b576df8c1c9d70" providerId="LiveId" clId="{5223B384-419A-4939-AC5C-358ABA51E870}" dt="2022-09-02T04:13:54.911" v="92" actId="21"/>
          <ac:picMkLst>
            <pc:docMk/>
            <pc:sldMk cId="1421465081" sldId="256"/>
            <ac:picMk id="1026" creationId="{DBDFE23F-DFD0-4755-AD11-EF52538CED0C}"/>
          </ac:picMkLst>
        </pc:picChg>
        <pc:picChg chg="add del mod">
          <ac:chgData name="soja1981@ukr.net" userId="a1b576df8c1c9d70" providerId="LiveId" clId="{5223B384-419A-4939-AC5C-358ABA51E870}" dt="2022-09-02T04:15:38.477" v="107" actId="21"/>
          <ac:picMkLst>
            <pc:docMk/>
            <pc:sldMk cId="1421465081" sldId="256"/>
            <ac:picMk id="1028" creationId="{64B0EAAE-7DA8-4D44-9C3D-95BF22FD5856}"/>
          </ac:picMkLst>
        </pc:picChg>
        <pc:picChg chg="add del mod">
          <ac:chgData name="soja1981@ukr.net" userId="a1b576df8c1c9d70" providerId="LiveId" clId="{5223B384-419A-4939-AC5C-358ABA51E870}" dt="2022-09-02T04:29:50.591" v="286" actId="21"/>
          <ac:picMkLst>
            <pc:docMk/>
            <pc:sldMk cId="1421465081" sldId="256"/>
            <ac:picMk id="1030" creationId="{1FF0B1EC-F8A4-4118-A70E-37C1A2CFD404}"/>
          </ac:picMkLst>
        </pc:picChg>
        <pc:picChg chg="add del mod">
          <ac:chgData name="soja1981@ukr.net" userId="a1b576df8c1c9d70" providerId="LiveId" clId="{5223B384-419A-4939-AC5C-358ABA51E870}" dt="2022-09-02T04:38:31.345" v="389" actId="21"/>
          <ac:picMkLst>
            <pc:docMk/>
            <pc:sldMk cId="1421465081" sldId="256"/>
            <ac:picMk id="1032" creationId="{3279E042-A045-40C7-80D6-57F48359886D}"/>
          </ac:picMkLst>
        </pc:picChg>
        <pc:picChg chg="add del mod">
          <ac:chgData name="soja1981@ukr.net" userId="a1b576df8c1c9d70" providerId="LiveId" clId="{5223B384-419A-4939-AC5C-358ABA51E870}" dt="2022-09-02T04:36:40.491" v="374" actId="21"/>
          <ac:picMkLst>
            <pc:docMk/>
            <pc:sldMk cId="1421465081" sldId="256"/>
            <ac:picMk id="1034" creationId="{E6E21D14-F53D-4679-A57F-C1CD3FF3A629}"/>
          </ac:picMkLst>
        </pc:picChg>
        <pc:picChg chg="add del mod">
          <ac:chgData name="soja1981@ukr.net" userId="a1b576df8c1c9d70" providerId="LiveId" clId="{5223B384-419A-4939-AC5C-358ABA51E870}" dt="2022-09-02T04:37:33.653" v="380" actId="21"/>
          <ac:picMkLst>
            <pc:docMk/>
            <pc:sldMk cId="1421465081" sldId="256"/>
            <ac:picMk id="1036" creationId="{BB08C76B-F876-4EAE-8682-8E8E80C00AC7}"/>
          </ac:picMkLst>
        </pc:picChg>
        <pc:picChg chg="add del mod">
          <ac:chgData name="soja1981@ukr.net" userId="a1b576df8c1c9d70" providerId="LiveId" clId="{5223B384-419A-4939-AC5C-358ABA51E870}" dt="2022-09-02T04:38:28.550" v="388" actId="21"/>
          <ac:picMkLst>
            <pc:docMk/>
            <pc:sldMk cId="1421465081" sldId="256"/>
            <ac:picMk id="1038" creationId="{69509FE9-F349-447C-824E-BD1B6D05627E}"/>
          </ac:picMkLst>
        </pc:picChg>
        <pc:picChg chg="add del mod">
          <ac:chgData name="soja1981@ukr.net" userId="a1b576df8c1c9d70" providerId="LiveId" clId="{5223B384-419A-4939-AC5C-358ABA51E870}" dt="2022-09-02T04:42:44.538" v="407" actId="21"/>
          <ac:picMkLst>
            <pc:docMk/>
            <pc:sldMk cId="1421465081" sldId="256"/>
            <ac:picMk id="1040" creationId="{B51CB4AB-13A6-4A46-B290-BD4FF6F7FE33}"/>
          </ac:picMkLst>
        </pc:picChg>
      </pc:sldChg>
      <pc:sldChg chg="addSp delSp modSp new mod ord">
        <pc:chgData name="soja1981@ukr.net" userId="a1b576df8c1c9d70" providerId="LiveId" clId="{5223B384-419A-4939-AC5C-358ABA51E870}" dt="2022-09-02T17:21:43.544" v="1386" actId="1076"/>
        <pc:sldMkLst>
          <pc:docMk/>
          <pc:sldMk cId="92482717" sldId="257"/>
        </pc:sldMkLst>
        <pc:spChg chg="add del mod">
          <ac:chgData name="soja1981@ukr.net" userId="a1b576df8c1c9d70" providerId="LiveId" clId="{5223B384-419A-4939-AC5C-358ABA51E870}" dt="2022-09-02T08:42:01.215" v="1265" actId="113"/>
          <ac:spMkLst>
            <pc:docMk/>
            <pc:sldMk cId="92482717" sldId="257"/>
            <ac:spMk id="2" creationId="{69090AAD-F0E6-475E-B8AC-EA5E469D0F4B}"/>
          </ac:spMkLst>
        </pc:spChg>
        <pc:spChg chg="mod">
          <ac:chgData name="soja1981@ukr.net" userId="a1b576df8c1c9d70" providerId="LiveId" clId="{5223B384-419A-4939-AC5C-358ABA51E870}" dt="2022-09-02T05:22:49.890" v="760" actId="1076"/>
          <ac:spMkLst>
            <pc:docMk/>
            <pc:sldMk cId="92482717" sldId="257"/>
            <ac:spMk id="3" creationId="{B72F3917-7142-4EAF-A33B-BC5A072ECA0C}"/>
          </ac:spMkLst>
        </pc:spChg>
        <pc:spChg chg="add del mod">
          <ac:chgData name="soja1981@ukr.net" userId="a1b576df8c1c9d70" providerId="LiveId" clId="{5223B384-419A-4939-AC5C-358ABA51E870}" dt="2022-09-02T04:18:31.915" v="131" actId="21"/>
          <ac:spMkLst>
            <pc:docMk/>
            <pc:sldMk cId="92482717" sldId="257"/>
            <ac:spMk id="4" creationId="{DD283C9C-340D-4D1E-AA94-9773DA9EDACA}"/>
          </ac:spMkLst>
        </pc:spChg>
        <pc:spChg chg="add del mod">
          <ac:chgData name="soja1981@ukr.net" userId="a1b576df8c1c9d70" providerId="LiveId" clId="{5223B384-419A-4939-AC5C-358ABA51E870}" dt="2022-09-02T04:45:52.533" v="427" actId="21"/>
          <ac:spMkLst>
            <pc:docMk/>
            <pc:sldMk cId="92482717" sldId="257"/>
            <ac:spMk id="5" creationId="{3E0C168C-EB67-465D-B3C6-A9B2C2EC83DD}"/>
          </ac:spMkLst>
        </pc:spChg>
        <pc:spChg chg="add del mod">
          <ac:chgData name="soja1981@ukr.net" userId="a1b576df8c1c9d70" providerId="LiveId" clId="{5223B384-419A-4939-AC5C-358ABA51E870}" dt="2022-09-02T05:08:52.092" v="617"/>
          <ac:spMkLst>
            <pc:docMk/>
            <pc:sldMk cId="92482717" sldId="257"/>
            <ac:spMk id="9" creationId="{94B9B8A5-A0CE-449E-BD84-BB559029A096}"/>
          </ac:spMkLst>
        </pc:spChg>
        <pc:spChg chg="add del mod">
          <ac:chgData name="soja1981@ukr.net" userId="a1b576df8c1c9d70" providerId="LiveId" clId="{5223B384-419A-4939-AC5C-358ABA51E870}" dt="2022-09-02T05:14:09.385" v="668" actId="21"/>
          <ac:spMkLst>
            <pc:docMk/>
            <pc:sldMk cId="92482717" sldId="257"/>
            <ac:spMk id="12" creationId="{F3436D89-333E-40F4-8F98-CD10F787BDA7}"/>
          </ac:spMkLst>
        </pc:spChg>
        <pc:spChg chg="add del mod">
          <ac:chgData name="soja1981@ukr.net" userId="a1b576df8c1c9d70" providerId="LiveId" clId="{5223B384-419A-4939-AC5C-358ABA51E870}" dt="2022-09-02T05:22:19.145" v="754" actId="21"/>
          <ac:spMkLst>
            <pc:docMk/>
            <pc:sldMk cId="92482717" sldId="257"/>
            <ac:spMk id="14" creationId="{AFEDC06F-F85E-40D2-B6DD-2ECF9A2230D4}"/>
          </ac:spMkLst>
        </pc:spChg>
        <pc:picChg chg="add del mod">
          <ac:chgData name="soja1981@ukr.net" userId="a1b576df8c1c9d70" providerId="LiveId" clId="{5223B384-419A-4939-AC5C-358ABA51E870}" dt="2022-09-02T08:39:33.333" v="1237"/>
          <ac:picMkLst>
            <pc:docMk/>
            <pc:sldMk cId="92482717" sldId="257"/>
            <ac:picMk id="8" creationId="{575C371B-8093-43B9-A6DD-5A03D2199ACA}"/>
          </ac:picMkLst>
        </pc:picChg>
        <pc:picChg chg="add del mod">
          <ac:chgData name="soja1981@ukr.net" userId="a1b576df8c1c9d70" providerId="LiveId" clId="{5223B384-419A-4939-AC5C-358ABA51E870}" dt="2022-09-02T17:21:41.672" v="1385" actId="1076"/>
          <ac:picMkLst>
            <pc:docMk/>
            <pc:sldMk cId="92482717" sldId="257"/>
            <ac:picMk id="13" creationId="{D3D5D8E4-2A98-4798-A41C-13CFE815024C}"/>
          </ac:picMkLst>
        </pc:picChg>
        <pc:picChg chg="add mod">
          <ac:chgData name="soja1981@ukr.net" userId="a1b576df8c1c9d70" providerId="LiveId" clId="{5223B384-419A-4939-AC5C-358ABA51E870}" dt="2022-09-02T17:21:43.544" v="1386" actId="1076"/>
          <ac:picMkLst>
            <pc:docMk/>
            <pc:sldMk cId="92482717" sldId="257"/>
            <ac:picMk id="15" creationId="{74836020-09AD-4A16-8B03-14FF7F13AD08}"/>
          </ac:picMkLst>
        </pc:picChg>
        <pc:picChg chg="add del mod">
          <ac:chgData name="soja1981@ukr.net" userId="a1b576df8c1c9d70" providerId="LiveId" clId="{5223B384-419A-4939-AC5C-358ABA51E870}" dt="2022-09-02T08:14:03.637" v="1051" actId="1076"/>
          <ac:picMkLst>
            <pc:docMk/>
            <pc:sldMk cId="92482717" sldId="257"/>
            <ac:picMk id="2050" creationId="{CF05B235-9FB1-43F2-9985-934BA8059D76}"/>
          </ac:picMkLst>
        </pc:picChg>
        <pc:picChg chg="add del mod">
          <ac:chgData name="soja1981@ukr.net" userId="a1b576df8c1c9d70" providerId="LiveId" clId="{5223B384-419A-4939-AC5C-358ABA51E870}" dt="2022-09-02T04:45:50.013" v="426" actId="21"/>
          <ac:picMkLst>
            <pc:docMk/>
            <pc:sldMk cId="92482717" sldId="257"/>
            <ac:picMk id="2052" creationId="{395CE8D8-2D37-4DA8-8F58-3E660EDEEBBD}"/>
          </ac:picMkLst>
        </pc:picChg>
        <pc:picChg chg="add del mod">
          <ac:chgData name="soja1981@ukr.net" userId="a1b576df8c1c9d70" providerId="LiveId" clId="{5223B384-419A-4939-AC5C-358ABA51E870}" dt="2022-09-02T05:06:31.541" v="541"/>
          <ac:picMkLst>
            <pc:docMk/>
            <pc:sldMk cId="92482717" sldId="257"/>
            <ac:picMk id="2054" creationId="{97987B3D-EF72-49CC-82DB-33DB54E6CD0F}"/>
          </ac:picMkLst>
        </pc:picChg>
        <pc:picChg chg="add del">
          <ac:chgData name="soja1981@ukr.net" userId="a1b576df8c1c9d70" providerId="LiveId" clId="{5223B384-419A-4939-AC5C-358ABA51E870}" dt="2022-09-02T05:09:15.007" v="621"/>
          <ac:picMkLst>
            <pc:docMk/>
            <pc:sldMk cId="92482717" sldId="257"/>
            <ac:picMk id="2056" creationId="{603E3072-F474-466E-92A6-78E179E87A92}"/>
          </ac:picMkLst>
        </pc:picChg>
        <pc:picChg chg="add del mod">
          <ac:chgData name="soja1981@ukr.net" userId="a1b576df8c1c9d70" providerId="LiveId" clId="{5223B384-419A-4939-AC5C-358ABA51E870}" dt="2022-09-02T17:21:40.386" v="1384" actId="21"/>
          <ac:picMkLst>
            <pc:docMk/>
            <pc:sldMk cId="92482717" sldId="257"/>
            <ac:picMk id="2058" creationId="{F6F6E5EC-4A3D-47DC-8E21-5B62804F61AC}"/>
          </ac:picMkLst>
        </pc:picChg>
      </pc:sldChg>
      <pc:sldChg chg="modSp add mod">
        <pc:chgData name="soja1981@ukr.net" userId="a1b576df8c1c9d70" providerId="LiveId" clId="{5223B384-419A-4939-AC5C-358ABA51E870}" dt="2022-09-02T04:32:22.565" v="329" actId="1076"/>
        <pc:sldMkLst>
          <pc:docMk/>
          <pc:sldMk cId="1325409989" sldId="258"/>
        </pc:sldMkLst>
        <pc:spChg chg="mod">
          <ac:chgData name="soja1981@ukr.net" userId="a1b576df8c1c9d70" providerId="LiveId" clId="{5223B384-419A-4939-AC5C-358ABA51E870}" dt="2022-09-02T04:31:03.833" v="300" actId="14100"/>
          <ac:spMkLst>
            <pc:docMk/>
            <pc:sldMk cId="1325409989" sldId="258"/>
            <ac:spMk id="3" creationId="{B72F3917-7142-4EAF-A33B-BC5A072ECA0C}"/>
          </ac:spMkLst>
        </pc:spChg>
        <pc:spChg chg="mod">
          <ac:chgData name="soja1981@ukr.net" userId="a1b576df8c1c9d70" providerId="LiveId" clId="{5223B384-419A-4939-AC5C-358ABA51E870}" dt="2022-09-02T04:32:22.565" v="329" actId="1076"/>
          <ac:spMkLst>
            <pc:docMk/>
            <pc:sldMk cId="1325409989" sldId="258"/>
            <ac:spMk id="5" creationId="{3E0C168C-EB67-465D-B3C6-A9B2C2EC83DD}"/>
          </ac:spMkLst>
        </pc:spChg>
        <pc:picChg chg="mod">
          <ac:chgData name="soja1981@ukr.net" userId="a1b576df8c1c9d70" providerId="LiveId" clId="{5223B384-419A-4939-AC5C-358ABA51E870}" dt="2022-09-02T04:32:15.163" v="326" actId="1076"/>
          <ac:picMkLst>
            <pc:docMk/>
            <pc:sldMk cId="1325409989" sldId="258"/>
            <ac:picMk id="2052" creationId="{395CE8D8-2D37-4DA8-8F58-3E660EDEEBBD}"/>
          </ac:picMkLst>
        </pc:picChg>
      </pc:sldChg>
      <pc:sldChg chg="modSp add mod">
        <pc:chgData name="soja1981@ukr.net" userId="a1b576df8c1c9d70" providerId="LiveId" clId="{5223B384-419A-4939-AC5C-358ABA51E870}" dt="2022-09-02T04:34:47.198" v="362" actId="207"/>
        <pc:sldMkLst>
          <pc:docMk/>
          <pc:sldMk cId="536678758" sldId="259"/>
        </pc:sldMkLst>
        <pc:spChg chg="mod">
          <ac:chgData name="soja1981@ukr.net" userId="a1b576df8c1c9d70" providerId="LiveId" clId="{5223B384-419A-4939-AC5C-358ABA51E870}" dt="2022-09-02T04:34:47.198" v="362" actId="207"/>
          <ac:spMkLst>
            <pc:docMk/>
            <pc:sldMk cId="536678758" sldId="259"/>
            <ac:spMk id="3" creationId="{B72F3917-7142-4EAF-A33B-BC5A072ECA0C}"/>
          </ac:spMkLst>
        </pc:spChg>
        <pc:spChg chg="mod">
          <ac:chgData name="soja1981@ukr.net" userId="a1b576df8c1c9d70" providerId="LiveId" clId="{5223B384-419A-4939-AC5C-358ABA51E870}" dt="2022-09-02T04:34:08.437" v="354" actId="14100"/>
          <ac:spMkLst>
            <pc:docMk/>
            <pc:sldMk cId="536678758" sldId="259"/>
            <ac:spMk id="5" creationId="{3E0C168C-EB67-465D-B3C6-A9B2C2EC83DD}"/>
          </ac:spMkLst>
        </pc:spChg>
        <pc:picChg chg="mod">
          <ac:chgData name="soja1981@ukr.net" userId="a1b576df8c1c9d70" providerId="LiveId" clId="{5223B384-419A-4939-AC5C-358ABA51E870}" dt="2022-09-02T04:34:00.829" v="352" actId="1076"/>
          <ac:picMkLst>
            <pc:docMk/>
            <pc:sldMk cId="536678758" sldId="259"/>
            <ac:picMk id="2052" creationId="{395CE8D8-2D37-4DA8-8F58-3E660EDEEBBD}"/>
          </ac:picMkLst>
        </pc:picChg>
      </pc:sldChg>
      <pc:sldChg chg="add del">
        <pc:chgData name="soja1981@ukr.net" userId="a1b576df8c1c9d70" providerId="LiveId" clId="{5223B384-419A-4939-AC5C-358ABA51E870}" dt="2022-09-02T04:31:28.706" v="316" actId="2696"/>
        <pc:sldMkLst>
          <pc:docMk/>
          <pc:sldMk cId="1453168989" sldId="259"/>
        </pc:sldMkLst>
      </pc:sldChg>
      <pc:sldChg chg="modSp add mod">
        <pc:chgData name="soja1981@ukr.net" userId="a1b576df8c1c9d70" providerId="LiveId" clId="{5223B384-419A-4939-AC5C-358ABA51E870}" dt="2022-09-02T05:08:43.640" v="613" actId="1076"/>
        <pc:sldMkLst>
          <pc:docMk/>
          <pc:sldMk cId="1470014245" sldId="260"/>
        </pc:sldMkLst>
        <pc:spChg chg="mod">
          <ac:chgData name="soja1981@ukr.net" userId="a1b576df8c1c9d70" providerId="LiveId" clId="{5223B384-419A-4939-AC5C-358ABA51E870}" dt="2022-09-02T05:08:43.640" v="613" actId="1076"/>
          <ac:spMkLst>
            <pc:docMk/>
            <pc:sldMk cId="1470014245" sldId="260"/>
            <ac:spMk id="2" creationId="{69090AAD-F0E6-475E-B8AC-EA5E469D0F4B}"/>
          </ac:spMkLst>
        </pc:spChg>
      </pc:sldChg>
      <pc:sldChg chg="delSp add del mod">
        <pc:chgData name="soja1981@ukr.net" userId="a1b576df8c1c9d70" providerId="LiveId" clId="{5223B384-419A-4939-AC5C-358ABA51E870}" dt="2022-09-02T04:43:09.024" v="416" actId="2696"/>
        <pc:sldMkLst>
          <pc:docMk/>
          <pc:sldMk cId="1801044076" sldId="260"/>
        </pc:sldMkLst>
        <pc:picChg chg="del">
          <ac:chgData name="soja1981@ukr.net" userId="a1b576df8c1c9d70" providerId="LiveId" clId="{5223B384-419A-4939-AC5C-358ABA51E870}" dt="2022-09-02T04:41:56.375" v="405" actId="21"/>
          <ac:picMkLst>
            <pc:docMk/>
            <pc:sldMk cId="1801044076" sldId="260"/>
            <ac:picMk id="8" creationId="{EF805404-D03B-417A-9181-79A2F96D150F}"/>
          </ac:picMkLst>
        </pc:picChg>
        <pc:picChg chg="del">
          <ac:chgData name="soja1981@ukr.net" userId="a1b576df8c1c9d70" providerId="LiveId" clId="{5223B384-419A-4939-AC5C-358ABA51E870}" dt="2022-09-02T04:41:59.955" v="406" actId="21"/>
          <ac:picMkLst>
            <pc:docMk/>
            <pc:sldMk cId="1801044076" sldId="260"/>
            <ac:picMk id="1038" creationId="{69509FE9-F349-447C-824E-BD1B6D05627E}"/>
          </ac:picMkLst>
        </pc:picChg>
        <pc:picChg chg="del">
          <ac:chgData name="soja1981@ukr.net" userId="a1b576df8c1c9d70" providerId="LiveId" clId="{5223B384-419A-4939-AC5C-358ABA51E870}" dt="2022-09-02T04:41:54.226" v="404" actId="21"/>
          <ac:picMkLst>
            <pc:docMk/>
            <pc:sldMk cId="1801044076" sldId="260"/>
            <ac:picMk id="1040" creationId="{B51CB4AB-13A6-4A46-B290-BD4FF6F7FE33}"/>
          </ac:picMkLst>
        </pc:picChg>
      </pc:sldChg>
      <pc:sldChg chg="modSp new del mod ord">
        <pc:chgData name="soja1981@ukr.net" userId="a1b576df8c1c9d70" providerId="LiveId" clId="{5223B384-419A-4939-AC5C-358ABA51E870}" dt="2022-09-02T04:43:20.372" v="423" actId="2696"/>
        <pc:sldMkLst>
          <pc:docMk/>
          <pc:sldMk cId="3880895735" sldId="260"/>
        </pc:sldMkLst>
        <pc:spChg chg="mod">
          <ac:chgData name="soja1981@ukr.net" userId="a1b576df8c1c9d70" providerId="LiveId" clId="{5223B384-419A-4939-AC5C-358ABA51E870}" dt="2022-09-02T04:43:18.414" v="422" actId="1076"/>
          <ac:spMkLst>
            <pc:docMk/>
            <pc:sldMk cId="3880895735" sldId="260"/>
            <ac:spMk id="2" creationId="{7D6A49B3-D66B-4F8F-ADC8-084179A030BE}"/>
          </ac:spMkLst>
        </pc:spChg>
      </pc:sldChg>
      <pc:sldChg chg="addSp delSp modSp new mod ord">
        <pc:chgData name="soja1981@ukr.net" userId="a1b576df8c1c9d70" providerId="LiveId" clId="{5223B384-419A-4939-AC5C-358ABA51E870}" dt="2022-09-02T17:21:13.045" v="1380" actId="14100"/>
        <pc:sldMkLst>
          <pc:docMk/>
          <pc:sldMk cId="1060507171" sldId="261"/>
        </pc:sldMkLst>
        <pc:spChg chg="mod">
          <ac:chgData name="soja1981@ukr.net" userId="a1b576df8c1c9d70" providerId="LiveId" clId="{5223B384-419A-4939-AC5C-358ABA51E870}" dt="2022-09-02T08:14:18.129" v="1060" actId="1076"/>
          <ac:spMkLst>
            <pc:docMk/>
            <pc:sldMk cId="1060507171" sldId="261"/>
            <ac:spMk id="2" creationId="{BA27DC8C-7BBE-45F8-B141-FA4A34EDD541}"/>
          </ac:spMkLst>
        </pc:spChg>
        <pc:spChg chg="del">
          <ac:chgData name="soja1981@ukr.net" userId="a1b576df8c1c9d70" providerId="LiveId" clId="{5223B384-419A-4939-AC5C-358ABA51E870}" dt="2022-09-02T05:14:50.588" v="674" actId="21"/>
          <ac:spMkLst>
            <pc:docMk/>
            <pc:sldMk cId="1060507171" sldId="261"/>
            <ac:spMk id="3" creationId="{7E82352B-1C40-4EA6-8ED7-1D3D80A1D69D}"/>
          </ac:spMkLst>
        </pc:spChg>
        <pc:picChg chg="add mod">
          <ac:chgData name="soja1981@ukr.net" userId="a1b576df8c1c9d70" providerId="LiveId" clId="{5223B384-419A-4939-AC5C-358ABA51E870}" dt="2022-09-02T17:21:13.045" v="1380" actId="14100"/>
          <ac:picMkLst>
            <pc:docMk/>
            <pc:sldMk cId="1060507171" sldId="261"/>
            <ac:picMk id="7" creationId="{D7B89643-4E86-4BC6-BD2F-5D33E3738C27}"/>
          </ac:picMkLst>
        </pc:picChg>
        <pc:picChg chg="add mod">
          <ac:chgData name="soja1981@ukr.net" userId="a1b576df8c1c9d70" providerId="LiveId" clId="{5223B384-419A-4939-AC5C-358ABA51E870}" dt="2022-09-02T08:41:41.219" v="1263" actId="1076"/>
          <ac:picMkLst>
            <pc:docMk/>
            <pc:sldMk cId="1060507171" sldId="261"/>
            <ac:picMk id="3074" creationId="{91DC1F06-A2B4-4E82-965E-41E1906335F9}"/>
          </ac:picMkLst>
        </pc:picChg>
        <pc:picChg chg="add mod">
          <ac:chgData name="soja1981@ukr.net" userId="a1b576df8c1c9d70" providerId="LiveId" clId="{5223B384-419A-4939-AC5C-358ABA51E870}" dt="2022-09-02T08:41:34.213" v="1262" actId="14100"/>
          <ac:picMkLst>
            <pc:docMk/>
            <pc:sldMk cId="1060507171" sldId="261"/>
            <ac:picMk id="3076" creationId="{F67B6235-E610-45E5-AAFF-68327A572CCF}"/>
          </ac:picMkLst>
        </pc:picChg>
        <pc:picChg chg="add mod">
          <ac:chgData name="soja1981@ukr.net" userId="a1b576df8c1c9d70" providerId="LiveId" clId="{5223B384-419A-4939-AC5C-358ABA51E870}" dt="2022-09-02T08:11:13.805" v="1008" actId="14100"/>
          <ac:picMkLst>
            <pc:docMk/>
            <pc:sldMk cId="1060507171" sldId="261"/>
            <ac:picMk id="3078" creationId="{83EE9BB1-4FC0-4352-B200-15DE7766FC8B}"/>
          </ac:picMkLst>
        </pc:picChg>
      </pc:sldChg>
      <pc:sldChg chg="add del">
        <pc:chgData name="soja1981@ukr.net" userId="a1b576df8c1c9d70" providerId="LiveId" clId="{5223B384-419A-4939-AC5C-358ABA51E870}" dt="2022-09-02T05:23:04.068" v="765" actId="2696"/>
        <pc:sldMkLst>
          <pc:docMk/>
          <pc:sldMk cId="601367271" sldId="262"/>
        </pc:sldMkLst>
      </pc:sldChg>
      <pc:sldChg chg="addSp delSp modSp add mod">
        <pc:chgData name="soja1981@ukr.net" userId="a1b576df8c1c9d70" providerId="LiveId" clId="{5223B384-419A-4939-AC5C-358ABA51E870}" dt="2022-09-02T08:42:12.008" v="1266" actId="21"/>
        <pc:sldMkLst>
          <pc:docMk/>
          <pc:sldMk cId="1359053395" sldId="263"/>
        </pc:sldMkLst>
        <pc:spChg chg="add del">
          <ac:chgData name="soja1981@ukr.net" userId="a1b576df8c1c9d70" providerId="LiveId" clId="{5223B384-419A-4939-AC5C-358ABA51E870}" dt="2022-09-02T07:46:06.879" v="919" actId="21"/>
          <ac:spMkLst>
            <pc:docMk/>
            <pc:sldMk cId="1359053395" sldId="263"/>
            <ac:spMk id="2" creationId="{69090AAD-F0E6-475E-B8AC-EA5E469D0F4B}"/>
          </ac:spMkLst>
        </pc:spChg>
        <pc:spChg chg="mod">
          <ac:chgData name="soja1981@ukr.net" userId="a1b576df8c1c9d70" providerId="LiveId" clId="{5223B384-419A-4939-AC5C-358ABA51E870}" dt="2022-09-02T08:22:48.386" v="1125" actId="14100"/>
          <ac:spMkLst>
            <pc:docMk/>
            <pc:sldMk cId="1359053395" sldId="263"/>
            <ac:spMk id="3" creationId="{B72F3917-7142-4EAF-A33B-BC5A072ECA0C}"/>
          </ac:spMkLst>
        </pc:spChg>
        <pc:spChg chg="add mod">
          <ac:chgData name="soja1981@ukr.net" userId="a1b576df8c1c9d70" providerId="LiveId" clId="{5223B384-419A-4939-AC5C-358ABA51E870}" dt="2022-09-02T08:22:51.110" v="1126" actId="1076"/>
          <ac:spMkLst>
            <pc:docMk/>
            <pc:sldMk cId="1359053395" sldId="263"/>
            <ac:spMk id="4" creationId="{5C964262-132C-4408-AF7A-6BA44C918A4B}"/>
          </ac:spMkLst>
        </pc:spChg>
        <pc:spChg chg="add del">
          <ac:chgData name="soja1981@ukr.net" userId="a1b576df8c1c9d70" providerId="LiveId" clId="{5223B384-419A-4939-AC5C-358ABA51E870}" dt="2022-09-02T05:27:12.107" v="844" actId="21"/>
          <ac:spMkLst>
            <pc:docMk/>
            <pc:sldMk cId="1359053395" sldId="263"/>
            <ac:spMk id="5" creationId="{00D5C6DB-7343-46C2-BB31-491D47B5D7A0}"/>
          </ac:spMkLst>
        </pc:spChg>
        <pc:spChg chg="add del mod">
          <ac:chgData name="soja1981@ukr.net" userId="a1b576df8c1c9d70" providerId="LiveId" clId="{5223B384-419A-4939-AC5C-358ABA51E870}" dt="2022-09-02T07:46:01.139" v="917" actId="21"/>
          <ac:spMkLst>
            <pc:docMk/>
            <pc:sldMk cId="1359053395" sldId="263"/>
            <ac:spMk id="6" creationId="{2798A099-EBCC-4756-8FB2-4DFD746CDC49}"/>
          </ac:spMkLst>
        </pc:spChg>
        <pc:spChg chg="add mod">
          <ac:chgData name="soja1981@ukr.net" userId="a1b576df8c1c9d70" providerId="LiveId" clId="{5223B384-419A-4939-AC5C-358ABA51E870}" dt="2022-09-02T08:23:12.803" v="1131" actId="20577"/>
          <ac:spMkLst>
            <pc:docMk/>
            <pc:sldMk cId="1359053395" sldId="263"/>
            <ac:spMk id="8" creationId="{650DA796-D263-44BE-9A9F-6F9A018A5262}"/>
          </ac:spMkLst>
        </pc:spChg>
        <pc:spChg chg="add del mod">
          <ac:chgData name="soja1981@ukr.net" userId="a1b576df8c1c9d70" providerId="LiveId" clId="{5223B384-419A-4939-AC5C-358ABA51E870}" dt="2022-09-02T07:46:28.765" v="924" actId="21"/>
          <ac:spMkLst>
            <pc:docMk/>
            <pc:sldMk cId="1359053395" sldId="263"/>
            <ac:spMk id="9" creationId="{F1979DF5-4D1C-4BF0-AAB2-8C487E93D577}"/>
          </ac:spMkLst>
        </pc:spChg>
        <pc:spChg chg="add del mod">
          <ac:chgData name="soja1981@ukr.net" userId="a1b576df8c1c9d70" providerId="LiveId" clId="{5223B384-419A-4939-AC5C-358ABA51E870}" dt="2022-09-02T05:28:20.196" v="861" actId="21"/>
          <ac:spMkLst>
            <pc:docMk/>
            <pc:sldMk cId="1359053395" sldId="263"/>
            <ac:spMk id="10" creationId="{390C8AA1-0F84-4522-BB58-F4D17E703F94}"/>
          </ac:spMkLst>
        </pc:spChg>
        <pc:spChg chg="add del mod">
          <ac:chgData name="soja1981@ukr.net" userId="a1b576df8c1c9d70" providerId="LiveId" clId="{5223B384-419A-4939-AC5C-358ABA51E870}" dt="2022-09-02T05:32:55.070" v="880" actId="21"/>
          <ac:spMkLst>
            <pc:docMk/>
            <pc:sldMk cId="1359053395" sldId="263"/>
            <ac:spMk id="11" creationId="{8272C3C5-FD54-4268-9788-272712F1BC02}"/>
          </ac:spMkLst>
        </pc:spChg>
        <pc:spChg chg="add mod">
          <ac:chgData name="soja1981@ukr.net" userId="a1b576df8c1c9d70" providerId="LiveId" clId="{5223B384-419A-4939-AC5C-358ABA51E870}" dt="2022-09-02T08:22:59.504" v="1129" actId="6549"/>
          <ac:spMkLst>
            <pc:docMk/>
            <pc:sldMk cId="1359053395" sldId="263"/>
            <ac:spMk id="12" creationId="{843B113E-5602-4EB4-AAFB-CD2D6A3A4C61}"/>
          </ac:spMkLst>
        </pc:spChg>
        <pc:spChg chg="add mod">
          <ac:chgData name="soja1981@ukr.net" userId="a1b576df8c1c9d70" providerId="LiveId" clId="{5223B384-419A-4939-AC5C-358ABA51E870}" dt="2022-09-02T08:22:52.490" v="1127" actId="1076"/>
          <ac:spMkLst>
            <pc:docMk/>
            <pc:sldMk cId="1359053395" sldId="263"/>
            <ac:spMk id="13" creationId="{277E1525-1D88-45E1-98C7-17BB2DC52159}"/>
          </ac:spMkLst>
        </pc:spChg>
        <pc:picChg chg="del">
          <ac:chgData name="soja1981@ukr.net" userId="a1b576df8c1c9d70" providerId="LiveId" clId="{5223B384-419A-4939-AC5C-358ABA51E870}" dt="2022-09-02T05:24:17.581" v="819" actId="21"/>
          <ac:picMkLst>
            <pc:docMk/>
            <pc:sldMk cId="1359053395" sldId="263"/>
            <ac:picMk id="13" creationId="{D3D5D8E4-2A98-4798-A41C-13CFE815024C}"/>
          </ac:picMkLst>
        </pc:picChg>
        <pc:picChg chg="add mod">
          <ac:chgData name="soja1981@ukr.net" userId="a1b576df8c1c9d70" providerId="LiveId" clId="{5223B384-419A-4939-AC5C-358ABA51E870}" dt="2022-09-02T08:23:16.662" v="1132" actId="1076"/>
          <ac:picMkLst>
            <pc:docMk/>
            <pc:sldMk cId="1359053395" sldId="263"/>
            <ac:picMk id="20" creationId="{87CBAA7E-0671-4889-A515-57FB324B0444}"/>
          </ac:picMkLst>
        </pc:picChg>
        <pc:picChg chg="add mod">
          <ac:chgData name="soja1981@ukr.net" userId="a1b576df8c1c9d70" providerId="LiveId" clId="{5223B384-419A-4939-AC5C-358ABA51E870}" dt="2022-09-02T08:18:45.473" v="1116" actId="1076"/>
          <ac:picMkLst>
            <pc:docMk/>
            <pc:sldMk cId="1359053395" sldId="263"/>
            <ac:picMk id="1026" creationId="{70DB87D4-2C4E-4299-B8A3-67934394DA11}"/>
          </ac:picMkLst>
        </pc:picChg>
        <pc:picChg chg="add mod">
          <ac:chgData name="soja1981@ukr.net" userId="a1b576df8c1c9d70" providerId="LiveId" clId="{5223B384-419A-4939-AC5C-358ABA51E870}" dt="2022-09-02T08:23:17.872" v="1133" actId="1076"/>
          <ac:picMkLst>
            <pc:docMk/>
            <pc:sldMk cId="1359053395" sldId="263"/>
            <ac:picMk id="1028" creationId="{7E3DD863-E4D7-4CE9-BA04-1F59B306EA5B}"/>
          </ac:picMkLst>
        </pc:picChg>
        <pc:picChg chg="add mod">
          <ac:chgData name="soja1981@ukr.net" userId="a1b576df8c1c9d70" providerId="LiveId" clId="{5223B384-419A-4939-AC5C-358ABA51E870}" dt="2022-09-02T08:18:25.597" v="1107" actId="14100"/>
          <ac:picMkLst>
            <pc:docMk/>
            <pc:sldMk cId="1359053395" sldId="263"/>
            <ac:picMk id="1030" creationId="{4C736313-C64D-46AF-A01D-017B254C732B}"/>
          </ac:picMkLst>
        </pc:picChg>
        <pc:picChg chg="add del mod">
          <ac:chgData name="soja1981@ukr.net" userId="a1b576df8c1c9d70" providerId="LiveId" clId="{5223B384-419A-4939-AC5C-358ABA51E870}" dt="2022-09-02T08:05:46.770" v="971" actId="21"/>
          <ac:picMkLst>
            <pc:docMk/>
            <pc:sldMk cId="1359053395" sldId="263"/>
            <ac:picMk id="1032" creationId="{29E64C5F-872F-404E-8FA6-93942AA45A2F}"/>
          </ac:picMkLst>
        </pc:picChg>
        <pc:picChg chg="add del">
          <ac:chgData name="soja1981@ukr.net" userId="a1b576df8c1c9d70" providerId="LiveId" clId="{5223B384-419A-4939-AC5C-358ABA51E870}" dt="2022-09-02T08:06:03.037" v="973" actId="21"/>
          <ac:picMkLst>
            <pc:docMk/>
            <pc:sldMk cId="1359053395" sldId="263"/>
            <ac:picMk id="1034" creationId="{A97F33A4-F259-4B81-AB8C-C87FB4716D72}"/>
          </ac:picMkLst>
        </pc:picChg>
        <pc:picChg chg="add mod">
          <ac:chgData name="soja1981@ukr.net" userId="a1b576df8c1c9d70" providerId="LiveId" clId="{5223B384-419A-4939-AC5C-358ABA51E870}" dt="2022-09-02T08:16:43.481" v="1085" actId="1076"/>
          <ac:picMkLst>
            <pc:docMk/>
            <pc:sldMk cId="1359053395" sldId="263"/>
            <ac:picMk id="1036" creationId="{82607767-DB37-4EDD-AD27-29C4A05849C6}"/>
          </ac:picMkLst>
        </pc:picChg>
        <pc:picChg chg="add del mod">
          <ac:chgData name="soja1981@ukr.net" userId="a1b576df8c1c9d70" providerId="LiveId" clId="{5223B384-419A-4939-AC5C-358ABA51E870}" dt="2022-09-02T08:16:58" v="1093" actId="21"/>
          <ac:picMkLst>
            <pc:docMk/>
            <pc:sldMk cId="1359053395" sldId="263"/>
            <ac:picMk id="1038" creationId="{BD3E4F44-D047-4532-8FE1-560B6960E3CA}"/>
          </ac:picMkLst>
        </pc:picChg>
        <pc:picChg chg="add mod">
          <ac:chgData name="soja1981@ukr.net" userId="a1b576df8c1c9d70" providerId="LiveId" clId="{5223B384-419A-4939-AC5C-358ABA51E870}" dt="2022-09-02T08:27:46.765" v="1152" actId="1076"/>
          <ac:picMkLst>
            <pc:docMk/>
            <pc:sldMk cId="1359053395" sldId="263"/>
            <ac:picMk id="1040" creationId="{71B2CC8E-E1B0-4399-A822-DFE376DBB361}"/>
          </ac:picMkLst>
        </pc:picChg>
        <pc:picChg chg="add mod">
          <ac:chgData name="soja1981@ukr.net" userId="a1b576df8c1c9d70" providerId="LiveId" clId="{5223B384-419A-4939-AC5C-358ABA51E870}" dt="2022-09-02T08:18:39.372" v="1112" actId="14100"/>
          <ac:picMkLst>
            <pc:docMk/>
            <pc:sldMk cId="1359053395" sldId="263"/>
            <ac:picMk id="1042" creationId="{5114B97E-1984-4095-A345-AF2C5A952780}"/>
          </ac:picMkLst>
        </pc:picChg>
        <pc:picChg chg="add del">
          <ac:chgData name="soja1981@ukr.net" userId="a1b576df8c1c9d70" providerId="LiveId" clId="{5223B384-419A-4939-AC5C-358ABA51E870}" dt="2022-09-02T08:42:12.008" v="1266" actId="21"/>
          <ac:picMkLst>
            <pc:docMk/>
            <pc:sldMk cId="1359053395" sldId="263"/>
            <ac:picMk id="1044" creationId="{117B674C-51D9-49D6-8B7E-2B2D59626A18}"/>
          </ac:picMkLst>
        </pc:picChg>
        <pc:picChg chg="del">
          <ac:chgData name="soja1981@ukr.net" userId="a1b576df8c1c9d70" providerId="LiveId" clId="{5223B384-419A-4939-AC5C-358ABA51E870}" dt="2022-09-02T07:46:03.632" v="918" actId="21"/>
          <ac:picMkLst>
            <pc:docMk/>
            <pc:sldMk cId="1359053395" sldId="263"/>
            <ac:picMk id="2050" creationId="{CF05B235-9FB1-43F2-9985-934BA8059D76}"/>
          </ac:picMkLst>
        </pc:picChg>
        <pc:picChg chg="del">
          <ac:chgData name="soja1981@ukr.net" userId="a1b576df8c1c9d70" providerId="LiveId" clId="{5223B384-419A-4939-AC5C-358ABA51E870}" dt="2022-09-02T05:24:20.537" v="820" actId="21"/>
          <ac:picMkLst>
            <pc:docMk/>
            <pc:sldMk cId="1359053395" sldId="263"/>
            <ac:picMk id="2058" creationId="{F6F6E5EC-4A3D-47DC-8E21-5B62804F61AC}"/>
          </ac:picMkLst>
        </pc:picChg>
      </pc:sldChg>
      <pc:sldChg chg="addSp delSp modSp new mod">
        <pc:chgData name="soja1981@ukr.net" userId="a1b576df8c1c9d70" providerId="LiveId" clId="{5223B384-419A-4939-AC5C-358ABA51E870}" dt="2022-09-03T09:40:22.360" v="1409" actId="1076"/>
        <pc:sldMkLst>
          <pc:docMk/>
          <pc:sldMk cId="2536736107" sldId="264"/>
        </pc:sldMkLst>
        <pc:spChg chg="del">
          <ac:chgData name="soja1981@ukr.net" userId="a1b576df8c1c9d70" providerId="LiveId" clId="{5223B384-419A-4939-AC5C-358ABA51E870}" dt="2022-09-02T08:25:01.649" v="1137" actId="21"/>
          <ac:spMkLst>
            <pc:docMk/>
            <pc:sldMk cId="2536736107" sldId="264"/>
            <ac:spMk id="2" creationId="{8DFB3CF0-80F4-4A60-A4DB-9DB57C4044DF}"/>
          </ac:spMkLst>
        </pc:spChg>
        <pc:spChg chg="del">
          <ac:chgData name="soja1981@ukr.net" userId="a1b576df8c1c9d70" providerId="LiveId" clId="{5223B384-419A-4939-AC5C-358ABA51E870}" dt="2022-09-02T08:25:03.507" v="1138" actId="21"/>
          <ac:spMkLst>
            <pc:docMk/>
            <pc:sldMk cId="2536736107" sldId="264"/>
            <ac:spMk id="3" creationId="{57B7A9B2-26FD-4986-B1E3-0C9C9698C403}"/>
          </ac:spMkLst>
        </pc:spChg>
        <pc:spChg chg="add mod">
          <ac:chgData name="soja1981@ukr.net" userId="a1b576df8c1c9d70" providerId="LiveId" clId="{5223B384-419A-4939-AC5C-358ABA51E870}" dt="2022-09-02T08:28:17.243" v="1159" actId="14100"/>
          <ac:spMkLst>
            <pc:docMk/>
            <pc:sldMk cId="2536736107" sldId="264"/>
            <ac:spMk id="5" creationId="{EB001C1F-840B-454B-9A2E-C13240D56CE8}"/>
          </ac:spMkLst>
        </pc:spChg>
        <pc:picChg chg="add mod">
          <ac:chgData name="soja1981@ukr.net" userId="a1b576df8c1c9d70" providerId="LiveId" clId="{5223B384-419A-4939-AC5C-358ABA51E870}" dt="2022-09-02T08:55:06.120" v="1323" actId="1076"/>
          <ac:picMkLst>
            <pc:docMk/>
            <pc:sldMk cId="2536736107" sldId="264"/>
            <ac:picMk id="4" creationId="{C9F8C21F-0D78-4C82-AF72-8F16658E2307}"/>
          </ac:picMkLst>
        </pc:picChg>
        <pc:picChg chg="add del mod">
          <ac:chgData name="soja1981@ukr.net" userId="a1b576df8c1c9d70" providerId="LiveId" clId="{5223B384-419A-4939-AC5C-358ABA51E870}" dt="2022-09-02T08:40:44.550" v="1259" actId="21"/>
          <ac:picMkLst>
            <pc:docMk/>
            <pc:sldMk cId="2536736107" sldId="264"/>
            <ac:picMk id="6" creationId="{A61A4217-CEF8-4DE7-8A53-9A796795D110}"/>
          </ac:picMkLst>
        </pc:picChg>
        <pc:picChg chg="add mod">
          <ac:chgData name="soja1981@ukr.net" userId="a1b576df8c1c9d70" providerId="LiveId" clId="{5223B384-419A-4939-AC5C-358ABA51E870}" dt="2022-09-03T09:40:22.360" v="1409" actId="1076"/>
          <ac:picMkLst>
            <pc:docMk/>
            <pc:sldMk cId="2536736107" sldId="264"/>
            <ac:picMk id="7" creationId="{065DFF3A-F659-4509-A427-7F559EDEC918}"/>
          </ac:picMkLst>
        </pc:picChg>
      </pc:sldChg>
      <pc:sldChg chg="addSp delSp modSp add del mod">
        <pc:chgData name="soja1981@ukr.net" userId="a1b576df8c1c9d70" providerId="LiveId" clId="{5223B384-419A-4939-AC5C-358ABA51E870}" dt="2022-09-02T08:23:37.788" v="1134" actId="2696"/>
        <pc:sldMkLst>
          <pc:docMk/>
          <pc:sldMk cId="4129233225" sldId="264"/>
        </pc:sldMkLst>
        <pc:spChg chg="add del mod">
          <ac:chgData name="soja1981@ukr.net" userId="a1b576df8c1c9d70" providerId="LiveId" clId="{5223B384-419A-4939-AC5C-358ABA51E870}" dt="2022-09-02T05:28:01.956" v="856" actId="21"/>
          <ac:spMkLst>
            <pc:docMk/>
            <pc:sldMk cId="4129233225" sldId="264"/>
            <ac:spMk id="7" creationId="{A56C8592-B0DB-440A-8386-AC801D18AD79}"/>
          </ac:spMkLst>
        </pc:spChg>
        <pc:spChg chg="del">
          <ac:chgData name="soja1981@ukr.net" userId="a1b576df8c1c9d70" providerId="LiveId" clId="{5223B384-419A-4939-AC5C-358ABA51E870}" dt="2022-09-02T05:27:41.546" v="848" actId="21"/>
          <ac:spMkLst>
            <pc:docMk/>
            <pc:sldMk cId="4129233225" sldId="264"/>
            <ac:spMk id="8" creationId="{650DA796-D263-44BE-9A9F-6F9A018A5262}"/>
          </ac:spMkLst>
        </pc:spChg>
        <pc:spChg chg="add del mod">
          <ac:chgData name="soja1981@ukr.net" userId="a1b576df8c1c9d70" providerId="LiveId" clId="{5223B384-419A-4939-AC5C-358ABA51E870}" dt="2022-09-02T05:28:44.182" v="866" actId="21"/>
          <ac:spMkLst>
            <pc:docMk/>
            <pc:sldMk cId="4129233225" sldId="264"/>
            <ac:spMk id="9" creationId="{D6C81E03-5AB3-4B7E-93E4-6C9D1FD2BD79}"/>
          </ac:spMkLst>
        </pc:spChg>
        <pc:spChg chg="del mod">
          <ac:chgData name="soja1981@ukr.net" userId="a1b576df8c1c9d70" providerId="LiveId" clId="{5223B384-419A-4939-AC5C-358ABA51E870}" dt="2022-09-02T05:28:42.034" v="865" actId="21"/>
          <ac:spMkLst>
            <pc:docMk/>
            <pc:sldMk cId="4129233225" sldId="264"/>
            <ac:spMk id="10" creationId="{390C8AA1-0F84-4522-BB58-F4D17E703F94}"/>
          </ac:spMkLst>
        </pc:spChg>
        <pc:spChg chg="add mod">
          <ac:chgData name="soja1981@ukr.net" userId="a1b576df8c1c9d70" providerId="LiveId" clId="{5223B384-419A-4939-AC5C-358ABA51E870}" dt="2022-09-02T05:31:24.315" v="869" actId="1076"/>
          <ac:spMkLst>
            <pc:docMk/>
            <pc:sldMk cId="4129233225" sldId="264"/>
            <ac:spMk id="11" creationId="{A4837ECD-2BA8-4DBA-BC09-A1ECD3653BB9}"/>
          </ac:spMkLst>
        </pc:spChg>
        <pc:spChg chg="add del mod">
          <ac:chgData name="soja1981@ukr.net" userId="a1b576df8c1c9d70" providerId="LiveId" clId="{5223B384-419A-4939-AC5C-358ABA51E870}" dt="2022-09-02T05:31:32.616" v="872" actId="21"/>
          <ac:spMkLst>
            <pc:docMk/>
            <pc:sldMk cId="4129233225" sldId="264"/>
            <ac:spMk id="12" creationId="{00950E99-F126-4159-86AB-817F07E4D2DA}"/>
          </ac:spMkLst>
        </pc:spChg>
      </pc:sldChg>
      <pc:sldChg chg="addSp delSp modSp new mod ord">
        <pc:chgData name="soja1981@ukr.net" userId="a1b576df8c1c9d70" providerId="LiveId" clId="{5223B384-419A-4939-AC5C-358ABA51E870}" dt="2022-09-03T09:39:25.191" v="1407" actId="14100"/>
        <pc:sldMkLst>
          <pc:docMk/>
          <pc:sldMk cId="2275749246" sldId="265"/>
        </pc:sldMkLst>
        <pc:spChg chg="del">
          <ac:chgData name="soja1981@ukr.net" userId="a1b576df8c1c9d70" providerId="LiveId" clId="{5223B384-419A-4939-AC5C-358ABA51E870}" dt="2022-09-02T08:29:10.153" v="1168" actId="21"/>
          <ac:spMkLst>
            <pc:docMk/>
            <pc:sldMk cId="2275749246" sldId="265"/>
            <ac:spMk id="2" creationId="{A56B49FD-C0B2-449F-9863-EABE4B1C9C41}"/>
          </ac:spMkLst>
        </pc:spChg>
        <pc:spChg chg="del">
          <ac:chgData name="soja1981@ukr.net" userId="a1b576df8c1c9d70" providerId="LiveId" clId="{5223B384-419A-4939-AC5C-358ABA51E870}" dt="2022-09-02T08:29:12.530" v="1169" actId="21"/>
          <ac:spMkLst>
            <pc:docMk/>
            <pc:sldMk cId="2275749246" sldId="265"/>
            <ac:spMk id="3" creationId="{CA42B835-6EEA-4B20-87E3-D1F185EBCE5A}"/>
          </ac:spMkLst>
        </pc:spChg>
        <pc:spChg chg="add mod">
          <ac:chgData name="soja1981@ukr.net" userId="a1b576df8c1c9d70" providerId="LiveId" clId="{5223B384-419A-4939-AC5C-358ABA51E870}" dt="2022-09-03T09:39:15.771" v="1402" actId="14100"/>
          <ac:spMkLst>
            <pc:docMk/>
            <pc:sldMk cId="2275749246" sldId="265"/>
            <ac:spMk id="4" creationId="{B4A78DDD-D2BE-43AF-AA9C-7DDAF93B7FBE}"/>
          </ac:spMkLst>
        </pc:spChg>
        <pc:spChg chg="add mod">
          <ac:chgData name="soja1981@ukr.net" userId="a1b576df8c1c9d70" providerId="LiveId" clId="{5223B384-419A-4939-AC5C-358ABA51E870}" dt="2022-09-03T09:39:12.749" v="1401" actId="1076"/>
          <ac:spMkLst>
            <pc:docMk/>
            <pc:sldMk cId="2275749246" sldId="265"/>
            <ac:spMk id="6" creationId="{12A09C48-5DD8-41D4-8897-9C53D648DA7D}"/>
          </ac:spMkLst>
        </pc:spChg>
        <pc:picChg chg="add mod">
          <ac:chgData name="soja1981@ukr.net" userId="a1b576df8c1c9d70" providerId="LiveId" clId="{5223B384-419A-4939-AC5C-358ABA51E870}" dt="2022-09-03T09:38:41.699" v="1392" actId="1076"/>
          <ac:picMkLst>
            <pc:docMk/>
            <pc:sldMk cId="2275749246" sldId="265"/>
            <ac:picMk id="5" creationId="{F2F1E0AD-9163-4F47-AB7E-469582A66ACB}"/>
          </ac:picMkLst>
        </pc:picChg>
        <pc:picChg chg="add mod">
          <ac:chgData name="soja1981@ukr.net" userId="a1b576df8c1c9d70" providerId="LiveId" clId="{5223B384-419A-4939-AC5C-358ABA51E870}" dt="2022-09-03T09:39:25.191" v="1407" actId="14100"/>
          <ac:picMkLst>
            <pc:docMk/>
            <pc:sldMk cId="2275749246" sldId="265"/>
            <ac:picMk id="7" creationId="{151A8796-6C0D-4905-BA80-20D16989E72A}"/>
          </ac:picMkLst>
        </pc:picChg>
      </pc:sldChg>
      <pc:sldChg chg="addSp delSp modSp new mod">
        <pc:chgData name="soja1981@ukr.net" userId="a1b576df8c1c9d70" providerId="LiveId" clId="{5223B384-419A-4939-AC5C-358ABA51E870}" dt="2022-09-02T08:55:26.181" v="1326" actId="14100"/>
        <pc:sldMkLst>
          <pc:docMk/>
          <pc:sldMk cId="3249017766" sldId="266"/>
        </pc:sldMkLst>
        <pc:spChg chg="del">
          <ac:chgData name="soja1981@ukr.net" userId="a1b576df8c1c9d70" providerId="LiveId" clId="{5223B384-419A-4939-AC5C-358ABA51E870}" dt="2022-09-02T08:43:29.129" v="1268" actId="21"/>
          <ac:spMkLst>
            <pc:docMk/>
            <pc:sldMk cId="3249017766" sldId="266"/>
            <ac:spMk id="2" creationId="{9D140592-BC84-4B92-9671-EA5E33BE6DF3}"/>
          </ac:spMkLst>
        </pc:spChg>
        <pc:spChg chg="del">
          <ac:chgData name="soja1981@ukr.net" userId="a1b576df8c1c9d70" providerId="LiveId" clId="{5223B384-419A-4939-AC5C-358ABA51E870}" dt="2022-09-02T08:43:31.658" v="1269" actId="21"/>
          <ac:spMkLst>
            <pc:docMk/>
            <pc:sldMk cId="3249017766" sldId="266"/>
            <ac:spMk id="3" creationId="{6F6AE220-304C-4916-917D-61396F0E70C7}"/>
          </ac:spMkLst>
        </pc:spChg>
        <pc:spChg chg="add mod">
          <ac:chgData name="soja1981@ukr.net" userId="a1b576df8c1c9d70" providerId="LiveId" clId="{5223B384-419A-4939-AC5C-358ABA51E870}" dt="2022-09-02T08:43:38.339" v="1270"/>
          <ac:spMkLst>
            <pc:docMk/>
            <pc:sldMk cId="3249017766" sldId="266"/>
            <ac:spMk id="4" creationId="{3FD885B7-663B-42D4-A6F3-E8D5527B54A1}"/>
          </ac:spMkLst>
        </pc:spChg>
        <pc:spChg chg="add mod">
          <ac:chgData name="soja1981@ukr.net" userId="a1b576df8c1c9d70" providerId="LiveId" clId="{5223B384-419A-4939-AC5C-358ABA51E870}" dt="2022-09-02T08:43:50.898" v="1274" actId="1076"/>
          <ac:spMkLst>
            <pc:docMk/>
            <pc:sldMk cId="3249017766" sldId="266"/>
            <ac:spMk id="5" creationId="{C9AE45CA-5664-4A47-B2E1-4BBE09FA2AAB}"/>
          </ac:spMkLst>
        </pc:spChg>
        <pc:spChg chg="add mod">
          <ac:chgData name="soja1981@ukr.net" userId="a1b576df8c1c9d70" providerId="LiveId" clId="{5223B384-419A-4939-AC5C-358ABA51E870}" dt="2022-09-02T08:55:26.181" v="1326" actId="14100"/>
          <ac:spMkLst>
            <pc:docMk/>
            <pc:sldMk cId="3249017766" sldId="266"/>
            <ac:spMk id="7" creationId="{DC5EDFD1-50D0-472E-8DC3-376EECF66E96}"/>
          </ac:spMkLst>
        </pc:spChg>
        <pc:picChg chg="add mod">
          <ac:chgData name="soja1981@ukr.net" userId="a1b576df8c1c9d70" providerId="LiveId" clId="{5223B384-419A-4939-AC5C-358ABA51E870}" dt="2022-09-02T08:43:57.768" v="1275"/>
          <ac:picMkLst>
            <pc:docMk/>
            <pc:sldMk cId="3249017766" sldId="266"/>
            <ac:picMk id="6" creationId="{F05DB205-80AC-47C9-BF53-FCFEF9B8A3D0}"/>
          </ac:picMkLst>
        </pc:picChg>
      </pc:sldChg>
      <pc:sldChg chg="addSp delSp modSp new mod">
        <pc:chgData name="soja1981@ukr.net" userId="a1b576df8c1c9d70" providerId="LiveId" clId="{5223B384-419A-4939-AC5C-358ABA51E870}" dt="2022-09-03T09:40:47.962" v="1416" actId="1076"/>
        <pc:sldMkLst>
          <pc:docMk/>
          <pc:sldMk cId="400352940" sldId="267"/>
        </pc:sldMkLst>
        <pc:spChg chg="del">
          <ac:chgData name="soja1981@ukr.net" userId="a1b576df8c1c9d70" providerId="LiveId" clId="{5223B384-419A-4939-AC5C-358ABA51E870}" dt="2022-09-02T08:45:50.369" v="1280" actId="21"/>
          <ac:spMkLst>
            <pc:docMk/>
            <pc:sldMk cId="400352940" sldId="267"/>
            <ac:spMk id="2" creationId="{CFCDBF14-6F8C-4434-B89E-CBA2DF642EF2}"/>
          </ac:spMkLst>
        </pc:spChg>
        <pc:spChg chg="del">
          <ac:chgData name="soja1981@ukr.net" userId="a1b576df8c1c9d70" providerId="LiveId" clId="{5223B384-419A-4939-AC5C-358ABA51E870}" dt="2022-09-02T08:45:52.829" v="1281" actId="21"/>
          <ac:spMkLst>
            <pc:docMk/>
            <pc:sldMk cId="400352940" sldId="267"/>
            <ac:spMk id="3" creationId="{878CA4C4-FA4F-4721-B472-ADCE220027A3}"/>
          </ac:spMkLst>
        </pc:spChg>
        <pc:spChg chg="add mod">
          <ac:chgData name="soja1981@ukr.net" userId="a1b576df8c1c9d70" providerId="LiveId" clId="{5223B384-419A-4939-AC5C-358ABA51E870}" dt="2022-09-03T09:40:42.510" v="1413" actId="1076"/>
          <ac:spMkLst>
            <pc:docMk/>
            <pc:sldMk cId="400352940" sldId="267"/>
            <ac:spMk id="5" creationId="{EBFA367A-70C2-4B8A-B5FF-E1BB0A7F33E9}"/>
          </ac:spMkLst>
        </pc:spChg>
        <pc:picChg chg="add mod">
          <ac:chgData name="soja1981@ukr.net" userId="a1b576df8c1c9d70" providerId="LiveId" clId="{5223B384-419A-4939-AC5C-358ABA51E870}" dt="2022-09-03T09:40:47.962" v="1416" actId="1076"/>
          <ac:picMkLst>
            <pc:docMk/>
            <pc:sldMk cId="400352940" sldId="267"/>
            <ac:picMk id="4" creationId="{C385F9FA-2646-4D6F-B118-50964745E4A1}"/>
          </ac:picMkLst>
        </pc:picChg>
        <pc:picChg chg="add mod">
          <ac:chgData name="soja1981@ukr.net" userId="a1b576df8c1c9d70" providerId="LiveId" clId="{5223B384-419A-4939-AC5C-358ABA51E870}" dt="2022-09-03T09:40:40.559" v="1412" actId="1076"/>
          <ac:picMkLst>
            <pc:docMk/>
            <pc:sldMk cId="400352940" sldId="267"/>
            <ac:picMk id="6" creationId="{BD4C6D61-C123-429C-A7FE-3944EAE6494D}"/>
          </ac:picMkLst>
        </pc:picChg>
      </pc:sldChg>
      <pc:sldChg chg="addSp delSp modSp new del mod">
        <pc:chgData name="soja1981@ukr.net" userId="a1b576df8c1c9d70" providerId="LiveId" clId="{5223B384-419A-4939-AC5C-358ABA51E870}" dt="2022-09-03T09:38:18.958" v="1388" actId="2696"/>
        <pc:sldMkLst>
          <pc:docMk/>
          <pc:sldMk cId="1995820554" sldId="268"/>
        </pc:sldMkLst>
        <pc:spChg chg="del">
          <ac:chgData name="soja1981@ukr.net" userId="a1b576df8c1c9d70" providerId="LiveId" clId="{5223B384-419A-4939-AC5C-358ABA51E870}" dt="2022-09-02T08:47:18.832" v="1294" actId="21"/>
          <ac:spMkLst>
            <pc:docMk/>
            <pc:sldMk cId="1995820554" sldId="268"/>
            <ac:spMk id="2" creationId="{C5F599F1-32EB-487D-84FE-837EBBE553CD}"/>
          </ac:spMkLst>
        </pc:spChg>
        <pc:spChg chg="del">
          <ac:chgData name="soja1981@ukr.net" userId="a1b576df8c1c9d70" providerId="LiveId" clId="{5223B384-419A-4939-AC5C-358ABA51E870}" dt="2022-09-02T08:47:21.185" v="1295" actId="21"/>
          <ac:spMkLst>
            <pc:docMk/>
            <pc:sldMk cId="1995820554" sldId="268"/>
            <ac:spMk id="3" creationId="{13A579D3-16E2-4FAF-8976-C1062ECD4705}"/>
          </ac:spMkLst>
        </pc:spChg>
        <pc:picChg chg="add mod">
          <ac:chgData name="soja1981@ukr.net" userId="a1b576df8c1c9d70" providerId="LiveId" clId="{5223B384-419A-4939-AC5C-358ABA51E870}" dt="2022-09-02T17:21:21.377" v="1383" actId="14100"/>
          <ac:picMkLst>
            <pc:docMk/>
            <pc:sldMk cId="1995820554" sldId="268"/>
            <ac:picMk id="4" creationId="{08783816-1B31-4956-A294-3A6C83FA666F}"/>
          </ac:picMkLst>
        </pc:picChg>
        <pc:picChg chg="add mod">
          <ac:chgData name="soja1981@ukr.net" userId="a1b576df8c1c9d70" providerId="LiveId" clId="{5223B384-419A-4939-AC5C-358ABA51E870}" dt="2022-09-02T08:48:05.084" v="1305" actId="1076"/>
          <ac:picMkLst>
            <pc:docMk/>
            <pc:sldMk cId="1995820554" sldId="268"/>
            <ac:picMk id="5" creationId="{126DB808-8D65-417B-A8A3-B3A5ED25B07B}"/>
          </ac:picMkLst>
        </pc:picChg>
        <pc:picChg chg="add mod">
          <ac:chgData name="soja1981@ukr.net" userId="a1b576df8c1c9d70" providerId="LiveId" clId="{5223B384-419A-4939-AC5C-358ABA51E870}" dt="2022-09-02T17:21:19.690" v="1382" actId="1076"/>
          <ac:picMkLst>
            <pc:docMk/>
            <pc:sldMk cId="1995820554" sldId="268"/>
            <ac:picMk id="6" creationId="{C041DCD1-9C5C-4B89-A690-365CA74EF95E}"/>
          </ac:picMkLst>
        </pc:picChg>
      </pc:sldChg>
      <pc:sldChg chg="addSp delSp modSp new mod ord">
        <pc:chgData name="soja1981@ukr.net" userId="a1b576df8c1c9d70" providerId="LiveId" clId="{5223B384-419A-4939-AC5C-358ABA51E870}" dt="2022-09-02T09:03:12.630" v="1340"/>
        <pc:sldMkLst>
          <pc:docMk/>
          <pc:sldMk cId="506423145" sldId="269"/>
        </pc:sldMkLst>
        <pc:spChg chg="del">
          <ac:chgData name="soja1981@ukr.net" userId="a1b576df8c1c9d70" providerId="LiveId" clId="{5223B384-419A-4939-AC5C-358ABA51E870}" dt="2022-09-02T09:02:26.372" v="1330" actId="21"/>
          <ac:spMkLst>
            <pc:docMk/>
            <pc:sldMk cId="506423145" sldId="269"/>
            <ac:spMk id="2" creationId="{63F992BB-E6AC-47C9-B98C-AE7FE5710C4A}"/>
          </ac:spMkLst>
        </pc:spChg>
        <pc:spChg chg="del">
          <ac:chgData name="soja1981@ukr.net" userId="a1b576df8c1c9d70" providerId="LiveId" clId="{5223B384-419A-4939-AC5C-358ABA51E870}" dt="2022-09-02T09:02:28.725" v="1331" actId="21"/>
          <ac:spMkLst>
            <pc:docMk/>
            <pc:sldMk cId="506423145" sldId="269"/>
            <ac:spMk id="3" creationId="{A4327C64-F7C7-45E0-8D1D-F180DE79EC85}"/>
          </ac:spMkLst>
        </pc:spChg>
        <pc:spChg chg="add mod">
          <ac:chgData name="soja1981@ukr.net" userId="a1b576df8c1c9d70" providerId="LiveId" clId="{5223B384-419A-4939-AC5C-358ABA51E870}" dt="2022-09-02T09:02:51.624" v="1335" actId="14100"/>
          <ac:spMkLst>
            <pc:docMk/>
            <pc:sldMk cId="506423145" sldId="269"/>
            <ac:spMk id="5" creationId="{DF29D6C4-E6DF-43F5-B93F-51B80375D4C3}"/>
          </ac:spMkLst>
        </pc:spChg>
        <pc:picChg chg="add mod">
          <ac:chgData name="soja1981@ukr.net" userId="a1b576df8c1c9d70" providerId="LiveId" clId="{5223B384-419A-4939-AC5C-358ABA51E870}" dt="2022-09-02T09:02:40.233" v="1333" actId="1076"/>
          <ac:picMkLst>
            <pc:docMk/>
            <pc:sldMk cId="506423145" sldId="269"/>
            <ac:picMk id="4" creationId="{0C3C8E1B-F4AD-4401-B061-043BDB6FB9D3}"/>
          </ac:picMkLst>
        </pc:picChg>
        <pc:picChg chg="add mod">
          <ac:chgData name="soja1981@ukr.net" userId="a1b576df8c1c9d70" providerId="LiveId" clId="{5223B384-419A-4939-AC5C-358ABA51E870}" dt="2022-09-02T09:03:03.936" v="1338" actId="14100"/>
          <ac:picMkLst>
            <pc:docMk/>
            <pc:sldMk cId="506423145" sldId="269"/>
            <ac:picMk id="6" creationId="{6A838D50-5750-4A90-A246-81100B6C49E9}"/>
          </ac:picMkLst>
        </pc:picChg>
      </pc:sldChg>
      <pc:sldChg chg="add del">
        <pc:chgData name="soja1981@ukr.net" userId="a1b576df8c1c9d70" providerId="LiveId" clId="{5223B384-419A-4939-AC5C-358ABA51E870}" dt="2022-09-02T09:02:19.790" v="1328" actId="2696"/>
        <pc:sldMkLst>
          <pc:docMk/>
          <pc:sldMk cId="3147592525" sldId="269"/>
        </pc:sldMkLst>
      </pc:sldChg>
      <pc:sldMasterChg chg="addSldLayout">
        <pc:chgData name="soja1981@ukr.net" userId="a1b576df8c1c9d70" providerId="LiveId" clId="{5223B384-419A-4939-AC5C-358ABA51E870}" dt="2022-09-02T04:07:10.220" v="0" actId="680"/>
        <pc:sldMasterMkLst>
          <pc:docMk/>
          <pc:sldMasterMk cId="125455379" sldId="2147483648"/>
        </pc:sldMasterMkLst>
        <pc:sldLayoutChg chg="add">
          <pc:chgData name="soja1981@ukr.net" userId="a1b576df8c1c9d70" providerId="LiveId" clId="{5223B384-419A-4939-AC5C-358ABA51E870}" dt="2022-09-02T04:07:10.220" v="0" actId="680"/>
          <pc:sldLayoutMkLst>
            <pc:docMk/>
            <pc:sldMasterMk cId="125455379" sldId="2147483648"/>
            <pc:sldLayoutMk cId="479720143" sldId="2147483649"/>
          </pc:sldLayoutMkLst>
        </pc:sldLayoutChg>
      </pc:sldMasterChg>
    </pc:docChg>
  </pc:docChgLst>
  <pc:docChgLst>
    <pc:chgData name="soja1981@ukr.net" userId="a1b576df8c1c9d70" providerId="LiveId" clId="{E24CF8E2-90A2-4D8D-BDF6-697F8D77ADCE}"/>
    <pc:docChg chg="modSld">
      <pc:chgData name="soja1981@ukr.net" userId="a1b576df8c1c9d70" providerId="LiveId" clId="{E24CF8E2-90A2-4D8D-BDF6-697F8D77ADCE}" dt="2022-10-08T18:11:43.582" v="0" actId="207"/>
      <pc:docMkLst>
        <pc:docMk/>
      </pc:docMkLst>
      <pc:sldChg chg="modSp mod">
        <pc:chgData name="soja1981@ukr.net" userId="a1b576df8c1c9d70" providerId="LiveId" clId="{E24CF8E2-90A2-4D8D-BDF6-697F8D77ADCE}" dt="2022-10-08T18:11:43.582" v="0" actId="207"/>
        <pc:sldMkLst>
          <pc:docMk/>
          <pc:sldMk cId="400352940" sldId="267"/>
        </pc:sldMkLst>
        <pc:spChg chg="mod">
          <ac:chgData name="soja1981@ukr.net" userId="a1b576df8c1c9d70" providerId="LiveId" clId="{E24CF8E2-90A2-4D8D-BDF6-697F8D77ADCE}" dt="2022-10-08T18:11:43.582" v="0" actId="207"/>
          <ac:spMkLst>
            <pc:docMk/>
            <pc:sldMk cId="400352940" sldId="267"/>
            <ac:spMk id="7" creationId="{F151A3C8-8B9A-4238-9E04-8E332B2FADA2}"/>
          </ac:spMkLst>
        </pc:spChg>
      </pc:sldChg>
    </pc:docChg>
  </pc:docChgLst>
  <pc:docChgLst>
    <pc:chgData name="soja1981@ukr.net" userId="a1b576df8c1c9d70" providerId="LiveId" clId="{2A3354FA-49B3-4426-8209-6BE91E53C8AC}"/>
    <pc:docChg chg="undo custSel addSld delSld modSld">
      <pc:chgData name="soja1981@ukr.net" userId="a1b576df8c1c9d70" providerId="LiveId" clId="{2A3354FA-49B3-4426-8209-6BE91E53C8AC}" dt="2022-09-03T12:35:31.040" v="1120" actId="207"/>
      <pc:docMkLst>
        <pc:docMk/>
      </pc:docMkLst>
      <pc:sldChg chg="addSp delSp modSp mod">
        <pc:chgData name="soja1981@ukr.net" userId="a1b576df8c1c9d70" providerId="LiveId" clId="{2A3354FA-49B3-4426-8209-6BE91E53C8AC}" dt="2022-09-03T10:54:27.461" v="320" actId="14100"/>
        <pc:sldMkLst>
          <pc:docMk/>
          <pc:sldMk cId="1421465081" sldId="256"/>
        </pc:sldMkLst>
        <pc:spChg chg="mod">
          <ac:chgData name="soja1981@ukr.net" userId="a1b576df8c1c9d70" providerId="LiveId" clId="{2A3354FA-49B3-4426-8209-6BE91E53C8AC}" dt="2022-09-03T09:51:12.359" v="64" actId="1076"/>
          <ac:spMkLst>
            <pc:docMk/>
            <pc:sldMk cId="1421465081" sldId="256"/>
            <ac:spMk id="2" creationId="{210B1CB8-4C3A-436A-86BF-5F41D590107E}"/>
          </ac:spMkLst>
        </pc:spChg>
        <pc:picChg chg="del">
          <ac:chgData name="soja1981@ukr.net" userId="a1b576df8c1c9d70" providerId="LiveId" clId="{2A3354FA-49B3-4426-8209-6BE91E53C8AC}" dt="2022-09-03T09:47:24.596" v="2" actId="21"/>
          <ac:picMkLst>
            <pc:docMk/>
            <pc:sldMk cId="1421465081" sldId="256"/>
            <ac:picMk id="14" creationId="{741C1521-F3D7-44D0-B8B0-F7E134C50124}"/>
          </ac:picMkLst>
        </pc:picChg>
        <pc:picChg chg="add del mod">
          <ac:chgData name="soja1981@ukr.net" userId="a1b576df8c1c9d70" providerId="LiveId" clId="{2A3354FA-49B3-4426-8209-6BE91E53C8AC}" dt="2022-09-03T09:50:59.737" v="61" actId="21"/>
          <ac:picMkLst>
            <pc:docMk/>
            <pc:sldMk cId="1421465081" sldId="256"/>
            <ac:picMk id="1026" creationId="{D15EC0B8-FFCE-4916-9E94-1272E64E3711}"/>
          </ac:picMkLst>
        </pc:picChg>
        <pc:picChg chg="add del mod">
          <ac:chgData name="soja1981@ukr.net" userId="a1b576df8c1c9d70" providerId="LiveId" clId="{2A3354FA-49B3-4426-8209-6BE91E53C8AC}" dt="2022-09-03T09:50:59.737" v="61" actId="21"/>
          <ac:picMkLst>
            <pc:docMk/>
            <pc:sldMk cId="1421465081" sldId="256"/>
            <ac:picMk id="1028" creationId="{4D9DE47D-0CB9-4E90-B587-62054452A651}"/>
          </ac:picMkLst>
        </pc:picChg>
        <pc:picChg chg="add mod">
          <ac:chgData name="soja1981@ukr.net" userId="a1b576df8c1c9d70" providerId="LiveId" clId="{2A3354FA-49B3-4426-8209-6BE91E53C8AC}" dt="2022-09-03T10:54:27.461" v="320" actId="14100"/>
          <ac:picMkLst>
            <pc:docMk/>
            <pc:sldMk cId="1421465081" sldId="256"/>
            <ac:picMk id="1030" creationId="{26C24562-A046-4D85-9F69-9D870917C1F0}"/>
          </ac:picMkLst>
        </pc:picChg>
      </pc:sldChg>
      <pc:sldChg chg="del">
        <pc:chgData name="soja1981@ukr.net" userId="a1b576df8c1c9d70" providerId="LiveId" clId="{2A3354FA-49B3-4426-8209-6BE91E53C8AC}" dt="2022-09-03T12:22:13.472" v="660" actId="2696"/>
        <pc:sldMkLst>
          <pc:docMk/>
          <pc:sldMk cId="92482717" sldId="257"/>
        </pc:sldMkLst>
      </pc:sldChg>
      <pc:sldChg chg="del">
        <pc:chgData name="soja1981@ukr.net" userId="a1b576df8c1c9d70" providerId="LiveId" clId="{2A3354FA-49B3-4426-8209-6BE91E53C8AC}" dt="2022-09-03T12:22:27.336" v="666" actId="2696"/>
        <pc:sldMkLst>
          <pc:docMk/>
          <pc:sldMk cId="1325409989" sldId="258"/>
        </pc:sldMkLst>
      </pc:sldChg>
      <pc:sldChg chg="del">
        <pc:chgData name="soja1981@ukr.net" userId="a1b576df8c1c9d70" providerId="LiveId" clId="{2A3354FA-49B3-4426-8209-6BE91E53C8AC}" dt="2022-09-03T12:22:30.173" v="667" actId="2696"/>
        <pc:sldMkLst>
          <pc:docMk/>
          <pc:sldMk cId="536678758" sldId="259"/>
        </pc:sldMkLst>
      </pc:sldChg>
      <pc:sldChg chg="del">
        <pc:chgData name="soja1981@ukr.net" userId="a1b576df8c1c9d70" providerId="LiveId" clId="{2A3354FA-49B3-4426-8209-6BE91E53C8AC}" dt="2022-09-03T12:22:24.510" v="665" actId="2696"/>
        <pc:sldMkLst>
          <pc:docMk/>
          <pc:sldMk cId="1470014245" sldId="260"/>
        </pc:sldMkLst>
      </pc:sldChg>
      <pc:sldChg chg="del">
        <pc:chgData name="soja1981@ukr.net" userId="a1b576df8c1c9d70" providerId="LiveId" clId="{2A3354FA-49B3-4426-8209-6BE91E53C8AC}" dt="2022-09-03T12:22:11.119" v="659" actId="2696"/>
        <pc:sldMkLst>
          <pc:docMk/>
          <pc:sldMk cId="1060507171" sldId="261"/>
        </pc:sldMkLst>
      </pc:sldChg>
      <pc:sldChg chg="del">
        <pc:chgData name="soja1981@ukr.net" userId="a1b576df8c1c9d70" providerId="LiveId" clId="{2A3354FA-49B3-4426-8209-6BE91E53C8AC}" dt="2022-09-03T12:22:15.777" v="661" actId="2696"/>
        <pc:sldMkLst>
          <pc:docMk/>
          <pc:sldMk cId="1359053395" sldId="263"/>
        </pc:sldMkLst>
      </pc:sldChg>
      <pc:sldChg chg="del">
        <pc:chgData name="soja1981@ukr.net" userId="a1b576df8c1c9d70" providerId="LiveId" clId="{2A3354FA-49B3-4426-8209-6BE91E53C8AC}" dt="2022-09-03T12:22:18.318" v="662" actId="2696"/>
        <pc:sldMkLst>
          <pc:docMk/>
          <pc:sldMk cId="2536736107" sldId="264"/>
        </pc:sldMkLst>
      </pc:sldChg>
      <pc:sldChg chg="del">
        <pc:chgData name="soja1981@ukr.net" userId="a1b576df8c1c9d70" providerId="LiveId" clId="{2A3354FA-49B3-4426-8209-6BE91E53C8AC}" dt="2022-09-03T09:47:11.539" v="0" actId="2696"/>
        <pc:sldMkLst>
          <pc:docMk/>
          <pc:sldMk cId="2275749246" sldId="265"/>
        </pc:sldMkLst>
      </pc:sldChg>
      <pc:sldChg chg="del">
        <pc:chgData name="soja1981@ukr.net" userId="a1b576df8c1c9d70" providerId="LiveId" clId="{2A3354FA-49B3-4426-8209-6BE91E53C8AC}" dt="2022-09-03T12:22:20.287" v="663" actId="2696"/>
        <pc:sldMkLst>
          <pc:docMk/>
          <pc:sldMk cId="3249017766" sldId="266"/>
        </pc:sldMkLst>
      </pc:sldChg>
      <pc:sldChg chg="addSp modSp mod">
        <pc:chgData name="soja1981@ukr.net" userId="a1b576df8c1c9d70" providerId="LiveId" clId="{2A3354FA-49B3-4426-8209-6BE91E53C8AC}" dt="2022-09-03T12:33:24.943" v="1107" actId="20577"/>
        <pc:sldMkLst>
          <pc:docMk/>
          <pc:sldMk cId="400352940" sldId="267"/>
        </pc:sldMkLst>
        <pc:spChg chg="add mod">
          <ac:chgData name="soja1981@ukr.net" userId="a1b576df8c1c9d70" providerId="LiveId" clId="{2A3354FA-49B3-4426-8209-6BE91E53C8AC}" dt="2022-09-03T12:33:24.943" v="1107" actId="20577"/>
          <ac:spMkLst>
            <pc:docMk/>
            <pc:sldMk cId="400352940" sldId="267"/>
            <ac:spMk id="7" creationId="{F151A3C8-8B9A-4238-9E04-8E332B2FADA2}"/>
          </ac:spMkLst>
        </pc:spChg>
      </pc:sldChg>
      <pc:sldChg chg="del">
        <pc:chgData name="soja1981@ukr.net" userId="a1b576df8c1c9d70" providerId="LiveId" clId="{2A3354FA-49B3-4426-8209-6BE91E53C8AC}" dt="2022-09-03T12:22:22.776" v="664" actId="2696"/>
        <pc:sldMkLst>
          <pc:docMk/>
          <pc:sldMk cId="506423145" sldId="269"/>
        </pc:sldMkLst>
      </pc:sldChg>
      <pc:sldChg chg="addSp delSp modSp new mod">
        <pc:chgData name="soja1981@ukr.net" userId="a1b576df8c1c9d70" providerId="LiveId" clId="{2A3354FA-49B3-4426-8209-6BE91E53C8AC}" dt="2022-09-03T10:54:33.276" v="321" actId="14100"/>
        <pc:sldMkLst>
          <pc:docMk/>
          <pc:sldMk cId="1039799641" sldId="270"/>
        </pc:sldMkLst>
        <pc:spChg chg="del">
          <ac:chgData name="soja1981@ukr.net" userId="a1b576df8c1c9d70" providerId="LiveId" clId="{2A3354FA-49B3-4426-8209-6BE91E53C8AC}" dt="2022-09-03T09:49:17.838" v="52" actId="21"/>
          <ac:spMkLst>
            <pc:docMk/>
            <pc:sldMk cId="1039799641" sldId="270"/>
            <ac:spMk id="2" creationId="{E7C64E61-00CA-4BB6-889C-29921281770E}"/>
          </ac:spMkLst>
        </pc:spChg>
        <pc:spChg chg="del mod">
          <ac:chgData name="soja1981@ukr.net" userId="a1b576df8c1c9d70" providerId="LiveId" clId="{2A3354FA-49B3-4426-8209-6BE91E53C8AC}" dt="2022-09-03T09:52:02.395" v="71"/>
          <ac:spMkLst>
            <pc:docMk/>
            <pc:sldMk cId="1039799641" sldId="270"/>
            <ac:spMk id="3" creationId="{85DF2B8F-69D2-4DC2-A5B5-443D286026A0}"/>
          </ac:spMkLst>
        </pc:spChg>
        <pc:spChg chg="add mod">
          <ac:chgData name="soja1981@ukr.net" userId="a1b576df8c1c9d70" providerId="LiveId" clId="{2A3354FA-49B3-4426-8209-6BE91E53C8AC}" dt="2022-09-03T10:54:33.276" v="321" actId="14100"/>
          <ac:spMkLst>
            <pc:docMk/>
            <pc:sldMk cId="1039799641" sldId="270"/>
            <ac:spMk id="5" creationId="{E1073676-8A96-424D-BE64-C2026DC1606C}"/>
          </ac:spMkLst>
        </pc:spChg>
        <pc:picChg chg="add mod">
          <ac:chgData name="soja1981@ukr.net" userId="a1b576df8c1c9d70" providerId="LiveId" clId="{2A3354FA-49B3-4426-8209-6BE91E53C8AC}" dt="2022-09-03T09:52:35.696" v="81" actId="1076"/>
          <ac:picMkLst>
            <pc:docMk/>
            <pc:sldMk cId="1039799641" sldId="270"/>
            <ac:picMk id="4" creationId="{F3385B0C-39AF-49E1-B381-30AF1FF6AE58}"/>
          </ac:picMkLst>
        </pc:picChg>
      </pc:sldChg>
      <pc:sldChg chg="addSp delSp modSp new mod">
        <pc:chgData name="soja1981@ukr.net" userId="a1b576df8c1c9d70" providerId="LiveId" clId="{2A3354FA-49B3-4426-8209-6BE91E53C8AC}" dt="2022-09-03T12:21:05.230" v="647" actId="14100"/>
        <pc:sldMkLst>
          <pc:docMk/>
          <pc:sldMk cId="2808184228" sldId="271"/>
        </pc:sldMkLst>
        <pc:spChg chg="mod">
          <ac:chgData name="soja1981@ukr.net" userId="a1b576df8c1c9d70" providerId="LiveId" clId="{2A3354FA-49B3-4426-8209-6BE91E53C8AC}" dt="2022-09-03T10:54:22.509" v="318" actId="207"/>
          <ac:spMkLst>
            <pc:docMk/>
            <pc:sldMk cId="2808184228" sldId="271"/>
            <ac:spMk id="2" creationId="{5ED16269-6B85-4518-8CC6-5DA902B55AE8}"/>
          </ac:spMkLst>
        </pc:spChg>
        <pc:spChg chg="del mod">
          <ac:chgData name="soja1981@ukr.net" userId="a1b576df8c1c9d70" providerId="LiveId" clId="{2A3354FA-49B3-4426-8209-6BE91E53C8AC}" dt="2022-09-03T09:53:32.005" v="87" actId="21"/>
          <ac:spMkLst>
            <pc:docMk/>
            <pc:sldMk cId="2808184228" sldId="271"/>
            <ac:spMk id="3" creationId="{A8B837B6-AC2A-4169-8BBA-A1EDCAA70090}"/>
          </ac:spMkLst>
        </pc:spChg>
        <pc:graphicFrameChg chg="add mod modGraphic">
          <ac:chgData name="soja1981@ukr.net" userId="a1b576df8c1c9d70" providerId="LiveId" clId="{2A3354FA-49B3-4426-8209-6BE91E53C8AC}" dt="2022-09-03T12:21:05.230" v="647" actId="14100"/>
          <ac:graphicFrameMkLst>
            <pc:docMk/>
            <pc:sldMk cId="2808184228" sldId="271"/>
            <ac:graphicFrameMk id="4" creationId="{3BC4C6CA-2D69-4D79-B3FE-14FC01D9E031}"/>
          </ac:graphicFrameMkLst>
        </pc:graphicFrameChg>
      </pc:sldChg>
      <pc:sldChg chg="addSp delSp modSp new mod">
        <pc:chgData name="soja1981@ukr.net" userId="a1b576df8c1c9d70" providerId="LiveId" clId="{2A3354FA-49B3-4426-8209-6BE91E53C8AC}" dt="2022-09-03T11:16:24.306" v="482" actId="14100"/>
        <pc:sldMkLst>
          <pc:docMk/>
          <pc:sldMk cId="3566490564" sldId="272"/>
        </pc:sldMkLst>
        <pc:spChg chg="mod">
          <ac:chgData name="soja1981@ukr.net" userId="a1b576df8c1c9d70" providerId="LiveId" clId="{2A3354FA-49B3-4426-8209-6BE91E53C8AC}" dt="2022-09-03T10:57:26.854" v="373" actId="1076"/>
          <ac:spMkLst>
            <pc:docMk/>
            <pc:sldMk cId="3566490564" sldId="272"/>
            <ac:spMk id="2" creationId="{27F73722-1893-4649-8267-ACC35A814C49}"/>
          </ac:spMkLst>
        </pc:spChg>
        <pc:spChg chg="mod">
          <ac:chgData name="soja1981@ukr.net" userId="a1b576df8c1c9d70" providerId="LiveId" clId="{2A3354FA-49B3-4426-8209-6BE91E53C8AC}" dt="2022-09-03T11:16:19.392" v="480" actId="1076"/>
          <ac:spMkLst>
            <pc:docMk/>
            <pc:sldMk cId="3566490564" sldId="272"/>
            <ac:spMk id="3" creationId="{5634C5DF-EFB5-4C4C-AF14-042776D1B861}"/>
          </ac:spMkLst>
        </pc:spChg>
        <pc:spChg chg="add del mod">
          <ac:chgData name="soja1981@ukr.net" userId="a1b576df8c1c9d70" providerId="LiveId" clId="{2A3354FA-49B3-4426-8209-6BE91E53C8AC}" dt="2022-09-03T11:03:14.646" v="466" actId="21"/>
          <ac:spMkLst>
            <pc:docMk/>
            <pc:sldMk cId="3566490564" sldId="272"/>
            <ac:spMk id="4" creationId="{C205FC1A-0673-445A-891F-F2824933CD94}"/>
          </ac:spMkLst>
        </pc:spChg>
        <pc:spChg chg="add del mod">
          <ac:chgData name="soja1981@ukr.net" userId="a1b576df8c1c9d70" providerId="LiveId" clId="{2A3354FA-49B3-4426-8209-6BE91E53C8AC}" dt="2022-09-03T11:03:21.412" v="469" actId="21"/>
          <ac:spMkLst>
            <pc:docMk/>
            <pc:sldMk cId="3566490564" sldId="272"/>
            <ac:spMk id="5" creationId="{FE86A19D-BB6A-499A-A3FB-5B61923E951D}"/>
          </ac:spMkLst>
        </pc:spChg>
        <pc:spChg chg="add del mod">
          <ac:chgData name="soja1981@ukr.net" userId="a1b576df8c1c9d70" providerId="LiveId" clId="{2A3354FA-49B3-4426-8209-6BE91E53C8AC}" dt="2022-09-03T11:03:24.507" v="470" actId="21"/>
          <ac:spMkLst>
            <pc:docMk/>
            <pc:sldMk cId="3566490564" sldId="272"/>
            <ac:spMk id="6" creationId="{38053654-40AB-4839-8FC0-CC11446FC856}"/>
          </ac:spMkLst>
        </pc:spChg>
        <pc:spChg chg="add del mod">
          <ac:chgData name="soja1981@ukr.net" userId="a1b576df8c1c9d70" providerId="LiveId" clId="{2A3354FA-49B3-4426-8209-6BE91E53C8AC}" dt="2022-09-03T11:03:16.902" v="467" actId="21"/>
          <ac:spMkLst>
            <pc:docMk/>
            <pc:sldMk cId="3566490564" sldId="272"/>
            <ac:spMk id="7" creationId="{F2257E64-B77A-4280-830E-FBC4356D9E33}"/>
          </ac:spMkLst>
        </pc:spChg>
        <pc:spChg chg="add del mod">
          <ac:chgData name="soja1981@ukr.net" userId="a1b576df8c1c9d70" providerId="LiveId" clId="{2A3354FA-49B3-4426-8209-6BE91E53C8AC}" dt="2022-09-03T11:03:19.484" v="468" actId="21"/>
          <ac:spMkLst>
            <pc:docMk/>
            <pc:sldMk cId="3566490564" sldId="272"/>
            <ac:spMk id="8" creationId="{08AF3999-962B-4C84-8A92-D60A07F618DB}"/>
          </ac:spMkLst>
        </pc:spChg>
        <pc:picChg chg="add del mod">
          <ac:chgData name="soja1981@ukr.net" userId="a1b576df8c1c9d70" providerId="LiveId" clId="{2A3354FA-49B3-4426-8209-6BE91E53C8AC}" dt="2022-09-03T11:15:40.567" v="476" actId="21"/>
          <ac:picMkLst>
            <pc:docMk/>
            <pc:sldMk cId="3566490564" sldId="272"/>
            <ac:picMk id="1026" creationId="{236986DA-1BA2-4E01-852C-24A0F7778692}"/>
          </ac:picMkLst>
        </pc:picChg>
        <pc:picChg chg="add mod">
          <ac:chgData name="soja1981@ukr.net" userId="a1b576df8c1c9d70" providerId="LiveId" clId="{2A3354FA-49B3-4426-8209-6BE91E53C8AC}" dt="2022-09-03T11:16:24.306" v="482" actId="14100"/>
          <ac:picMkLst>
            <pc:docMk/>
            <pc:sldMk cId="3566490564" sldId="272"/>
            <ac:picMk id="1028" creationId="{59D636D5-876A-41D5-9F17-E5CEB6B7B899}"/>
          </ac:picMkLst>
        </pc:picChg>
      </pc:sldChg>
      <pc:sldChg chg="addSp delSp modSp add mod">
        <pc:chgData name="soja1981@ukr.net" userId="a1b576df8c1c9d70" providerId="LiveId" clId="{2A3354FA-49B3-4426-8209-6BE91E53C8AC}" dt="2022-09-03T12:33:54.250" v="1109" actId="1076"/>
        <pc:sldMkLst>
          <pc:docMk/>
          <pc:sldMk cId="48663337" sldId="273"/>
        </pc:sldMkLst>
        <pc:spChg chg="del">
          <ac:chgData name="soja1981@ukr.net" userId="a1b576df8c1c9d70" providerId="LiveId" clId="{2A3354FA-49B3-4426-8209-6BE91E53C8AC}" dt="2022-09-03T11:16:34.871" v="484" actId="21"/>
          <ac:spMkLst>
            <pc:docMk/>
            <pc:sldMk cId="48663337" sldId="273"/>
            <ac:spMk id="2" creationId="{27F73722-1893-4649-8267-ACC35A814C49}"/>
          </ac:spMkLst>
        </pc:spChg>
        <pc:spChg chg="del">
          <ac:chgData name="soja1981@ukr.net" userId="a1b576df8c1c9d70" providerId="LiveId" clId="{2A3354FA-49B3-4426-8209-6BE91E53C8AC}" dt="2022-09-03T11:16:32.677" v="483" actId="21"/>
          <ac:spMkLst>
            <pc:docMk/>
            <pc:sldMk cId="48663337" sldId="273"/>
            <ac:spMk id="3" creationId="{5634C5DF-EFB5-4C4C-AF14-042776D1B861}"/>
          </ac:spMkLst>
        </pc:spChg>
        <pc:spChg chg="mod">
          <ac:chgData name="soja1981@ukr.net" userId="a1b576df8c1c9d70" providerId="LiveId" clId="{2A3354FA-49B3-4426-8209-6BE91E53C8AC}" dt="2022-09-03T11:16:40.882" v="486" actId="1076"/>
          <ac:spMkLst>
            <pc:docMk/>
            <pc:sldMk cId="48663337" sldId="273"/>
            <ac:spMk id="4" creationId="{C205FC1A-0673-445A-891F-F2824933CD94}"/>
          </ac:spMkLst>
        </pc:spChg>
        <pc:spChg chg="mod">
          <ac:chgData name="soja1981@ukr.net" userId="a1b576df8c1c9d70" providerId="LiveId" clId="{2A3354FA-49B3-4426-8209-6BE91E53C8AC}" dt="2022-09-03T11:19:27.250" v="503" actId="1076"/>
          <ac:spMkLst>
            <pc:docMk/>
            <pc:sldMk cId="48663337" sldId="273"/>
            <ac:spMk id="5" creationId="{FE86A19D-BB6A-499A-A3FB-5B61923E951D}"/>
          </ac:spMkLst>
        </pc:spChg>
        <pc:spChg chg="mod">
          <ac:chgData name="soja1981@ukr.net" userId="a1b576df8c1c9d70" providerId="LiveId" clId="{2A3354FA-49B3-4426-8209-6BE91E53C8AC}" dt="2022-09-03T11:19:29.053" v="504" actId="1076"/>
          <ac:spMkLst>
            <pc:docMk/>
            <pc:sldMk cId="48663337" sldId="273"/>
            <ac:spMk id="6" creationId="{38053654-40AB-4839-8FC0-CC11446FC856}"/>
          </ac:spMkLst>
        </pc:spChg>
        <pc:spChg chg="mod">
          <ac:chgData name="soja1981@ukr.net" userId="a1b576df8c1c9d70" providerId="LiveId" clId="{2A3354FA-49B3-4426-8209-6BE91E53C8AC}" dt="2022-09-03T11:19:25.515" v="502" actId="1076"/>
          <ac:spMkLst>
            <pc:docMk/>
            <pc:sldMk cId="48663337" sldId="273"/>
            <ac:spMk id="7" creationId="{F2257E64-B77A-4280-830E-FBC4356D9E33}"/>
          </ac:spMkLst>
        </pc:spChg>
        <pc:spChg chg="mod">
          <ac:chgData name="soja1981@ukr.net" userId="a1b576df8c1c9d70" providerId="LiveId" clId="{2A3354FA-49B3-4426-8209-6BE91E53C8AC}" dt="2022-09-03T11:19:31.295" v="505" actId="1076"/>
          <ac:spMkLst>
            <pc:docMk/>
            <pc:sldMk cId="48663337" sldId="273"/>
            <ac:spMk id="8" creationId="{08AF3999-962B-4C84-8A92-D60A07F618DB}"/>
          </ac:spMkLst>
        </pc:spChg>
        <pc:spChg chg="add del mod">
          <ac:chgData name="soja1981@ukr.net" userId="a1b576df8c1c9d70" providerId="LiveId" clId="{2A3354FA-49B3-4426-8209-6BE91E53C8AC}" dt="2022-09-03T11:16:43.981" v="487" actId="21"/>
          <ac:spMkLst>
            <pc:docMk/>
            <pc:sldMk cId="48663337" sldId="273"/>
            <ac:spMk id="10" creationId="{42D57E89-DAE8-43D9-A29E-42C0C2C96538}"/>
          </ac:spMkLst>
        </pc:spChg>
        <pc:spChg chg="add del mod">
          <ac:chgData name="soja1981@ukr.net" userId="a1b576df8c1c9d70" providerId="LiveId" clId="{2A3354FA-49B3-4426-8209-6BE91E53C8AC}" dt="2022-09-03T11:16:37.504" v="485" actId="21"/>
          <ac:spMkLst>
            <pc:docMk/>
            <pc:sldMk cId="48663337" sldId="273"/>
            <ac:spMk id="12" creationId="{1C698A5A-631D-4C52-9FF9-CDE5DBA214C0}"/>
          </ac:spMkLst>
        </pc:spChg>
        <pc:spChg chg="add del">
          <ac:chgData name="soja1981@ukr.net" userId="a1b576df8c1c9d70" providerId="LiveId" clId="{2A3354FA-49B3-4426-8209-6BE91E53C8AC}" dt="2022-09-03T11:19:02.689" v="497" actId="21"/>
          <ac:spMkLst>
            <pc:docMk/>
            <pc:sldMk cId="48663337" sldId="273"/>
            <ac:spMk id="13" creationId="{4FF1D107-8AC7-403B-8EA7-49E34CFBD4C2}"/>
          </ac:spMkLst>
        </pc:spChg>
        <pc:spChg chg="add mod">
          <ac:chgData name="soja1981@ukr.net" userId="a1b576df8c1c9d70" providerId="LiveId" clId="{2A3354FA-49B3-4426-8209-6BE91E53C8AC}" dt="2022-09-03T12:33:54.250" v="1109" actId="1076"/>
          <ac:spMkLst>
            <pc:docMk/>
            <pc:sldMk cId="48663337" sldId="273"/>
            <ac:spMk id="16" creationId="{F2BBECD5-0718-4A9F-9796-54CD4A694D08}"/>
          </ac:spMkLst>
        </pc:spChg>
        <pc:spChg chg="add mod">
          <ac:chgData name="soja1981@ukr.net" userId="a1b576df8c1c9d70" providerId="LiveId" clId="{2A3354FA-49B3-4426-8209-6BE91E53C8AC}" dt="2022-09-03T11:24:25.507" v="589" actId="1076"/>
          <ac:spMkLst>
            <pc:docMk/>
            <pc:sldMk cId="48663337" sldId="273"/>
            <ac:spMk id="18" creationId="{21039C7B-920D-4634-8EF7-65F58A06E22C}"/>
          </ac:spMkLst>
        </pc:spChg>
        <pc:picChg chg="add mod">
          <ac:chgData name="soja1981@ukr.net" userId="a1b576df8c1c9d70" providerId="LiveId" clId="{2A3354FA-49B3-4426-8209-6BE91E53C8AC}" dt="2022-09-03T11:19:38.828" v="508" actId="14100"/>
          <ac:picMkLst>
            <pc:docMk/>
            <pc:sldMk cId="48663337" sldId="273"/>
            <ac:picMk id="15" creationId="{4B3F8CE5-E696-4A7C-A15A-67072AD7AF0D}"/>
          </ac:picMkLst>
        </pc:picChg>
        <pc:picChg chg="add mod">
          <ac:chgData name="soja1981@ukr.net" userId="a1b576df8c1c9d70" providerId="LiveId" clId="{2A3354FA-49B3-4426-8209-6BE91E53C8AC}" dt="2022-09-03T11:24:22.011" v="588" actId="1076"/>
          <ac:picMkLst>
            <pc:docMk/>
            <pc:sldMk cId="48663337" sldId="273"/>
            <ac:picMk id="2052" creationId="{E3AD8721-7BFF-434E-BF32-3A864BC1D487}"/>
          </ac:picMkLst>
        </pc:picChg>
      </pc:sldChg>
      <pc:sldChg chg="addSp delSp modSp new mod">
        <pc:chgData name="soja1981@ukr.net" userId="a1b576df8c1c9d70" providerId="LiveId" clId="{2A3354FA-49B3-4426-8209-6BE91E53C8AC}" dt="2022-09-03T12:21:19.206" v="650" actId="14100"/>
        <pc:sldMkLst>
          <pc:docMk/>
          <pc:sldMk cId="1046365627" sldId="274"/>
        </pc:sldMkLst>
        <pc:spChg chg="del">
          <ac:chgData name="soja1981@ukr.net" userId="a1b576df8c1c9d70" providerId="LiveId" clId="{2A3354FA-49B3-4426-8209-6BE91E53C8AC}" dt="2022-09-03T11:35:36.457" v="592" actId="21"/>
          <ac:spMkLst>
            <pc:docMk/>
            <pc:sldMk cId="1046365627" sldId="274"/>
            <ac:spMk id="2" creationId="{B129772E-16F7-4F65-9CF9-30B8877165E2}"/>
          </ac:spMkLst>
        </pc:spChg>
        <pc:spChg chg="del">
          <ac:chgData name="soja1981@ukr.net" userId="a1b576df8c1c9d70" providerId="LiveId" clId="{2A3354FA-49B3-4426-8209-6BE91E53C8AC}" dt="2022-09-03T11:35:39.648" v="593" actId="21"/>
          <ac:spMkLst>
            <pc:docMk/>
            <pc:sldMk cId="1046365627" sldId="274"/>
            <ac:spMk id="3" creationId="{DCDF96A9-A379-4606-B46B-DE181F0504FE}"/>
          </ac:spMkLst>
        </pc:spChg>
        <pc:picChg chg="add del mod">
          <ac:chgData name="soja1981@ukr.net" userId="a1b576df8c1c9d70" providerId="LiveId" clId="{2A3354FA-49B3-4426-8209-6BE91E53C8AC}" dt="2022-09-03T12:01:46.088" v="601" actId="21"/>
          <ac:picMkLst>
            <pc:docMk/>
            <pc:sldMk cId="1046365627" sldId="274"/>
            <ac:picMk id="4" creationId="{ED35A80A-FA9B-4E0F-AD5C-3E34DBF93C31}"/>
          </ac:picMkLst>
        </pc:picChg>
        <pc:picChg chg="add mod">
          <ac:chgData name="soja1981@ukr.net" userId="a1b576df8c1c9d70" providerId="LiveId" clId="{2A3354FA-49B3-4426-8209-6BE91E53C8AC}" dt="2022-09-03T12:21:19.206" v="650" actId="14100"/>
          <ac:picMkLst>
            <pc:docMk/>
            <pc:sldMk cId="1046365627" sldId="274"/>
            <ac:picMk id="6" creationId="{D7E8F0B7-472B-4A01-A56A-438666D6F525}"/>
          </ac:picMkLst>
        </pc:picChg>
      </pc:sldChg>
      <pc:sldChg chg="delSp modSp add mod">
        <pc:chgData name="soja1981@ukr.net" userId="a1b576df8c1c9d70" providerId="LiveId" clId="{2A3354FA-49B3-4426-8209-6BE91E53C8AC}" dt="2022-09-03T12:02:00.867" v="607" actId="1076"/>
        <pc:sldMkLst>
          <pc:docMk/>
          <pc:sldMk cId="990833331" sldId="275"/>
        </pc:sldMkLst>
        <pc:picChg chg="mod">
          <ac:chgData name="soja1981@ukr.net" userId="a1b576df8c1c9d70" providerId="LiveId" clId="{2A3354FA-49B3-4426-8209-6BE91E53C8AC}" dt="2022-09-03T12:02:00.867" v="607" actId="1076"/>
          <ac:picMkLst>
            <pc:docMk/>
            <pc:sldMk cId="990833331" sldId="275"/>
            <ac:picMk id="4" creationId="{ED35A80A-FA9B-4E0F-AD5C-3E34DBF93C31}"/>
          </ac:picMkLst>
        </pc:picChg>
        <pc:picChg chg="del">
          <ac:chgData name="soja1981@ukr.net" userId="a1b576df8c1c9d70" providerId="LiveId" clId="{2A3354FA-49B3-4426-8209-6BE91E53C8AC}" dt="2022-09-03T12:01:57.092" v="606" actId="21"/>
          <ac:picMkLst>
            <pc:docMk/>
            <pc:sldMk cId="990833331" sldId="275"/>
            <ac:picMk id="6" creationId="{D7E8F0B7-472B-4A01-A56A-438666D6F525}"/>
          </ac:picMkLst>
        </pc:picChg>
      </pc:sldChg>
      <pc:sldChg chg="addSp delSp modSp new mod">
        <pc:chgData name="soja1981@ukr.net" userId="a1b576df8c1c9d70" providerId="LiveId" clId="{2A3354FA-49B3-4426-8209-6BE91E53C8AC}" dt="2022-09-03T12:12:05.357" v="629" actId="1076"/>
        <pc:sldMkLst>
          <pc:docMk/>
          <pc:sldMk cId="866294152" sldId="276"/>
        </pc:sldMkLst>
        <pc:spChg chg="del">
          <ac:chgData name="soja1981@ukr.net" userId="a1b576df8c1c9d70" providerId="LiveId" clId="{2A3354FA-49B3-4426-8209-6BE91E53C8AC}" dt="2022-09-03T12:02:28.455" v="609" actId="21"/>
          <ac:spMkLst>
            <pc:docMk/>
            <pc:sldMk cId="866294152" sldId="276"/>
            <ac:spMk id="2" creationId="{04C0FDA2-3963-4F33-85A8-99559AF0ADF4}"/>
          </ac:spMkLst>
        </pc:spChg>
        <pc:spChg chg="del">
          <ac:chgData name="soja1981@ukr.net" userId="a1b576df8c1c9d70" providerId="LiveId" clId="{2A3354FA-49B3-4426-8209-6BE91E53C8AC}" dt="2022-09-03T12:02:30.960" v="610" actId="21"/>
          <ac:spMkLst>
            <pc:docMk/>
            <pc:sldMk cId="866294152" sldId="276"/>
            <ac:spMk id="3" creationId="{DA8D8C8C-C051-46DB-86E9-49CAEABCFEA0}"/>
          </ac:spMkLst>
        </pc:spChg>
        <pc:spChg chg="add mod">
          <ac:chgData name="soja1981@ukr.net" userId="a1b576df8c1c9d70" providerId="LiveId" clId="{2A3354FA-49B3-4426-8209-6BE91E53C8AC}" dt="2022-09-03T12:03:26.970" v="613"/>
          <ac:spMkLst>
            <pc:docMk/>
            <pc:sldMk cId="866294152" sldId="276"/>
            <ac:spMk id="6" creationId="{207576C6-312A-44BB-83B6-4C11857D5329}"/>
          </ac:spMkLst>
        </pc:spChg>
        <pc:picChg chg="add del mod">
          <ac:chgData name="soja1981@ukr.net" userId="a1b576df8c1c9d70" providerId="LiveId" clId="{2A3354FA-49B3-4426-8209-6BE91E53C8AC}" dt="2022-09-03T12:07:24.319" v="621" actId="21"/>
          <ac:picMkLst>
            <pc:docMk/>
            <pc:sldMk cId="866294152" sldId="276"/>
            <ac:picMk id="5" creationId="{2037F1D8-7FE8-40FE-ADC4-FA9C9D279E0F}"/>
          </ac:picMkLst>
        </pc:picChg>
        <pc:picChg chg="add mod">
          <ac:chgData name="soja1981@ukr.net" userId="a1b576df8c1c9d70" providerId="LiveId" clId="{2A3354FA-49B3-4426-8209-6BE91E53C8AC}" dt="2022-09-03T12:11:30.953" v="626" actId="1076"/>
          <ac:picMkLst>
            <pc:docMk/>
            <pc:sldMk cId="866294152" sldId="276"/>
            <ac:picMk id="8" creationId="{A69AB2B5-B5A1-4D39-B2D0-23A0FA93F186}"/>
          </ac:picMkLst>
        </pc:picChg>
        <pc:picChg chg="add mod">
          <ac:chgData name="soja1981@ukr.net" userId="a1b576df8c1c9d70" providerId="LiveId" clId="{2A3354FA-49B3-4426-8209-6BE91E53C8AC}" dt="2022-09-03T12:12:05.357" v="629" actId="1076"/>
          <ac:picMkLst>
            <pc:docMk/>
            <pc:sldMk cId="866294152" sldId="276"/>
            <ac:picMk id="9" creationId="{0377F64E-2F14-441A-9364-D6DE838FD533}"/>
          </ac:picMkLst>
        </pc:picChg>
      </pc:sldChg>
      <pc:sldChg chg="addSp delSp modSp new mod">
        <pc:chgData name="soja1981@ukr.net" userId="a1b576df8c1c9d70" providerId="LiveId" clId="{2A3354FA-49B3-4426-8209-6BE91E53C8AC}" dt="2022-09-03T12:35:31.040" v="1120" actId="207"/>
        <pc:sldMkLst>
          <pc:docMk/>
          <pc:sldMk cId="609854453" sldId="277"/>
        </pc:sldMkLst>
        <pc:spChg chg="del">
          <ac:chgData name="soja1981@ukr.net" userId="a1b576df8c1c9d70" providerId="LiveId" clId="{2A3354FA-49B3-4426-8209-6BE91E53C8AC}" dt="2022-09-03T12:07:08.322" v="616" actId="21"/>
          <ac:spMkLst>
            <pc:docMk/>
            <pc:sldMk cId="609854453" sldId="277"/>
            <ac:spMk id="2" creationId="{977D7290-2CA4-4A5D-AE6E-527018E7EEAF}"/>
          </ac:spMkLst>
        </pc:spChg>
        <pc:spChg chg="del">
          <ac:chgData name="soja1981@ukr.net" userId="a1b576df8c1c9d70" providerId="LiveId" clId="{2A3354FA-49B3-4426-8209-6BE91E53C8AC}" dt="2022-09-03T12:07:10.697" v="617" actId="21"/>
          <ac:spMkLst>
            <pc:docMk/>
            <pc:sldMk cId="609854453" sldId="277"/>
            <ac:spMk id="3" creationId="{DA997D6F-E7EE-4738-B388-FF0BA7272150}"/>
          </ac:spMkLst>
        </pc:spChg>
        <pc:spChg chg="add mod">
          <ac:chgData name="soja1981@ukr.net" userId="a1b576df8c1c9d70" providerId="LiveId" clId="{2A3354FA-49B3-4426-8209-6BE91E53C8AC}" dt="2022-09-03T12:07:05.785" v="615"/>
          <ac:spMkLst>
            <pc:docMk/>
            <pc:sldMk cId="609854453" sldId="277"/>
            <ac:spMk id="4" creationId="{EE9A60AE-99CB-4115-ACA2-50E9B77C04DC}"/>
          </ac:spMkLst>
        </pc:spChg>
        <pc:spChg chg="add mod">
          <ac:chgData name="soja1981@ukr.net" userId="a1b576df8c1c9d70" providerId="LiveId" clId="{2A3354FA-49B3-4426-8209-6BE91E53C8AC}" dt="2022-09-03T12:35:31.040" v="1120" actId="207"/>
          <ac:spMkLst>
            <pc:docMk/>
            <pc:sldMk cId="609854453" sldId="277"/>
            <ac:spMk id="5" creationId="{0BB649EE-7840-4A5B-B24E-C1B4622390E1}"/>
          </ac:spMkLst>
        </pc:spChg>
      </pc:sldChg>
      <pc:sldChg chg="addSp delSp modSp add del mod">
        <pc:chgData name="soja1981@ukr.net" userId="a1b576df8c1c9d70" providerId="LiveId" clId="{2A3354FA-49B3-4426-8209-6BE91E53C8AC}" dt="2022-09-03T12:20:45.149" v="645" actId="1076"/>
        <pc:sldMkLst>
          <pc:docMk/>
          <pc:sldMk cId="181453483" sldId="278"/>
        </pc:sldMkLst>
        <pc:spChg chg="mod">
          <ac:chgData name="soja1981@ukr.net" userId="a1b576df8c1c9d70" providerId="LiveId" clId="{2A3354FA-49B3-4426-8209-6BE91E53C8AC}" dt="2022-09-03T12:20:43.177" v="644" actId="1076"/>
          <ac:spMkLst>
            <pc:docMk/>
            <pc:sldMk cId="181453483" sldId="278"/>
            <ac:spMk id="6" creationId="{207576C6-312A-44BB-83B6-4C11857D5329}"/>
          </ac:spMkLst>
        </pc:spChg>
        <pc:picChg chg="add mod">
          <ac:chgData name="soja1981@ukr.net" userId="a1b576df8c1c9d70" providerId="LiveId" clId="{2A3354FA-49B3-4426-8209-6BE91E53C8AC}" dt="2022-09-03T12:20:40.523" v="643" actId="14100"/>
          <ac:picMkLst>
            <pc:docMk/>
            <pc:sldMk cId="181453483" sldId="278"/>
            <ac:picMk id="3" creationId="{948FA8DE-E189-49FA-8845-414EEE0BAC3E}"/>
          </ac:picMkLst>
        </pc:picChg>
        <pc:picChg chg="add del mod">
          <ac:chgData name="soja1981@ukr.net" userId="a1b576df8c1c9d70" providerId="LiveId" clId="{2A3354FA-49B3-4426-8209-6BE91E53C8AC}" dt="2022-09-03T12:20:36.878" v="641" actId="21"/>
          <ac:picMkLst>
            <pc:docMk/>
            <pc:sldMk cId="181453483" sldId="278"/>
            <ac:picMk id="5" creationId="{5FB495AD-5800-49AD-98F7-5F142D4F49C2}"/>
          </ac:picMkLst>
        </pc:picChg>
        <pc:picChg chg="del">
          <ac:chgData name="soja1981@ukr.net" userId="a1b576df8c1c9d70" providerId="LiveId" clId="{2A3354FA-49B3-4426-8209-6BE91E53C8AC}" dt="2022-09-03T12:18:09.620" v="631" actId="21"/>
          <ac:picMkLst>
            <pc:docMk/>
            <pc:sldMk cId="181453483" sldId="278"/>
            <ac:picMk id="8" creationId="{A69AB2B5-B5A1-4D39-B2D0-23A0FA93F186}"/>
          </ac:picMkLst>
        </pc:picChg>
        <pc:picChg chg="mod">
          <ac:chgData name="soja1981@ukr.net" userId="a1b576df8c1c9d70" providerId="LiveId" clId="{2A3354FA-49B3-4426-8209-6BE91E53C8AC}" dt="2022-09-03T12:20:45.149" v="645" actId="1076"/>
          <ac:picMkLst>
            <pc:docMk/>
            <pc:sldMk cId="181453483" sldId="278"/>
            <ac:picMk id="9" creationId="{0377F64E-2F14-441A-9364-D6DE838FD533}"/>
          </ac:picMkLst>
        </pc:picChg>
      </pc:sldChg>
      <pc:sldChg chg="delSp modSp add mod">
        <pc:chgData name="soja1981@ukr.net" userId="a1b576df8c1c9d70" providerId="LiveId" clId="{2A3354FA-49B3-4426-8209-6BE91E53C8AC}" dt="2022-09-03T12:21:41.220" v="656" actId="1076"/>
        <pc:sldMkLst>
          <pc:docMk/>
          <pc:sldMk cId="2397720156" sldId="279"/>
        </pc:sldMkLst>
        <pc:picChg chg="del">
          <ac:chgData name="soja1981@ukr.net" userId="a1b576df8c1c9d70" providerId="LiveId" clId="{2A3354FA-49B3-4426-8209-6BE91E53C8AC}" dt="2022-09-03T12:21:32.305" v="651" actId="21"/>
          <ac:picMkLst>
            <pc:docMk/>
            <pc:sldMk cId="2397720156" sldId="279"/>
            <ac:picMk id="3" creationId="{948FA8DE-E189-49FA-8845-414EEE0BAC3E}"/>
          </ac:picMkLst>
        </pc:picChg>
        <pc:picChg chg="mod">
          <ac:chgData name="soja1981@ukr.net" userId="a1b576df8c1c9d70" providerId="LiveId" clId="{2A3354FA-49B3-4426-8209-6BE91E53C8AC}" dt="2022-09-03T12:21:41.220" v="656" actId="1076"/>
          <ac:picMkLst>
            <pc:docMk/>
            <pc:sldMk cId="2397720156" sldId="279"/>
            <ac:picMk id="5" creationId="{5FB495AD-5800-49AD-98F7-5F142D4F49C2}"/>
          </ac:picMkLst>
        </pc:picChg>
      </pc:sldChg>
    </pc:docChg>
  </pc:docChgLst>
  <pc:docChgLst>
    <pc:chgData name="soja1981@ukr.net" userId="a1b576df8c1c9d70" providerId="LiveId" clId="{4E7B4DB2-8354-4790-9F01-1CFE8862D3BD}"/>
    <pc:docChg chg="undo custSel addSld delSld modSld sldOrd">
      <pc:chgData name="soja1981@ukr.net" userId="a1b576df8c1c9d70" providerId="LiveId" clId="{4E7B4DB2-8354-4790-9F01-1CFE8862D3BD}" dt="2022-09-03T13:17:12.406" v="530" actId="1076"/>
      <pc:docMkLst>
        <pc:docMk/>
      </pc:docMkLst>
      <pc:sldChg chg="addSp delSp modSp mod">
        <pc:chgData name="soja1981@ukr.net" userId="a1b576df8c1c9d70" providerId="LiveId" clId="{4E7B4DB2-8354-4790-9F01-1CFE8862D3BD}" dt="2022-09-03T12:45:11.921" v="33" actId="1076"/>
        <pc:sldMkLst>
          <pc:docMk/>
          <pc:sldMk cId="1421465081" sldId="256"/>
        </pc:sldMkLst>
        <pc:spChg chg="mod">
          <ac:chgData name="soja1981@ukr.net" userId="a1b576df8c1c9d70" providerId="LiveId" clId="{4E7B4DB2-8354-4790-9F01-1CFE8862D3BD}" dt="2022-09-03T12:42:29.616" v="30" actId="6549"/>
          <ac:spMkLst>
            <pc:docMk/>
            <pc:sldMk cId="1421465081" sldId="256"/>
            <ac:spMk id="2" creationId="{210B1CB8-4C3A-436A-86BF-5F41D590107E}"/>
          </ac:spMkLst>
        </pc:spChg>
        <pc:picChg chg="add mod">
          <ac:chgData name="soja1981@ukr.net" userId="a1b576df8c1c9d70" providerId="LiveId" clId="{4E7B4DB2-8354-4790-9F01-1CFE8862D3BD}" dt="2022-09-03T12:45:11.921" v="33" actId="1076"/>
          <ac:picMkLst>
            <pc:docMk/>
            <pc:sldMk cId="1421465081" sldId="256"/>
            <ac:picMk id="4" creationId="{9A359FAD-74CF-47E2-A877-E8EB8CD921EE}"/>
          </ac:picMkLst>
        </pc:picChg>
        <pc:picChg chg="del">
          <ac:chgData name="soja1981@ukr.net" userId="a1b576df8c1c9d70" providerId="LiveId" clId="{4E7B4DB2-8354-4790-9F01-1CFE8862D3BD}" dt="2022-09-03T12:42:47.429" v="31" actId="21"/>
          <ac:picMkLst>
            <pc:docMk/>
            <pc:sldMk cId="1421465081" sldId="256"/>
            <ac:picMk id="1030" creationId="{26C24562-A046-4D85-9F69-9D870917C1F0}"/>
          </ac:picMkLst>
        </pc:picChg>
      </pc:sldChg>
      <pc:sldChg chg="modSp mod">
        <pc:chgData name="soja1981@ukr.net" userId="a1b576df8c1c9d70" providerId="LiveId" clId="{4E7B4DB2-8354-4790-9F01-1CFE8862D3BD}" dt="2022-09-03T13:11:28.473" v="521" actId="20577"/>
        <pc:sldMkLst>
          <pc:docMk/>
          <pc:sldMk cId="400352940" sldId="267"/>
        </pc:sldMkLst>
        <pc:spChg chg="mod">
          <ac:chgData name="soja1981@ukr.net" userId="a1b576df8c1c9d70" providerId="LiveId" clId="{4E7B4DB2-8354-4790-9F01-1CFE8862D3BD}" dt="2022-09-03T13:11:28.473" v="521" actId="20577"/>
          <ac:spMkLst>
            <pc:docMk/>
            <pc:sldMk cId="400352940" sldId="267"/>
            <ac:spMk id="7" creationId="{F151A3C8-8B9A-4238-9E04-8E332B2FADA2}"/>
          </ac:spMkLst>
        </pc:spChg>
      </pc:sldChg>
      <pc:sldChg chg="del">
        <pc:chgData name="soja1981@ukr.net" userId="a1b576df8c1c9d70" providerId="LiveId" clId="{4E7B4DB2-8354-4790-9F01-1CFE8862D3BD}" dt="2022-09-03T12:45:49.884" v="34" actId="2696"/>
        <pc:sldMkLst>
          <pc:docMk/>
          <pc:sldMk cId="1039799641" sldId="270"/>
        </pc:sldMkLst>
      </pc:sldChg>
      <pc:sldChg chg="del">
        <pc:chgData name="soja1981@ukr.net" userId="a1b576df8c1c9d70" providerId="LiveId" clId="{4E7B4DB2-8354-4790-9F01-1CFE8862D3BD}" dt="2022-09-03T13:07:29.589" v="180" actId="2696"/>
        <pc:sldMkLst>
          <pc:docMk/>
          <pc:sldMk cId="2808184228" sldId="271"/>
        </pc:sldMkLst>
      </pc:sldChg>
      <pc:sldChg chg="del">
        <pc:chgData name="soja1981@ukr.net" userId="a1b576df8c1c9d70" providerId="LiveId" clId="{4E7B4DB2-8354-4790-9F01-1CFE8862D3BD}" dt="2022-09-03T13:07:32.056" v="181" actId="2696"/>
        <pc:sldMkLst>
          <pc:docMk/>
          <pc:sldMk cId="3566490564" sldId="272"/>
        </pc:sldMkLst>
      </pc:sldChg>
      <pc:sldChg chg="del">
        <pc:chgData name="soja1981@ukr.net" userId="a1b576df8c1c9d70" providerId="LiveId" clId="{4E7B4DB2-8354-4790-9F01-1CFE8862D3BD}" dt="2022-09-03T13:07:34.058" v="182" actId="2696"/>
        <pc:sldMkLst>
          <pc:docMk/>
          <pc:sldMk cId="48663337" sldId="273"/>
        </pc:sldMkLst>
      </pc:sldChg>
      <pc:sldChg chg="del">
        <pc:chgData name="soja1981@ukr.net" userId="a1b576df8c1c9d70" providerId="LiveId" clId="{4E7B4DB2-8354-4790-9F01-1CFE8862D3BD}" dt="2022-09-03T13:07:36.851" v="183" actId="2696"/>
        <pc:sldMkLst>
          <pc:docMk/>
          <pc:sldMk cId="1046365627" sldId="274"/>
        </pc:sldMkLst>
      </pc:sldChg>
      <pc:sldChg chg="del">
        <pc:chgData name="soja1981@ukr.net" userId="a1b576df8c1c9d70" providerId="LiveId" clId="{4E7B4DB2-8354-4790-9F01-1CFE8862D3BD}" dt="2022-09-03T13:07:39.272" v="184" actId="2696"/>
        <pc:sldMkLst>
          <pc:docMk/>
          <pc:sldMk cId="990833331" sldId="275"/>
        </pc:sldMkLst>
      </pc:sldChg>
      <pc:sldChg chg="del">
        <pc:chgData name="soja1981@ukr.net" userId="a1b576df8c1c9d70" providerId="LiveId" clId="{4E7B4DB2-8354-4790-9F01-1CFE8862D3BD}" dt="2022-09-03T13:07:41.831" v="185" actId="2696"/>
        <pc:sldMkLst>
          <pc:docMk/>
          <pc:sldMk cId="866294152" sldId="276"/>
        </pc:sldMkLst>
      </pc:sldChg>
      <pc:sldChg chg="modSp mod">
        <pc:chgData name="soja1981@ukr.net" userId="a1b576df8c1c9d70" providerId="LiveId" clId="{4E7B4DB2-8354-4790-9F01-1CFE8862D3BD}" dt="2022-09-03T13:13:05.285" v="523" actId="20577"/>
        <pc:sldMkLst>
          <pc:docMk/>
          <pc:sldMk cId="609854453" sldId="277"/>
        </pc:sldMkLst>
        <pc:spChg chg="mod">
          <ac:chgData name="soja1981@ukr.net" userId="a1b576df8c1c9d70" providerId="LiveId" clId="{4E7B4DB2-8354-4790-9F01-1CFE8862D3BD}" dt="2022-09-03T13:13:05.285" v="523" actId="20577"/>
          <ac:spMkLst>
            <pc:docMk/>
            <pc:sldMk cId="609854453" sldId="277"/>
            <ac:spMk id="5" creationId="{0BB649EE-7840-4A5B-B24E-C1B4622390E1}"/>
          </ac:spMkLst>
        </pc:spChg>
      </pc:sldChg>
      <pc:sldChg chg="del">
        <pc:chgData name="soja1981@ukr.net" userId="a1b576df8c1c9d70" providerId="LiveId" clId="{4E7B4DB2-8354-4790-9F01-1CFE8862D3BD}" dt="2022-09-03T13:07:48.050" v="186" actId="2696"/>
        <pc:sldMkLst>
          <pc:docMk/>
          <pc:sldMk cId="181453483" sldId="278"/>
        </pc:sldMkLst>
      </pc:sldChg>
      <pc:sldChg chg="del">
        <pc:chgData name="soja1981@ukr.net" userId="a1b576df8c1c9d70" providerId="LiveId" clId="{4E7B4DB2-8354-4790-9F01-1CFE8862D3BD}" dt="2022-09-03T13:07:50.657" v="187" actId="2696"/>
        <pc:sldMkLst>
          <pc:docMk/>
          <pc:sldMk cId="2397720156" sldId="279"/>
        </pc:sldMkLst>
      </pc:sldChg>
      <pc:sldChg chg="addSp delSp modSp new mod">
        <pc:chgData name="soja1981@ukr.net" userId="a1b576df8c1c9d70" providerId="LiveId" clId="{4E7B4DB2-8354-4790-9F01-1CFE8862D3BD}" dt="2022-09-03T13:07:04.221" v="179" actId="1076"/>
        <pc:sldMkLst>
          <pc:docMk/>
          <pc:sldMk cId="1296554295" sldId="280"/>
        </pc:sldMkLst>
        <pc:spChg chg="del">
          <ac:chgData name="soja1981@ukr.net" userId="a1b576df8c1c9d70" providerId="LiveId" clId="{4E7B4DB2-8354-4790-9F01-1CFE8862D3BD}" dt="2022-09-03T12:45:58.773" v="36" actId="21"/>
          <ac:spMkLst>
            <pc:docMk/>
            <pc:sldMk cId="1296554295" sldId="280"/>
            <ac:spMk id="2" creationId="{F6055A5A-2464-4A6F-8A15-D5AA091FA574}"/>
          </ac:spMkLst>
        </pc:spChg>
        <pc:spChg chg="del">
          <ac:chgData name="soja1981@ukr.net" userId="a1b576df8c1c9d70" providerId="LiveId" clId="{4E7B4DB2-8354-4790-9F01-1CFE8862D3BD}" dt="2022-09-03T12:46:00.913" v="37" actId="21"/>
          <ac:spMkLst>
            <pc:docMk/>
            <pc:sldMk cId="1296554295" sldId="280"/>
            <ac:spMk id="3" creationId="{A677E0DA-9BF6-4ED0-B8A5-BD3BF5D71DB0}"/>
          </ac:spMkLst>
        </pc:spChg>
        <pc:spChg chg="add mod">
          <ac:chgData name="soja1981@ukr.net" userId="a1b576df8c1c9d70" providerId="LiveId" clId="{4E7B4DB2-8354-4790-9F01-1CFE8862D3BD}" dt="2022-09-03T12:50:14.545" v="47"/>
          <ac:spMkLst>
            <pc:docMk/>
            <pc:sldMk cId="1296554295" sldId="280"/>
            <ac:spMk id="7" creationId="{2526D8CC-1E53-447B-9F33-3448D464E86C}"/>
          </ac:spMkLst>
        </pc:spChg>
        <pc:picChg chg="add del mod">
          <ac:chgData name="soja1981@ukr.net" userId="a1b576df8c1c9d70" providerId="LiveId" clId="{4E7B4DB2-8354-4790-9F01-1CFE8862D3BD}" dt="2022-09-03T12:46:47.252" v="41" actId="21"/>
          <ac:picMkLst>
            <pc:docMk/>
            <pc:sldMk cId="1296554295" sldId="280"/>
            <ac:picMk id="4" creationId="{650FE1E3-1D36-4B3F-8A3E-7ADF613AE411}"/>
          </ac:picMkLst>
        </pc:picChg>
        <pc:picChg chg="add mod">
          <ac:chgData name="soja1981@ukr.net" userId="a1b576df8c1c9d70" providerId="LiveId" clId="{4E7B4DB2-8354-4790-9F01-1CFE8862D3BD}" dt="2022-09-03T13:07:00.144" v="178" actId="1076"/>
          <ac:picMkLst>
            <pc:docMk/>
            <pc:sldMk cId="1296554295" sldId="280"/>
            <ac:picMk id="6" creationId="{FB87F04D-3D2A-4726-89F1-0622617E5710}"/>
          </ac:picMkLst>
        </pc:picChg>
        <pc:picChg chg="add mod">
          <ac:chgData name="soja1981@ukr.net" userId="a1b576df8c1c9d70" providerId="LiveId" clId="{4E7B4DB2-8354-4790-9F01-1CFE8862D3BD}" dt="2022-09-03T12:50:22.979" v="49" actId="1076"/>
          <ac:picMkLst>
            <pc:docMk/>
            <pc:sldMk cId="1296554295" sldId="280"/>
            <ac:picMk id="8" creationId="{F375AA8A-37E4-4A23-8C4E-D3C561A08F76}"/>
          </ac:picMkLst>
        </pc:picChg>
        <pc:picChg chg="add mod">
          <ac:chgData name="soja1981@ukr.net" userId="a1b576df8c1c9d70" providerId="LiveId" clId="{4E7B4DB2-8354-4790-9F01-1CFE8862D3BD}" dt="2022-09-03T13:07:04.221" v="179" actId="1076"/>
          <ac:picMkLst>
            <pc:docMk/>
            <pc:sldMk cId="1296554295" sldId="280"/>
            <ac:picMk id="10" creationId="{CBB12D7C-25C7-4A35-8CB8-C9948B086A9D}"/>
          </ac:picMkLst>
        </pc:picChg>
      </pc:sldChg>
      <pc:sldChg chg="addSp delSp modSp new mod ord">
        <pc:chgData name="soja1981@ukr.net" userId="a1b576df8c1c9d70" providerId="LiveId" clId="{4E7B4DB2-8354-4790-9F01-1CFE8862D3BD}" dt="2022-09-03T12:55:02.664" v="72" actId="1076"/>
        <pc:sldMkLst>
          <pc:docMk/>
          <pc:sldMk cId="1850223311" sldId="281"/>
        </pc:sldMkLst>
        <pc:spChg chg="del">
          <ac:chgData name="soja1981@ukr.net" userId="a1b576df8c1c9d70" providerId="LiveId" clId="{4E7B4DB2-8354-4790-9F01-1CFE8862D3BD}" dt="2022-09-03T12:50:55.355" v="57" actId="21"/>
          <ac:spMkLst>
            <pc:docMk/>
            <pc:sldMk cId="1850223311" sldId="281"/>
            <ac:spMk id="2" creationId="{1CBC1807-3A74-4E42-91B3-08B23D97E874}"/>
          </ac:spMkLst>
        </pc:spChg>
        <pc:spChg chg="del mod">
          <ac:chgData name="soja1981@ukr.net" userId="a1b576df8c1c9d70" providerId="LiveId" clId="{4E7B4DB2-8354-4790-9F01-1CFE8862D3BD}" dt="2022-09-03T12:54:44.674" v="63" actId="21"/>
          <ac:spMkLst>
            <pc:docMk/>
            <pc:sldMk cId="1850223311" sldId="281"/>
            <ac:spMk id="3" creationId="{6366747A-52BC-4BCA-8CB4-F3AD7A1EAABD}"/>
          </ac:spMkLst>
        </pc:spChg>
        <pc:picChg chg="add mod">
          <ac:chgData name="soja1981@ukr.net" userId="a1b576df8c1c9d70" providerId="LiveId" clId="{4E7B4DB2-8354-4790-9F01-1CFE8862D3BD}" dt="2022-09-03T12:55:02.664" v="72" actId="1076"/>
          <ac:picMkLst>
            <pc:docMk/>
            <pc:sldMk cId="1850223311" sldId="281"/>
            <ac:picMk id="5" creationId="{BED80F8B-74C9-400F-86F5-398DBE10440C}"/>
          </ac:picMkLst>
        </pc:picChg>
        <pc:picChg chg="add del mod">
          <ac:chgData name="soja1981@ukr.net" userId="a1b576df8c1c9d70" providerId="LiveId" clId="{4E7B4DB2-8354-4790-9F01-1CFE8862D3BD}" dt="2022-09-03T12:54:55.519" v="68" actId="21"/>
          <ac:picMkLst>
            <pc:docMk/>
            <pc:sldMk cId="1850223311" sldId="281"/>
            <ac:picMk id="6" creationId="{2DAE3FDD-0ABC-4227-B9F3-FB3817335F45}"/>
          </ac:picMkLst>
        </pc:picChg>
      </pc:sldChg>
      <pc:sldChg chg="addSp delSp modSp add mod">
        <pc:chgData name="soja1981@ukr.net" userId="a1b576df8c1c9d70" providerId="LiveId" clId="{4E7B4DB2-8354-4790-9F01-1CFE8862D3BD}" dt="2022-09-03T13:03:07.580" v="162" actId="14100"/>
        <pc:sldMkLst>
          <pc:docMk/>
          <pc:sldMk cId="2990897269" sldId="282"/>
        </pc:sldMkLst>
        <pc:spChg chg="del">
          <ac:chgData name="soja1981@ukr.net" userId="a1b576df8c1c9d70" providerId="LiveId" clId="{4E7B4DB2-8354-4790-9F01-1CFE8862D3BD}" dt="2022-09-03T12:55:11.966" v="73" actId="21"/>
          <ac:spMkLst>
            <pc:docMk/>
            <pc:sldMk cId="2990897269" sldId="282"/>
            <ac:spMk id="3" creationId="{6366747A-52BC-4BCA-8CB4-F3AD7A1EAABD}"/>
          </ac:spMkLst>
        </pc:spChg>
        <pc:picChg chg="add mod">
          <ac:chgData name="soja1981@ukr.net" userId="a1b576df8c1c9d70" providerId="LiveId" clId="{4E7B4DB2-8354-4790-9F01-1CFE8862D3BD}" dt="2022-09-03T13:03:07.580" v="162" actId="14100"/>
          <ac:picMkLst>
            <pc:docMk/>
            <pc:sldMk cId="2990897269" sldId="282"/>
            <ac:picMk id="4" creationId="{380BF522-FC34-4FF6-93A0-3E19ED15A80F}"/>
          </ac:picMkLst>
        </pc:picChg>
      </pc:sldChg>
      <pc:sldChg chg="addSp delSp modSp new mod">
        <pc:chgData name="soja1981@ukr.net" userId="a1b576df8c1c9d70" providerId="LiveId" clId="{4E7B4DB2-8354-4790-9F01-1CFE8862D3BD}" dt="2022-09-03T13:05:48.942" v="172" actId="14100"/>
        <pc:sldMkLst>
          <pc:docMk/>
          <pc:sldMk cId="3351500423" sldId="283"/>
        </pc:sldMkLst>
        <pc:spChg chg="del">
          <ac:chgData name="soja1981@ukr.net" userId="a1b576df8c1c9d70" providerId="LiveId" clId="{4E7B4DB2-8354-4790-9F01-1CFE8862D3BD}" dt="2022-09-03T12:58:58.637" v="83" actId="21"/>
          <ac:spMkLst>
            <pc:docMk/>
            <pc:sldMk cId="3351500423" sldId="283"/>
            <ac:spMk id="2" creationId="{22A92019-4F87-4FC5-A553-5F6210DD59B6}"/>
          </ac:spMkLst>
        </pc:spChg>
        <pc:spChg chg="del">
          <ac:chgData name="soja1981@ukr.net" userId="a1b576df8c1c9d70" providerId="LiveId" clId="{4E7B4DB2-8354-4790-9F01-1CFE8862D3BD}" dt="2022-09-03T12:59:08.270" v="85" actId="21"/>
          <ac:spMkLst>
            <pc:docMk/>
            <pc:sldMk cId="3351500423" sldId="283"/>
            <ac:spMk id="3" creationId="{83D0926D-22DF-4C30-B10B-7C58CECAE752}"/>
          </ac:spMkLst>
        </pc:spChg>
        <pc:picChg chg="add mod">
          <ac:chgData name="soja1981@ukr.net" userId="a1b576df8c1c9d70" providerId="LiveId" clId="{4E7B4DB2-8354-4790-9F01-1CFE8862D3BD}" dt="2022-09-03T13:05:48.942" v="172" actId="14100"/>
          <ac:picMkLst>
            <pc:docMk/>
            <pc:sldMk cId="3351500423" sldId="283"/>
            <ac:picMk id="1026" creationId="{82B6F20A-B3C1-4D39-A1D9-F73ABD5CC652}"/>
          </ac:picMkLst>
        </pc:picChg>
      </pc:sldChg>
      <pc:sldChg chg="addSp delSp modSp new mod ord">
        <pc:chgData name="soja1981@ukr.net" userId="a1b576df8c1c9d70" providerId="LiveId" clId="{4E7B4DB2-8354-4790-9F01-1CFE8862D3BD}" dt="2022-09-03T13:05:38.310" v="168" actId="1076"/>
        <pc:sldMkLst>
          <pc:docMk/>
          <pc:sldMk cId="365688938" sldId="284"/>
        </pc:sldMkLst>
        <pc:spChg chg="del">
          <ac:chgData name="soja1981@ukr.net" userId="a1b576df8c1c9d70" providerId="LiveId" clId="{4E7B4DB2-8354-4790-9F01-1CFE8862D3BD}" dt="2022-09-03T12:59:45.783" v="92" actId="21"/>
          <ac:spMkLst>
            <pc:docMk/>
            <pc:sldMk cId="365688938" sldId="284"/>
            <ac:spMk id="2" creationId="{1FCECE8B-3261-481F-AA74-D1937EFB3B8F}"/>
          </ac:spMkLst>
        </pc:spChg>
        <pc:spChg chg="mod">
          <ac:chgData name="soja1981@ukr.net" userId="a1b576df8c1c9d70" providerId="LiveId" clId="{4E7B4DB2-8354-4790-9F01-1CFE8862D3BD}" dt="2022-09-03T13:02:06.763" v="149" actId="1076"/>
          <ac:spMkLst>
            <pc:docMk/>
            <pc:sldMk cId="365688938" sldId="284"/>
            <ac:spMk id="3" creationId="{B1176CF6-A22C-4B95-AE81-0F33FB6CF7A9}"/>
          </ac:spMkLst>
        </pc:spChg>
        <pc:spChg chg="add mod">
          <ac:chgData name="soja1981@ukr.net" userId="a1b576df8c1c9d70" providerId="LiveId" clId="{4E7B4DB2-8354-4790-9F01-1CFE8862D3BD}" dt="2022-09-03T13:02:55.657" v="161" actId="207"/>
          <ac:spMkLst>
            <pc:docMk/>
            <pc:sldMk cId="365688938" sldId="284"/>
            <ac:spMk id="4" creationId="{DC92E41B-7847-4ECC-98F5-79A61E5F3EEB}"/>
          </ac:spMkLst>
        </pc:spChg>
        <pc:picChg chg="add mod">
          <ac:chgData name="soja1981@ukr.net" userId="a1b576df8c1c9d70" providerId="LiveId" clId="{4E7B4DB2-8354-4790-9F01-1CFE8862D3BD}" dt="2022-09-03T13:05:38.310" v="168" actId="1076"/>
          <ac:picMkLst>
            <pc:docMk/>
            <pc:sldMk cId="365688938" sldId="284"/>
            <ac:picMk id="2050" creationId="{60F5351F-A1BC-4298-A116-19B4F2A1C134}"/>
          </ac:picMkLst>
        </pc:picChg>
      </pc:sldChg>
      <pc:sldChg chg="addSp delSp modSp add mod">
        <pc:chgData name="soja1981@ukr.net" userId="a1b576df8c1c9d70" providerId="LiveId" clId="{4E7B4DB2-8354-4790-9F01-1CFE8862D3BD}" dt="2022-09-03T13:17:12.406" v="530" actId="1076"/>
        <pc:sldMkLst>
          <pc:docMk/>
          <pc:sldMk cId="490693494" sldId="285"/>
        </pc:sldMkLst>
        <pc:picChg chg="add mod">
          <ac:chgData name="soja1981@ukr.net" userId="a1b576df8c1c9d70" providerId="LiveId" clId="{4E7B4DB2-8354-4790-9F01-1CFE8862D3BD}" dt="2022-09-03T13:17:12.406" v="530" actId="1076"/>
          <ac:picMkLst>
            <pc:docMk/>
            <pc:sldMk cId="490693494" sldId="285"/>
            <ac:picMk id="3" creationId="{6809ADD1-7357-46D4-9AAE-81A65643F853}"/>
          </ac:picMkLst>
        </pc:picChg>
        <pc:picChg chg="del">
          <ac:chgData name="soja1981@ukr.net" userId="a1b576df8c1c9d70" providerId="LiveId" clId="{4E7B4DB2-8354-4790-9F01-1CFE8862D3BD}" dt="2022-09-03T13:17:02.448" v="526" actId="21"/>
          <ac:picMkLst>
            <pc:docMk/>
            <pc:sldMk cId="490693494" sldId="285"/>
            <ac:picMk id="6" creationId="{FB87F04D-3D2A-4726-89F1-0622617E5710}"/>
          </ac:picMkLst>
        </pc:picChg>
        <pc:picChg chg="del">
          <ac:chgData name="soja1981@ukr.net" userId="a1b576df8c1c9d70" providerId="LiveId" clId="{4E7B4DB2-8354-4790-9F01-1CFE8862D3BD}" dt="2022-09-03T13:17:05.570" v="527" actId="21"/>
          <ac:picMkLst>
            <pc:docMk/>
            <pc:sldMk cId="490693494" sldId="285"/>
            <ac:picMk id="10" creationId="{CBB12D7C-25C7-4A35-8CB8-C9948B086A9D}"/>
          </ac:picMkLst>
        </pc:picChg>
      </pc:sldChg>
    </pc:docChg>
  </pc:docChgLst>
  <pc:docChgLst>
    <pc:chgData name="soja1981@ukr.net" userId="a1b576df8c1c9d70" providerId="LiveId" clId="{CCF1DA65-1FA1-4292-9C4C-9452CF0D3703}"/>
    <pc:docChg chg="custSel addSld delSld modSld sldOrd">
      <pc:chgData name="soja1981@ukr.net" userId="a1b576df8c1c9d70" providerId="LiveId" clId="{CCF1DA65-1FA1-4292-9C4C-9452CF0D3703}" dt="2022-10-08T17:39:49.272" v="300" actId="1076"/>
      <pc:docMkLst>
        <pc:docMk/>
      </pc:docMkLst>
      <pc:sldChg chg="addSp delSp modSp mod">
        <pc:chgData name="soja1981@ukr.net" userId="a1b576df8c1c9d70" providerId="LiveId" clId="{CCF1DA65-1FA1-4292-9C4C-9452CF0D3703}" dt="2022-10-08T17:22:10.791" v="201" actId="1076"/>
        <pc:sldMkLst>
          <pc:docMk/>
          <pc:sldMk cId="1421465081" sldId="256"/>
        </pc:sldMkLst>
        <pc:spChg chg="mod">
          <ac:chgData name="soja1981@ukr.net" userId="a1b576df8c1c9d70" providerId="LiveId" clId="{CCF1DA65-1FA1-4292-9C4C-9452CF0D3703}" dt="2022-10-08T16:44:08.911" v="26" actId="20577"/>
          <ac:spMkLst>
            <pc:docMk/>
            <pc:sldMk cId="1421465081" sldId="256"/>
            <ac:spMk id="2" creationId="{210B1CB8-4C3A-436A-86BF-5F41D590107E}"/>
          </ac:spMkLst>
        </pc:spChg>
        <pc:picChg chg="add mod">
          <ac:chgData name="soja1981@ukr.net" userId="a1b576df8c1c9d70" providerId="LiveId" clId="{CCF1DA65-1FA1-4292-9C4C-9452CF0D3703}" dt="2022-10-08T17:22:10.791" v="201" actId="1076"/>
          <ac:picMkLst>
            <pc:docMk/>
            <pc:sldMk cId="1421465081" sldId="256"/>
            <ac:picMk id="1026" creationId="{0CB4A593-1586-4F27-8104-CFDBD9277681}"/>
          </ac:picMkLst>
        </pc:picChg>
        <pc:picChg chg="del">
          <ac:chgData name="soja1981@ukr.net" userId="a1b576df8c1c9d70" providerId="LiveId" clId="{CCF1DA65-1FA1-4292-9C4C-9452CF0D3703}" dt="2022-10-08T16:43:46.688" v="2" actId="21"/>
          <ac:picMkLst>
            <pc:docMk/>
            <pc:sldMk cId="1421465081" sldId="256"/>
            <ac:picMk id="1032" creationId="{5227C12C-3410-447E-BBEE-52B376D388F3}"/>
          </ac:picMkLst>
        </pc:picChg>
      </pc:sldChg>
      <pc:sldChg chg="addSp delSp modSp mod">
        <pc:chgData name="soja1981@ukr.net" userId="a1b576df8c1c9d70" providerId="LiveId" clId="{CCF1DA65-1FA1-4292-9C4C-9452CF0D3703}" dt="2022-10-08T17:39:49.272" v="300" actId="1076"/>
        <pc:sldMkLst>
          <pc:docMk/>
          <pc:sldMk cId="400352940" sldId="267"/>
        </pc:sldMkLst>
        <pc:spChg chg="mod">
          <ac:chgData name="soja1981@ukr.net" userId="a1b576df8c1c9d70" providerId="LiveId" clId="{CCF1DA65-1FA1-4292-9C4C-9452CF0D3703}" dt="2022-10-08T17:39:39.523" v="299" actId="1076"/>
          <ac:spMkLst>
            <pc:docMk/>
            <pc:sldMk cId="400352940" sldId="267"/>
            <ac:spMk id="5" creationId="{EBFA367A-70C2-4B8A-B5FF-E1BB0A7F33E9}"/>
          </ac:spMkLst>
        </pc:spChg>
        <pc:spChg chg="mod">
          <ac:chgData name="soja1981@ukr.net" userId="a1b576df8c1c9d70" providerId="LiveId" clId="{CCF1DA65-1FA1-4292-9C4C-9452CF0D3703}" dt="2022-10-08T17:39:35.998" v="298" actId="207"/>
          <ac:spMkLst>
            <pc:docMk/>
            <pc:sldMk cId="400352940" sldId="267"/>
            <ac:spMk id="7" creationId="{F151A3C8-8B9A-4238-9E04-8E332B2FADA2}"/>
          </ac:spMkLst>
        </pc:spChg>
        <pc:picChg chg="del">
          <ac:chgData name="soja1981@ukr.net" userId="a1b576df8c1c9d70" providerId="LiveId" clId="{CCF1DA65-1FA1-4292-9C4C-9452CF0D3703}" dt="2022-10-08T16:57:17.777" v="101" actId="21"/>
          <ac:picMkLst>
            <pc:docMk/>
            <pc:sldMk cId="400352940" sldId="267"/>
            <ac:picMk id="4" creationId="{C385F9FA-2646-4D6F-B118-50964745E4A1}"/>
          </ac:picMkLst>
        </pc:picChg>
        <pc:picChg chg="del mod">
          <ac:chgData name="soja1981@ukr.net" userId="a1b576df8c1c9d70" providerId="LiveId" clId="{CCF1DA65-1FA1-4292-9C4C-9452CF0D3703}" dt="2022-10-08T16:57:22.587" v="104" actId="21"/>
          <ac:picMkLst>
            <pc:docMk/>
            <pc:sldMk cId="400352940" sldId="267"/>
            <ac:picMk id="6" creationId="{BD4C6D61-C123-429C-A7FE-3944EAE6494D}"/>
          </ac:picMkLst>
        </pc:picChg>
        <pc:picChg chg="add mod">
          <ac:chgData name="soja1981@ukr.net" userId="a1b576df8c1c9d70" providerId="LiveId" clId="{CCF1DA65-1FA1-4292-9C4C-9452CF0D3703}" dt="2022-10-08T17:39:49.272" v="300" actId="1076"/>
          <ac:picMkLst>
            <pc:docMk/>
            <pc:sldMk cId="400352940" sldId="267"/>
            <ac:picMk id="8" creationId="{7DB22A7E-7D52-458B-A13C-48708DEE9F54}"/>
          </ac:picMkLst>
        </pc:picChg>
      </pc:sldChg>
      <pc:sldChg chg="modSp mod">
        <pc:chgData name="soja1981@ukr.net" userId="a1b576df8c1c9d70" providerId="LiveId" clId="{CCF1DA65-1FA1-4292-9C4C-9452CF0D3703}" dt="2022-10-08T17:39:21.782" v="297" actId="20577"/>
        <pc:sldMkLst>
          <pc:docMk/>
          <pc:sldMk cId="609854453" sldId="277"/>
        </pc:sldMkLst>
        <pc:spChg chg="mod">
          <ac:chgData name="soja1981@ukr.net" userId="a1b576df8c1c9d70" providerId="LiveId" clId="{CCF1DA65-1FA1-4292-9C4C-9452CF0D3703}" dt="2022-10-08T17:39:21.782" v="297" actId="20577"/>
          <ac:spMkLst>
            <pc:docMk/>
            <pc:sldMk cId="609854453" sldId="277"/>
            <ac:spMk id="5" creationId="{0BB649EE-7840-4A5B-B24E-C1B4622390E1}"/>
          </ac:spMkLst>
        </pc:spChg>
      </pc:sldChg>
      <pc:sldChg chg="addSp delSp modSp mod">
        <pc:chgData name="soja1981@ukr.net" userId="a1b576df8c1c9d70" providerId="LiveId" clId="{CCF1DA65-1FA1-4292-9C4C-9452CF0D3703}" dt="2022-10-08T16:53:09.822" v="36" actId="1076"/>
        <pc:sldMkLst>
          <pc:docMk/>
          <pc:sldMk cId="2990897269" sldId="282"/>
        </pc:sldMkLst>
        <pc:picChg chg="add mod">
          <ac:chgData name="soja1981@ukr.net" userId="a1b576df8c1c9d70" providerId="LiveId" clId="{CCF1DA65-1FA1-4292-9C4C-9452CF0D3703}" dt="2022-10-08T16:53:09.822" v="36" actId="1076"/>
          <ac:picMkLst>
            <pc:docMk/>
            <pc:sldMk cId="2990897269" sldId="282"/>
            <ac:picMk id="3" creationId="{C4D4B561-5ABC-4555-BBD1-084075F97750}"/>
          </ac:picMkLst>
        </pc:picChg>
        <pc:picChg chg="del">
          <ac:chgData name="soja1981@ukr.net" userId="a1b576df8c1c9d70" providerId="LiveId" clId="{CCF1DA65-1FA1-4292-9C4C-9452CF0D3703}" dt="2022-10-08T16:44:05.250" v="25" actId="21"/>
          <ac:picMkLst>
            <pc:docMk/>
            <pc:sldMk cId="2990897269" sldId="282"/>
            <ac:picMk id="10" creationId="{132CA1FC-E0CD-45AA-9BFC-A166BBCC9A89}"/>
          </ac:picMkLst>
        </pc:picChg>
      </pc:sldChg>
      <pc:sldChg chg="addSp delSp modSp mod">
        <pc:chgData name="soja1981@ukr.net" userId="a1b576df8c1c9d70" providerId="LiveId" clId="{CCF1DA65-1FA1-4292-9C4C-9452CF0D3703}" dt="2022-10-08T16:56:41.129" v="92" actId="14100"/>
        <pc:sldMkLst>
          <pc:docMk/>
          <pc:sldMk cId="1250651459" sldId="286"/>
        </pc:sldMkLst>
        <pc:picChg chg="del">
          <ac:chgData name="soja1981@ukr.net" userId="a1b576df8c1c9d70" providerId="LiveId" clId="{CCF1DA65-1FA1-4292-9C4C-9452CF0D3703}" dt="2022-10-08T16:56:25.420" v="86" actId="21"/>
          <ac:picMkLst>
            <pc:docMk/>
            <pc:sldMk cId="1250651459" sldId="286"/>
            <ac:picMk id="3" creationId="{7CD4643C-3F11-417F-93A0-3E8B080564A7}"/>
          </ac:picMkLst>
        </pc:picChg>
        <pc:picChg chg="add mod">
          <ac:chgData name="soja1981@ukr.net" userId="a1b576df8c1c9d70" providerId="LiveId" clId="{CCF1DA65-1FA1-4292-9C4C-9452CF0D3703}" dt="2022-10-08T16:56:41.129" v="92" actId="14100"/>
          <ac:picMkLst>
            <pc:docMk/>
            <pc:sldMk cId="1250651459" sldId="286"/>
            <ac:picMk id="7" creationId="{BD9D8774-3534-4754-8699-6EE301B38BD7}"/>
          </ac:picMkLst>
        </pc:picChg>
      </pc:sldChg>
      <pc:sldChg chg="addSp delSp modSp mod">
        <pc:chgData name="soja1981@ukr.net" userId="a1b576df8c1c9d70" providerId="LiveId" clId="{CCF1DA65-1FA1-4292-9C4C-9452CF0D3703}" dt="2022-10-08T17:15:05.497" v="153" actId="14100"/>
        <pc:sldMkLst>
          <pc:docMk/>
          <pc:sldMk cId="613638263" sldId="287"/>
        </pc:sldMkLst>
        <pc:spChg chg="add mod">
          <ac:chgData name="soja1981@ukr.net" userId="a1b576df8c1c9d70" providerId="LiveId" clId="{CCF1DA65-1FA1-4292-9C4C-9452CF0D3703}" dt="2022-10-08T17:02:59.014" v="143" actId="14100"/>
          <ac:spMkLst>
            <pc:docMk/>
            <pc:sldMk cId="613638263" sldId="287"/>
            <ac:spMk id="6" creationId="{BA8B2678-CD93-4353-A34F-F74F0A96EDD3}"/>
          </ac:spMkLst>
        </pc:spChg>
        <pc:picChg chg="del">
          <ac:chgData name="soja1981@ukr.net" userId="a1b576df8c1c9d70" providerId="LiveId" clId="{CCF1DA65-1FA1-4292-9C4C-9452CF0D3703}" dt="2022-10-08T16:53:46.699" v="43" actId="21"/>
          <ac:picMkLst>
            <pc:docMk/>
            <pc:sldMk cId="613638263" sldId="287"/>
            <ac:picMk id="3" creationId="{DDEBDAF8-16CB-43CB-81FD-65C10A3703E1}"/>
          </ac:picMkLst>
        </pc:picChg>
        <pc:picChg chg="add mod">
          <ac:chgData name="soja1981@ukr.net" userId="a1b576df8c1c9d70" providerId="LiveId" clId="{CCF1DA65-1FA1-4292-9C4C-9452CF0D3703}" dt="2022-10-08T17:15:05.497" v="153" actId="14100"/>
          <ac:picMkLst>
            <pc:docMk/>
            <pc:sldMk cId="613638263" sldId="287"/>
            <ac:picMk id="4" creationId="{1FBB9244-72ED-4E46-8505-9F711AE02E07}"/>
          </ac:picMkLst>
        </pc:picChg>
        <pc:picChg chg="add mod">
          <ac:chgData name="soja1981@ukr.net" userId="a1b576df8c1c9d70" providerId="LiveId" clId="{CCF1DA65-1FA1-4292-9C4C-9452CF0D3703}" dt="2022-10-08T17:14:15.126" v="150" actId="1076"/>
          <ac:picMkLst>
            <pc:docMk/>
            <pc:sldMk cId="613638263" sldId="287"/>
            <ac:picMk id="3074" creationId="{73F40E4E-30C1-4F46-AFA9-7B458F035076}"/>
          </ac:picMkLst>
        </pc:picChg>
      </pc:sldChg>
      <pc:sldChg chg="addSp delSp modSp mod">
        <pc:chgData name="soja1981@ukr.net" userId="a1b576df8c1c9d70" providerId="LiveId" clId="{CCF1DA65-1FA1-4292-9C4C-9452CF0D3703}" dt="2022-10-08T16:53:41.387" v="41" actId="14100"/>
        <pc:sldMkLst>
          <pc:docMk/>
          <pc:sldMk cId="1896060903" sldId="288"/>
        </pc:sldMkLst>
        <pc:picChg chg="add mod">
          <ac:chgData name="soja1981@ukr.net" userId="a1b576df8c1c9d70" providerId="LiveId" clId="{CCF1DA65-1FA1-4292-9C4C-9452CF0D3703}" dt="2022-10-08T16:53:41.387" v="41" actId="14100"/>
          <ac:picMkLst>
            <pc:docMk/>
            <pc:sldMk cId="1896060903" sldId="288"/>
            <ac:picMk id="3" creationId="{41CAF8E6-E6FF-4980-AA60-B1F7DDD83890}"/>
          </ac:picMkLst>
        </pc:picChg>
        <pc:picChg chg="del">
          <ac:chgData name="soja1981@ukr.net" userId="a1b576df8c1c9d70" providerId="LiveId" clId="{CCF1DA65-1FA1-4292-9C4C-9452CF0D3703}" dt="2022-10-08T16:45:45.341" v="30" actId="21"/>
          <ac:picMkLst>
            <pc:docMk/>
            <pc:sldMk cId="1896060903" sldId="288"/>
            <ac:picMk id="7" creationId="{06E40A0D-FF52-42BC-AAA4-D01A979516BD}"/>
          </ac:picMkLst>
        </pc:picChg>
      </pc:sldChg>
      <pc:sldChg chg="del">
        <pc:chgData name="soja1981@ukr.net" userId="a1b576df8c1c9d70" providerId="LiveId" clId="{CCF1DA65-1FA1-4292-9C4C-9452CF0D3703}" dt="2022-10-08T16:53:44.678" v="42" actId="2696"/>
        <pc:sldMkLst>
          <pc:docMk/>
          <pc:sldMk cId="4088138193" sldId="289"/>
        </pc:sldMkLst>
      </pc:sldChg>
      <pc:sldChg chg="addSp delSp modSp mod">
        <pc:chgData name="soja1981@ukr.net" userId="a1b576df8c1c9d70" providerId="LiveId" clId="{CCF1DA65-1FA1-4292-9C4C-9452CF0D3703}" dt="2022-10-08T17:16:45.738" v="159" actId="14100"/>
        <pc:sldMkLst>
          <pc:docMk/>
          <pc:sldMk cId="2991276795" sldId="290"/>
        </pc:sldMkLst>
        <pc:picChg chg="add del mod">
          <ac:chgData name="soja1981@ukr.net" userId="a1b576df8c1c9d70" providerId="LiveId" clId="{CCF1DA65-1FA1-4292-9C4C-9452CF0D3703}" dt="2022-10-08T17:14:20.735" v="151" actId="21"/>
          <ac:picMkLst>
            <pc:docMk/>
            <pc:sldMk cId="2991276795" sldId="290"/>
            <ac:picMk id="3" creationId="{96DAD96E-1A63-4628-B1BE-70A5A7A66E8C}"/>
          </ac:picMkLst>
        </pc:picChg>
        <pc:picChg chg="del">
          <ac:chgData name="soja1981@ukr.net" userId="a1b576df8c1c9d70" providerId="LiveId" clId="{CCF1DA65-1FA1-4292-9C4C-9452CF0D3703}" dt="2022-10-08T16:54:17.315" v="52" actId="21"/>
          <ac:picMkLst>
            <pc:docMk/>
            <pc:sldMk cId="2991276795" sldId="290"/>
            <ac:picMk id="4" creationId="{729B4BDE-675E-482C-9531-D1F17C380AFD}"/>
          </ac:picMkLst>
        </pc:picChg>
        <pc:picChg chg="del">
          <ac:chgData name="soja1981@ukr.net" userId="a1b576df8c1c9d70" providerId="LiveId" clId="{CCF1DA65-1FA1-4292-9C4C-9452CF0D3703}" dt="2022-10-08T16:54:13.591" v="51" actId="21"/>
          <ac:picMkLst>
            <pc:docMk/>
            <pc:sldMk cId="2991276795" sldId="290"/>
            <ac:picMk id="6" creationId="{7E90FFE4-08F4-4FD7-8BF7-84A5E57772EC}"/>
          </ac:picMkLst>
        </pc:picChg>
        <pc:picChg chg="add mod">
          <ac:chgData name="soja1981@ukr.net" userId="a1b576df8c1c9d70" providerId="LiveId" clId="{CCF1DA65-1FA1-4292-9C4C-9452CF0D3703}" dt="2022-10-08T17:16:45.738" v="159" actId="14100"/>
          <ac:picMkLst>
            <pc:docMk/>
            <pc:sldMk cId="2991276795" sldId="290"/>
            <ac:picMk id="7" creationId="{4237ABD0-755F-48D1-BFC1-9A97269008B9}"/>
          </ac:picMkLst>
        </pc:picChg>
      </pc:sldChg>
      <pc:sldChg chg="addSp delSp modSp mod">
        <pc:chgData name="soja1981@ukr.net" userId="a1b576df8c1c9d70" providerId="LiveId" clId="{CCF1DA65-1FA1-4292-9C4C-9452CF0D3703}" dt="2022-10-08T16:55:03.550" v="66" actId="1076"/>
        <pc:sldMkLst>
          <pc:docMk/>
          <pc:sldMk cId="2486184901" sldId="291"/>
        </pc:sldMkLst>
        <pc:picChg chg="del">
          <ac:chgData name="soja1981@ukr.net" userId="a1b576df8c1c9d70" providerId="LiveId" clId="{CCF1DA65-1FA1-4292-9C4C-9452CF0D3703}" dt="2022-10-08T16:54:41.918" v="57" actId="21"/>
          <ac:picMkLst>
            <pc:docMk/>
            <pc:sldMk cId="2486184901" sldId="291"/>
            <ac:picMk id="3" creationId="{B40FE9EF-E965-4AEE-8CAD-DDA3ADDF86D6}"/>
          </ac:picMkLst>
        </pc:picChg>
        <pc:picChg chg="del">
          <ac:chgData name="soja1981@ukr.net" userId="a1b576df8c1c9d70" providerId="LiveId" clId="{CCF1DA65-1FA1-4292-9C4C-9452CF0D3703}" dt="2022-10-08T16:54:42.990" v="58" actId="21"/>
          <ac:picMkLst>
            <pc:docMk/>
            <pc:sldMk cId="2486184901" sldId="291"/>
            <ac:picMk id="4" creationId="{729B4BDE-675E-482C-9531-D1F17C380AFD}"/>
          </ac:picMkLst>
        </pc:picChg>
        <pc:picChg chg="add mod">
          <ac:chgData name="soja1981@ukr.net" userId="a1b576df8c1c9d70" providerId="LiveId" clId="{CCF1DA65-1FA1-4292-9C4C-9452CF0D3703}" dt="2022-10-08T16:55:03.550" v="66" actId="1076"/>
          <ac:picMkLst>
            <pc:docMk/>
            <pc:sldMk cId="2486184901" sldId="291"/>
            <ac:picMk id="5" creationId="{75CB379C-A5C1-45FF-A087-4DD60ED53A2A}"/>
          </ac:picMkLst>
        </pc:picChg>
      </pc:sldChg>
      <pc:sldChg chg="addSp delSp modSp mod">
        <pc:chgData name="soja1981@ukr.net" userId="a1b576df8c1c9d70" providerId="LiveId" clId="{CCF1DA65-1FA1-4292-9C4C-9452CF0D3703}" dt="2022-10-08T17:21:51.993" v="197" actId="1076"/>
        <pc:sldMkLst>
          <pc:docMk/>
          <pc:sldMk cId="3788866940" sldId="292"/>
        </pc:sldMkLst>
        <pc:picChg chg="add mod">
          <ac:chgData name="soja1981@ukr.net" userId="a1b576df8c1c9d70" providerId="LiveId" clId="{CCF1DA65-1FA1-4292-9C4C-9452CF0D3703}" dt="2022-10-08T17:21:51.993" v="197" actId="1076"/>
          <ac:picMkLst>
            <pc:docMk/>
            <pc:sldMk cId="3788866940" sldId="292"/>
            <ac:picMk id="3" creationId="{EA68E3C2-8158-4A3F-8E41-789A6E8DA44A}"/>
          </ac:picMkLst>
        </pc:picChg>
        <pc:picChg chg="del">
          <ac:chgData name="soja1981@ukr.net" userId="a1b576df8c1c9d70" providerId="LiveId" clId="{CCF1DA65-1FA1-4292-9C4C-9452CF0D3703}" dt="2022-10-08T16:55:06.792" v="67" actId="21"/>
          <ac:picMkLst>
            <pc:docMk/>
            <pc:sldMk cId="3788866940" sldId="292"/>
            <ac:picMk id="4" creationId="{729B4BDE-675E-482C-9531-D1F17C380AFD}"/>
          </ac:picMkLst>
        </pc:picChg>
        <pc:picChg chg="del">
          <ac:chgData name="soja1981@ukr.net" userId="a1b576df8c1c9d70" providerId="LiveId" clId="{CCF1DA65-1FA1-4292-9C4C-9452CF0D3703}" dt="2022-10-08T16:55:08.195" v="68" actId="21"/>
          <ac:picMkLst>
            <pc:docMk/>
            <pc:sldMk cId="3788866940" sldId="292"/>
            <ac:picMk id="5" creationId="{13CCD493-93B6-42E5-8F83-D36313800956}"/>
          </ac:picMkLst>
        </pc:picChg>
        <pc:picChg chg="add del mod">
          <ac:chgData name="soja1981@ukr.net" userId="a1b576df8c1c9d70" providerId="LiveId" clId="{CCF1DA65-1FA1-4292-9C4C-9452CF0D3703}" dt="2022-10-08T17:21:30.058" v="187" actId="21"/>
          <ac:picMkLst>
            <pc:docMk/>
            <pc:sldMk cId="3788866940" sldId="292"/>
            <ac:picMk id="7" creationId="{CBAB5057-90E2-4CE0-A761-7D30937C0EB8}"/>
          </ac:picMkLst>
        </pc:picChg>
        <pc:picChg chg="add mod">
          <ac:chgData name="soja1981@ukr.net" userId="a1b576df8c1c9d70" providerId="LiveId" clId="{CCF1DA65-1FA1-4292-9C4C-9452CF0D3703}" dt="2022-10-08T17:21:50.042" v="196" actId="1076"/>
          <ac:picMkLst>
            <pc:docMk/>
            <pc:sldMk cId="3788866940" sldId="292"/>
            <ac:picMk id="9" creationId="{5C300DB3-EEB5-4493-BE8E-EC3643BFFCE9}"/>
          </ac:picMkLst>
        </pc:picChg>
        <pc:picChg chg="add mod">
          <ac:chgData name="soja1981@ukr.net" userId="a1b576df8c1c9d70" providerId="LiveId" clId="{CCF1DA65-1FA1-4292-9C4C-9452CF0D3703}" dt="2022-10-08T17:21:48.015" v="195" actId="1076"/>
          <ac:picMkLst>
            <pc:docMk/>
            <pc:sldMk cId="3788866940" sldId="292"/>
            <ac:picMk id="11" creationId="{CDFE17AD-A3BA-4286-8C64-E161D3D9150A}"/>
          </ac:picMkLst>
        </pc:picChg>
      </pc:sldChg>
      <pc:sldChg chg="addSp delSp modSp mod delAnim">
        <pc:chgData name="soja1981@ukr.net" userId="a1b576df8c1c9d70" providerId="LiveId" clId="{CCF1DA65-1FA1-4292-9C4C-9452CF0D3703}" dt="2022-10-08T16:55:58.643" v="82" actId="1076"/>
        <pc:sldMkLst>
          <pc:docMk/>
          <pc:sldMk cId="3419902033" sldId="293"/>
        </pc:sldMkLst>
        <pc:spChg chg="del">
          <ac:chgData name="soja1981@ukr.net" userId="a1b576df8c1c9d70" providerId="LiveId" clId="{CCF1DA65-1FA1-4292-9C4C-9452CF0D3703}" dt="2022-10-08T16:55:51.764" v="79" actId="21"/>
          <ac:spMkLst>
            <pc:docMk/>
            <pc:sldMk cId="3419902033" sldId="293"/>
            <ac:spMk id="7" creationId="{439B46D4-7365-49AD-BC8F-A86242565827}"/>
          </ac:spMkLst>
        </pc:spChg>
        <pc:picChg chg="del">
          <ac:chgData name="soja1981@ukr.net" userId="a1b576df8c1c9d70" providerId="LiveId" clId="{CCF1DA65-1FA1-4292-9C4C-9452CF0D3703}" dt="2022-10-08T16:55:47.663" v="77" actId="21"/>
          <ac:picMkLst>
            <pc:docMk/>
            <pc:sldMk cId="3419902033" sldId="293"/>
            <ac:picMk id="3" creationId="{92EC4830-E2C8-4687-A47B-66B36E813673}"/>
          </ac:picMkLst>
        </pc:picChg>
        <pc:picChg chg="add mod">
          <ac:chgData name="soja1981@ukr.net" userId="a1b576df8c1c9d70" providerId="LiveId" clId="{CCF1DA65-1FA1-4292-9C4C-9452CF0D3703}" dt="2022-10-08T16:55:58.643" v="82" actId="1076"/>
          <ac:picMkLst>
            <pc:docMk/>
            <pc:sldMk cId="3419902033" sldId="293"/>
            <ac:picMk id="4" creationId="{D0904175-8C75-4826-A5A5-C576BDC1B734}"/>
          </ac:picMkLst>
        </pc:picChg>
        <pc:picChg chg="del">
          <ac:chgData name="soja1981@ukr.net" userId="a1b576df8c1c9d70" providerId="LiveId" clId="{CCF1DA65-1FA1-4292-9C4C-9452CF0D3703}" dt="2022-10-08T16:55:49.267" v="78" actId="21"/>
          <ac:picMkLst>
            <pc:docMk/>
            <pc:sldMk cId="3419902033" sldId="293"/>
            <ac:picMk id="8" creationId="{8A187DE8-89E4-4BF1-988E-262193C25CB4}"/>
          </ac:picMkLst>
        </pc:picChg>
      </pc:sldChg>
      <pc:sldChg chg="addSp delSp modSp del mod">
        <pc:chgData name="soja1981@ukr.net" userId="a1b576df8c1c9d70" providerId="LiveId" clId="{CCF1DA65-1FA1-4292-9C4C-9452CF0D3703}" dt="2022-10-08T16:56:43.097" v="93" actId="2696"/>
        <pc:sldMkLst>
          <pc:docMk/>
          <pc:sldMk cId="3531431023" sldId="294"/>
        </pc:sldMkLst>
        <pc:picChg chg="add mod">
          <ac:chgData name="soja1981@ukr.net" userId="a1b576df8c1c9d70" providerId="LiveId" clId="{CCF1DA65-1FA1-4292-9C4C-9452CF0D3703}" dt="2022-10-08T16:56:22.119" v="85" actId="1076"/>
          <ac:picMkLst>
            <pc:docMk/>
            <pc:sldMk cId="3531431023" sldId="294"/>
            <ac:picMk id="3" creationId="{FBF62988-1BCF-42DE-AEC3-5C9D5C43E80E}"/>
          </ac:picMkLst>
        </pc:picChg>
        <pc:picChg chg="del">
          <ac:chgData name="soja1981@ukr.net" userId="a1b576df8c1c9d70" providerId="LiveId" clId="{CCF1DA65-1FA1-4292-9C4C-9452CF0D3703}" dt="2022-10-08T16:56:01.534" v="83" actId="21"/>
          <ac:picMkLst>
            <pc:docMk/>
            <pc:sldMk cId="3531431023" sldId="294"/>
            <ac:picMk id="5" creationId="{8042F4E2-F030-4332-9D66-C7D9BA994AC8}"/>
          </ac:picMkLst>
        </pc:picChg>
      </pc:sldChg>
      <pc:sldChg chg="del">
        <pc:chgData name="soja1981@ukr.net" userId="a1b576df8c1c9d70" providerId="LiveId" clId="{CCF1DA65-1FA1-4292-9C4C-9452CF0D3703}" dt="2022-10-08T16:56:27.677" v="87" actId="2696"/>
        <pc:sldMkLst>
          <pc:docMk/>
          <pc:sldMk cId="1076190978" sldId="295"/>
        </pc:sldMkLst>
      </pc:sldChg>
      <pc:sldChg chg="del">
        <pc:chgData name="soja1981@ukr.net" userId="a1b576df8c1c9d70" providerId="LiveId" clId="{CCF1DA65-1FA1-4292-9C4C-9452CF0D3703}" dt="2022-10-08T16:56:30.415" v="88" actId="2696"/>
        <pc:sldMkLst>
          <pc:docMk/>
          <pc:sldMk cId="515186342" sldId="296"/>
        </pc:sldMkLst>
      </pc:sldChg>
      <pc:sldChg chg="del">
        <pc:chgData name="soja1981@ukr.net" userId="a1b576df8c1c9d70" providerId="LiveId" clId="{CCF1DA65-1FA1-4292-9C4C-9452CF0D3703}" dt="2022-10-08T16:56:46.005" v="94" actId="2696"/>
        <pc:sldMkLst>
          <pc:docMk/>
          <pc:sldMk cId="887296789" sldId="297"/>
        </pc:sldMkLst>
      </pc:sldChg>
      <pc:sldChg chg="addSp delSp modSp mod">
        <pc:chgData name="soja1981@ukr.net" userId="a1b576df8c1c9d70" providerId="LiveId" clId="{CCF1DA65-1FA1-4292-9C4C-9452CF0D3703}" dt="2022-10-08T16:57:10.191" v="98" actId="14100"/>
        <pc:sldMkLst>
          <pc:docMk/>
          <pc:sldMk cId="3958011741" sldId="298"/>
        </pc:sldMkLst>
        <pc:picChg chg="del">
          <ac:chgData name="soja1981@ukr.net" userId="a1b576df8c1c9d70" providerId="LiveId" clId="{CCF1DA65-1FA1-4292-9C4C-9452CF0D3703}" dt="2022-10-08T16:56:48.855" v="95" actId="21"/>
          <ac:picMkLst>
            <pc:docMk/>
            <pc:sldMk cId="3958011741" sldId="298"/>
            <ac:picMk id="3" creationId="{31775A13-BC45-45AD-BA29-5ADB13C847D9}"/>
          </ac:picMkLst>
        </pc:picChg>
        <pc:picChg chg="add mod">
          <ac:chgData name="soja1981@ukr.net" userId="a1b576df8c1c9d70" providerId="LiveId" clId="{CCF1DA65-1FA1-4292-9C4C-9452CF0D3703}" dt="2022-10-08T16:57:10.191" v="98" actId="14100"/>
          <ac:picMkLst>
            <pc:docMk/>
            <pc:sldMk cId="3958011741" sldId="298"/>
            <ac:picMk id="4" creationId="{CD7472D6-544E-43B6-8A72-9FC9991B991A}"/>
          </ac:picMkLst>
        </pc:picChg>
      </pc:sldChg>
      <pc:sldChg chg="addSp delSp modSp add mod ord">
        <pc:chgData name="soja1981@ukr.net" userId="a1b576df8c1c9d70" providerId="LiveId" clId="{CCF1DA65-1FA1-4292-9C4C-9452CF0D3703}" dt="2022-10-08T17:26:04.644" v="294" actId="208"/>
        <pc:sldMkLst>
          <pc:docMk/>
          <pc:sldMk cId="2003451841" sldId="299"/>
        </pc:sldMkLst>
        <pc:spChg chg="add mod">
          <ac:chgData name="soja1981@ukr.net" userId="a1b576df8c1c9d70" providerId="LiveId" clId="{CCF1DA65-1FA1-4292-9C4C-9452CF0D3703}" dt="2022-10-08T17:26:01.760" v="293" actId="208"/>
          <ac:spMkLst>
            <pc:docMk/>
            <pc:sldMk cId="2003451841" sldId="299"/>
            <ac:spMk id="4" creationId="{3B102908-079D-4062-8DA1-5FEE8BDCCE63}"/>
          </ac:spMkLst>
        </pc:spChg>
        <pc:picChg chg="del">
          <ac:chgData name="soja1981@ukr.net" userId="a1b576df8c1c9d70" providerId="LiveId" clId="{CCF1DA65-1FA1-4292-9C4C-9452CF0D3703}" dt="2022-10-08T16:58:18.373" v="107" actId="21"/>
          <ac:picMkLst>
            <pc:docMk/>
            <pc:sldMk cId="2003451841" sldId="299"/>
            <ac:picMk id="3" creationId="{41CAF8E6-E6FF-4980-AA60-B1F7DDD83890}"/>
          </ac:picMkLst>
        </pc:picChg>
        <pc:picChg chg="add del mod">
          <ac:chgData name="soja1981@ukr.net" userId="a1b576df8c1c9d70" providerId="LiveId" clId="{CCF1DA65-1FA1-4292-9C4C-9452CF0D3703}" dt="2022-10-08T17:01:10.231" v="127" actId="21"/>
          <ac:picMkLst>
            <pc:docMk/>
            <pc:sldMk cId="2003451841" sldId="299"/>
            <ac:picMk id="2050" creationId="{D339E00F-BB2F-4087-BF00-7EDCE01CAF82}"/>
          </ac:picMkLst>
        </pc:picChg>
        <pc:picChg chg="add del mod">
          <ac:chgData name="soja1981@ukr.net" userId="a1b576df8c1c9d70" providerId="LiveId" clId="{CCF1DA65-1FA1-4292-9C4C-9452CF0D3703}" dt="2022-10-08T17:01:10.231" v="127" actId="21"/>
          <ac:picMkLst>
            <pc:docMk/>
            <pc:sldMk cId="2003451841" sldId="299"/>
            <ac:picMk id="2052" creationId="{944EC47F-6E54-4FC8-95A4-4A4574D30D60}"/>
          </ac:picMkLst>
        </pc:picChg>
        <pc:picChg chg="add mod">
          <ac:chgData name="soja1981@ukr.net" userId="a1b576df8c1c9d70" providerId="LiveId" clId="{CCF1DA65-1FA1-4292-9C4C-9452CF0D3703}" dt="2022-10-08T17:26:04.644" v="294" actId="208"/>
          <ac:picMkLst>
            <pc:docMk/>
            <pc:sldMk cId="2003451841" sldId="299"/>
            <ac:picMk id="2054" creationId="{B65E4CBD-488B-4AFC-8F2C-E7CFD9CB5C61}"/>
          </ac:picMkLst>
        </pc:picChg>
      </pc:sldChg>
      <pc:sldChg chg="delSp add del mod">
        <pc:chgData name="soja1981@ukr.net" userId="a1b576df8c1c9d70" providerId="LiveId" clId="{CCF1DA65-1FA1-4292-9C4C-9452CF0D3703}" dt="2022-10-08T17:17:29.493" v="162" actId="2696"/>
        <pc:sldMkLst>
          <pc:docMk/>
          <pc:sldMk cId="2542208241" sldId="300"/>
        </pc:sldMkLst>
        <pc:picChg chg="del">
          <ac:chgData name="soja1981@ukr.net" userId="a1b576df8c1c9d70" providerId="LiveId" clId="{CCF1DA65-1FA1-4292-9C4C-9452CF0D3703}" dt="2022-10-08T17:17:14.404" v="161" actId="21"/>
          <ac:picMkLst>
            <pc:docMk/>
            <pc:sldMk cId="2542208241" sldId="300"/>
            <ac:picMk id="7" creationId="{4237ABD0-755F-48D1-BFC1-9A97269008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152F7C-8F72-42D8-A26F-586D6097E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E037F6-2DB0-4D3E-97ED-36200EA9F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7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B1CB8-4C3A-436A-86BF-5F41D590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4" y="0"/>
            <a:ext cx="11915192" cy="159948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Чому </a:t>
            </a:r>
            <a:r>
              <a:rPr lang="uk-UA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виникають конфлікти? </a:t>
            </a:r>
            <a:endParaRPr lang="uk-U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Всі погодяться. 6 правил, які допоможуть вирішити будь-який конфлікт |  Українська правда _Життя">
            <a:extLst>
              <a:ext uri="{FF2B5EF4-FFF2-40B4-BE49-F238E27FC236}">
                <a16:creationId xmlns:a16="http://schemas.microsoft.com/office/drawing/2014/main" xmlns="" id="{0CB4A593-1586-4F27-8104-CFDBD927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92" y="2015323"/>
            <a:ext cx="6588190" cy="43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6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705A643-2A19-4F70-9367-4DC9EC41B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882" y="103333"/>
            <a:ext cx="10123714" cy="61047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Робота в </a:t>
            </a:r>
            <a:r>
              <a:rPr lang="ru-RU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зошиті-практикумі</a:t>
            </a:r>
            <a:endParaRPr lang="uk-UA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Ручка рисунок вектор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C363661E-7453-436F-B63B-E01D0917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2" y="0"/>
            <a:ext cx="713804" cy="7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9D8774-3534-4754-8699-6EE301B3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24" y="992281"/>
            <a:ext cx="7761390" cy="57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учка рисунок вектор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C363661E-7453-436F-B63B-E01D0917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2" y="0"/>
            <a:ext cx="713804" cy="7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7472D6-544E-43B6-8A72-9FC9991B9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4" y="819037"/>
            <a:ext cx="8090637" cy="58109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1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E9A60AE-99CB-4115-ACA2-50E9B77C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2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>
                <a:solidFill>
                  <a:srgbClr val="7030A0"/>
                </a:solidFill>
                <a:latin typeface="Comic Sans MS" panose="030F0702030302020204" pitchFamily="66" charset="0"/>
              </a:rPr>
              <a:t>ВИСНОВКИ</a:t>
            </a:r>
            <a:endParaRPr lang="uk-UA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0BB649EE-7840-4A5B-B24E-C1B462239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60" y="1065844"/>
            <a:ext cx="11943184" cy="418729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uk-UA" sz="3200" dirty="0">
                <a:latin typeface="Comic Sans MS" panose="030F0702030302020204" pitchFamily="66" charset="0"/>
              </a:rPr>
              <a:t>Конфлікт — це ситуація, де люди (або група людей) мають несумісні цілі та інтереси, які супроводжуються негативними емоціями та поведінкою.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uk-UA" sz="3200" dirty="0">
                <a:latin typeface="Comic Sans MS" panose="030F0702030302020204" pitchFamily="66" charset="0"/>
              </a:rPr>
              <a:t>Конфлікти пов’язані з різними смаками, цінностями, інтересами, рівнями культури, поглядами на ситуацію.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3200" dirty="0" err="1">
                <a:latin typeface="Comic Sans MS" panose="030F0702030302020204" pitchFamily="66" charset="0"/>
              </a:rPr>
              <a:t>Важливо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вміти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вирішувати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конфлікти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мирним</a:t>
            </a:r>
            <a:r>
              <a:rPr lang="ru-RU" sz="3200" dirty="0">
                <a:latin typeface="Comic Sans MS" panose="030F0702030302020204" pitchFamily="66" charset="0"/>
              </a:rPr>
              <a:t> шляхом.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3200" dirty="0" err="1">
                <a:latin typeface="Comic Sans MS" panose="030F0702030302020204" pitchFamily="66" charset="0"/>
              </a:rPr>
              <a:t>Конфлікт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може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призвести</a:t>
            </a:r>
            <a:r>
              <a:rPr lang="ru-RU" sz="3200" dirty="0">
                <a:latin typeface="Comic Sans MS" panose="030F0702030302020204" pitchFamily="66" charset="0"/>
              </a:rPr>
              <a:t> до </a:t>
            </a:r>
            <a:r>
              <a:rPr lang="ru-RU" sz="3200" dirty="0" err="1">
                <a:latin typeface="Comic Sans MS" panose="030F0702030302020204" pitchFamily="66" charset="0"/>
              </a:rPr>
              <a:t>позитивних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змін</a:t>
            </a:r>
            <a:r>
              <a:rPr lang="ru-RU" sz="3200" dirty="0"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endParaRPr lang="ru-RU" sz="2800" dirty="0">
              <a:latin typeface="Comic Sans MS" panose="030F0702030302020204" pitchFamily="66" charset="0"/>
            </a:endParaRPr>
          </a:p>
          <a:p>
            <a:pPr algn="l"/>
            <a:endParaRPr lang="uk-U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5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D4B561-5ABC-4555-BBD1-084075F9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93" y="233265"/>
            <a:ext cx="9585538" cy="61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102908-079D-4062-8DA1-5FEE8BDCCE63}"/>
              </a:ext>
            </a:extLst>
          </p:cNvPr>
          <p:cNvSpPr txBox="1"/>
          <p:nvPr/>
        </p:nvSpPr>
        <p:spPr>
          <a:xfrm>
            <a:off x="333570" y="225596"/>
            <a:ext cx="11646936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Конфлікт</a:t>
            </a:r>
            <a:r>
              <a:rPr lang="ru-RU" sz="2800" dirty="0">
                <a:latin typeface="Comic Sans MS" panose="030F0702030302020204" pitchFamily="66" charset="0"/>
              </a:rPr>
              <a:t> — </a:t>
            </a:r>
            <a:r>
              <a:rPr lang="ru-RU" sz="2800" dirty="0" err="1">
                <a:latin typeface="Comic Sans MS" panose="030F0702030302020204" pitchFamily="66" charset="0"/>
              </a:rPr>
              <a:t>це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зіткнення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сторін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розбіжність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поглядах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суперечка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800" dirty="0" err="1">
                <a:latin typeface="Comic Sans MS" panose="030F0702030302020204" pitchFamily="66" charset="0"/>
              </a:rPr>
              <a:t>Виникнення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конфлікту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свідчить</a:t>
            </a:r>
            <a:r>
              <a:rPr lang="ru-RU" sz="2800" dirty="0">
                <a:latin typeface="Comic Sans MS" panose="030F0702030302020204" pitchFamily="66" charset="0"/>
              </a:rPr>
              <a:t> про те, </a:t>
            </a:r>
            <a:r>
              <a:rPr lang="ru-RU" sz="2800" dirty="0" err="1">
                <a:latin typeface="Comic Sans MS" panose="030F0702030302020204" pitchFamily="66" charset="0"/>
              </a:rPr>
              <a:t>що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зіткнулися</a:t>
            </a:r>
            <a:r>
              <a:rPr lang="ru-RU" sz="2800" dirty="0">
                <a:latin typeface="Comic Sans MS" panose="030F0702030302020204" pitchFamily="66" charset="0"/>
              </a:rPr>
              <a:t> люди з </a:t>
            </a:r>
            <a:r>
              <a:rPr lang="ru-RU" sz="2800" dirty="0" err="1">
                <a:latin typeface="Comic Sans MS" panose="030F0702030302020204" pitchFamily="66" charset="0"/>
              </a:rPr>
              <a:t>різними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цілями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цінностями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смаками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інтересами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поглядами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певну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ситуацію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ПОНЯТТЯ КОНФЛІКТУ ІНТЕРЕСІВ ТА ШЛЯХИ ЙОГО ВИРІШЕННЯ » Управління Держпраці  у Хмельницькій області">
            <a:extLst>
              <a:ext uri="{FF2B5EF4-FFF2-40B4-BE49-F238E27FC236}">
                <a16:creationId xmlns:a16="http://schemas.microsoft.com/office/drawing/2014/main" xmlns="" id="{B65E4CBD-488B-4AFC-8F2C-E7CFD9CB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6" y="2953227"/>
            <a:ext cx="6540759" cy="36791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5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CAF8E6-E6FF-4980-AA60-B1F7DDD83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7" y="261258"/>
            <a:ext cx="10549825" cy="6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BB9244-72ED-4E46-8505-9F711AE0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1862453"/>
            <a:ext cx="9001244" cy="5060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8B2678-CD93-4353-A34F-F74F0A96EDD3}"/>
              </a:ext>
            </a:extLst>
          </p:cNvPr>
          <p:cNvSpPr txBox="1"/>
          <p:nvPr/>
        </p:nvSpPr>
        <p:spPr>
          <a:xfrm>
            <a:off x="348343" y="93508"/>
            <a:ext cx="11408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Спалах та розгортання конфлікту нагадує ланцюгову реакцію, яку важко зупинити, бо одна її ланка тягне за собою іншу:</a:t>
            </a:r>
          </a:p>
        </p:txBody>
      </p:sp>
      <p:pic>
        <p:nvPicPr>
          <p:cNvPr id="3074" name="Picture 2" descr="Эффект домино: Китай на пороге массовых дефолтов">
            <a:extLst>
              <a:ext uri="{FF2B5EF4-FFF2-40B4-BE49-F238E27FC236}">
                <a16:creationId xmlns:a16="http://schemas.microsoft.com/office/drawing/2014/main" xmlns="" id="{73F40E4E-30C1-4F46-AFA9-7B458F03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44" y="2062065"/>
            <a:ext cx="5640157" cy="32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3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37ABD0-755F-48D1-BFC1-9A9726900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4" y="270731"/>
            <a:ext cx="9248005" cy="6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CB379C-A5C1-45FF-A087-4DD60ED5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9" y="1343608"/>
            <a:ext cx="11487111" cy="40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68E3C2-8158-4A3F-8E41-789A6E8D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" y="720852"/>
            <a:ext cx="8674712" cy="50244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300DB3-EEB5-4493-BE8E-EC3643BFF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49" y="3233057"/>
            <a:ext cx="3279711" cy="3279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DFE17AD-A3BA-4286-8C64-E161D3D91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49" y="471918"/>
            <a:ext cx="3216928" cy="22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904175-8C75-4826-A5A5-C576BDC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5" y="228377"/>
            <a:ext cx="8308288" cy="62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2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121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Чому виникають конфлікти?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в зошиті-практикумі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 Чому правильні життєві цінності роблять нас щасливішими?</dc:title>
  <dc:creator>soja1981@ukr.net</dc:creator>
  <cp:lastModifiedBy>380970776157</cp:lastModifiedBy>
  <cp:revision>39</cp:revision>
  <dcterms:created xsi:type="dcterms:W3CDTF">2022-09-02T04:07:07Z</dcterms:created>
  <dcterms:modified xsi:type="dcterms:W3CDTF">2023-03-16T12:42:42Z</dcterms:modified>
</cp:coreProperties>
</file>