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776F-672E-4A03-9F80-45AEA099AFE6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4F865E0-0E9C-4FD4-9245-7F10DFA0B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15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776F-672E-4A03-9F80-45AEA099AFE6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4F865E0-0E9C-4FD4-9245-7F10DFA0B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71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776F-672E-4A03-9F80-45AEA099AFE6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4F865E0-0E9C-4FD4-9245-7F10DFA0B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077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776F-672E-4A03-9F80-45AEA099AFE6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4F865E0-0E9C-4FD4-9245-7F10DFA0B19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8687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776F-672E-4A03-9F80-45AEA099AFE6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4F865E0-0E9C-4FD4-9245-7F10DFA0B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356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776F-672E-4A03-9F80-45AEA099AFE6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65E0-0E9C-4FD4-9245-7F10DFA0B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68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776F-672E-4A03-9F80-45AEA099AFE6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65E0-0E9C-4FD4-9245-7F10DFA0B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607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776F-672E-4A03-9F80-45AEA099AFE6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65E0-0E9C-4FD4-9245-7F10DFA0B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36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32776F-672E-4A03-9F80-45AEA099AFE6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4F865E0-0E9C-4FD4-9245-7F10DFA0B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4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776F-672E-4A03-9F80-45AEA099AFE6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65E0-0E9C-4FD4-9245-7F10DFA0B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33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776F-672E-4A03-9F80-45AEA099AFE6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4F865E0-0E9C-4FD4-9245-7F10DFA0B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75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776F-672E-4A03-9F80-45AEA099AFE6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65E0-0E9C-4FD4-9245-7F10DFA0B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82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776F-672E-4A03-9F80-45AEA099AFE6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65E0-0E9C-4FD4-9245-7F10DFA0B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3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776F-672E-4A03-9F80-45AEA099AFE6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65E0-0E9C-4FD4-9245-7F10DFA0B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88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776F-672E-4A03-9F80-45AEA099AFE6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65E0-0E9C-4FD4-9245-7F10DFA0B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29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776F-672E-4A03-9F80-45AEA099AFE6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65E0-0E9C-4FD4-9245-7F10DFA0B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6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776F-672E-4A03-9F80-45AEA099AFE6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65E0-0E9C-4FD4-9245-7F10DFA0B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17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2776F-672E-4A03-9F80-45AEA099AFE6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865E0-0E9C-4FD4-9245-7F10DFA0B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3481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910247"/>
            <a:ext cx="9613861" cy="1080938"/>
          </a:xfrm>
        </p:spPr>
        <p:txBody>
          <a:bodyPr>
            <a:noAutofit/>
          </a:bodyPr>
          <a:lstStyle/>
          <a:p>
            <a:pPr algn="ctr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1. Адміністративне право як галузь публічного права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572" y="1991185"/>
            <a:ext cx="11574966" cy="4788755"/>
          </a:xfrm>
        </p:spPr>
        <p:txBody>
          <a:bodyPr>
            <a:noAutofit/>
          </a:bodyPr>
          <a:lstStyle/>
          <a:p>
            <a:pPr algn="just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1.Основоположні категорії адміністративного права.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2.Адміністративне право як складова публічного права.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2.1.Призначення (мета і завдання) адміністративного права;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2.2.Предмет адміністративного права;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2.3.Адміністративно правові відносини;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3.Взаємодія адміністративного права України та європейського адміністративного права.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4.Система адміністративного права України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59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24278"/>
            <a:ext cx="12054468" cy="3599316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правовідносин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адміністративно-правових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та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наділені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властивостями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правовідносин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те, на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приводу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вступають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нерозривно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адміністративно-правових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блага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нематеріальні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заради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вступають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адміністративно-правових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все,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слугувати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здійсненню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публічних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права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право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207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12" y="2336872"/>
            <a:ext cx="11820293" cy="4521127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широкому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адміністрації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приватних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адміністративно-правових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та свобод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громадянина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нормального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громадянського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і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несуть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849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10" y="909345"/>
            <a:ext cx="10204972" cy="1080938"/>
          </a:xfrm>
        </p:spPr>
        <p:txBody>
          <a:bodyPr>
            <a:noAutofit/>
          </a:bodyPr>
          <a:lstStyle/>
          <a:p>
            <a:pPr algn="ctr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3.Взаємодія адміністративного права України та європейського адміністративного права.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05" y="2336872"/>
            <a:ext cx="12054468" cy="4320405"/>
          </a:xfrm>
        </p:spPr>
        <p:txBody>
          <a:bodyPr>
            <a:noAutofit/>
          </a:bodyPr>
          <a:lstStyle/>
          <a:p>
            <a:pPr algn="just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норм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європейського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належать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основоположне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ЄС,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директиви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ЄС, а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національне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країн-учасниць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затверджує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директиви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ЄС.</a:t>
            </a:r>
          </a:p>
          <a:p>
            <a:pPr algn="just"/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європейського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у правовому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367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65100"/>
            <a:ext cx="10404088" cy="1080940"/>
          </a:xfrm>
        </p:spPr>
        <p:txBody>
          <a:bodyPr>
            <a:noAutofit/>
          </a:bodyPr>
          <a:lstStyle/>
          <a:p>
            <a:pPr algn="ctr"/>
            <a:r>
              <a:rPr lang="uk-UA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4.Система адміністративного права України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263" y="2436333"/>
            <a:ext cx="6000750" cy="344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6117" y="1901975"/>
            <a:ext cx="5910146" cy="5223655"/>
          </a:xfrm>
        </p:spPr>
        <p:txBody>
          <a:bodyPr>
            <a:normAutofit/>
          </a:bodyPr>
          <a:lstStyle/>
          <a:p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истема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 права - це внутрішня єдність галузі адміністративного права України, що відбиває послідовне розміщення і взаємозв’язок її структурних елементів (частин) - адміністративно-правових інститутів і підгалузей адміністративного права, які складаються з певних сукупностей однорідних адміністративно-правових норм.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5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506" y="663652"/>
            <a:ext cx="9613859" cy="1080940"/>
          </a:xfrm>
        </p:spPr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1.Основоположні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111" y="2062685"/>
            <a:ext cx="6021660" cy="3970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512" y="2252545"/>
            <a:ext cx="5820937" cy="4348977"/>
          </a:xfrm>
        </p:spPr>
        <p:txBody>
          <a:bodyPr>
            <a:noAutofit/>
          </a:bodyPr>
          <a:lstStyle/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належать:  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світовою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спільнотою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люди,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державою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громадянством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підданством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 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права;  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примус,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застосовуватися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публічною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владою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</a:p>
          <a:p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права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несплати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(прапор,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гімн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герб).  </a:t>
            </a:r>
          </a:p>
          <a:p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універсальними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властивими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324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565" y="903978"/>
            <a:ext cx="9613861" cy="1080938"/>
          </a:xfrm>
        </p:spPr>
        <p:txBody>
          <a:bodyPr>
            <a:noAutofit/>
          </a:bodyPr>
          <a:lstStyle/>
          <a:p>
            <a:pPr algn="ctr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публічну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владу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421" y="1984916"/>
            <a:ext cx="11842594" cy="472811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об’єднує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підвладних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примусу);</a:t>
            </a:r>
          </a:p>
          <a:p>
            <a:pPr lvl="0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суверенітетом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верховенство,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всезагальність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безособовість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усезагальної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видавати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загальнообов’язкові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40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0" y="943700"/>
            <a:ext cx="9613861" cy="1080938"/>
          </a:xfrm>
        </p:spPr>
        <p:txBody>
          <a:bodyPr>
            <a:noAutofit/>
          </a:bodyPr>
          <a:lstStyle/>
          <a:p>
            <a:pPr algn="ctr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Зовнішньою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формою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4966" y="2024638"/>
            <a:ext cx="5252224" cy="508984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законотворчість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судової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правосуддя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тріаді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виділяємо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64459" y="2024637"/>
            <a:ext cx="6627541" cy="4744151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Сутністю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виконавчої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і свобод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сферах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соціально-культурній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адміністративно-політичній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фінансово-економічній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lvl="0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692" y="2069243"/>
            <a:ext cx="11385299" cy="4521128"/>
          </a:xfrm>
        </p:spPr>
        <p:txBody>
          <a:bodyPr>
            <a:normAutofit/>
          </a:bodyPr>
          <a:lstStyle/>
          <a:p>
            <a:pPr algn="just"/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Публічне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адміністрування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форма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адміністрації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є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зовнішнім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виразом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виконавчої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публічного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інтересу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негативно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відмежовується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законодавчої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судової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65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870" y="976461"/>
            <a:ext cx="9613857" cy="1080938"/>
          </a:xfrm>
        </p:spPr>
        <p:txBody>
          <a:bodyPr>
            <a:noAutofit/>
          </a:bodyPr>
          <a:lstStyle/>
          <a:p>
            <a:pPr algn="ctr"/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видами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публічного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адміністрування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є:</a:t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6" r="7626"/>
          <a:stretch>
            <a:fillRect/>
          </a:stretch>
        </p:blipFill>
        <p:spPr>
          <a:xfrm>
            <a:off x="5772150" y="2057399"/>
            <a:ext cx="6137352" cy="40088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6214" y="1708698"/>
            <a:ext cx="5497454" cy="4747858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публічною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адміністрацією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виконавчо-розпорядчої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за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за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спрямуванням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владного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втручальне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сприяльне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забезпечувальне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адміністрування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за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юридичними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наслідками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49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9932" y="953950"/>
            <a:ext cx="11162371" cy="108093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2.Адміністративне право як складова публічного права.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2.1.Призначення (мета і завдання) адміністративного права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51404"/>
            <a:ext cx="12192000" cy="4806595"/>
          </a:xfrm>
        </p:spPr>
        <p:txBody>
          <a:bodyPr>
            <a:normAutofit/>
          </a:bodyPr>
          <a:lstStyle/>
          <a:p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галузевими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є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надавала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здійснювала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виконавчо-розпорядчу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мінімізовано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корупційні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зловживань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0106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204" y="965101"/>
            <a:ext cx="9613861" cy="108093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2.2.Предмет адміністративного права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36872"/>
            <a:ext cx="12009863" cy="4431917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суспільні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суб’єктами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адміністрації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приватними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особами. За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розпорядчої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публічного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адміністрацією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280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272" y="820135"/>
            <a:ext cx="9613861" cy="1080938"/>
          </a:xfrm>
        </p:spPr>
        <p:txBody>
          <a:bodyPr>
            <a:noAutofit/>
          </a:bodyPr>
          <a:lstStyle/>
          <a:p>
            <a:pPr algn="ctr"/>
            <a:r>
              <a:rPr lang="uk-UA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2.3.Адміністративно правові відносини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4272" y="1991185"/>
            <a:ext cx="11831348" cy="4710698"/>
          </a:xfrm>
        </p:spPr>
        <p:txBody>
          <a:bodyPr>
            <a:noAutofit/>
          </a:bodyPr>
          <a:lstStyle/>
          <a:p>
            <a:pPr algn="just"/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відбивають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на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через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сталі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владного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характеру.</a:t>
            </a:r>
          </a:p>
          <a:p>
            <a:pPr algn="just"/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вузькому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урегульовані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нормами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267212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73</TotalTime>
  <Words>776</Words>
  <Application>Microsoft Office PowerPoint</Application>
  <PresentationFormat>Широкоэкранный</PresentationFormat>
  <Paragraphs>59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Trebuchet MS</vt:lpstr>
      <vt:lpstr>Берлин</vt:lpstr>
      <vt:lpstr>Лекція 1. Адміністративне право як галузь публічного права </vt:lpstr>
      <vt:lpstr>1.Основоположні категорії адміністративного права </vt:lpstr>
      <vt:lpstr>Визначаються також ознаки, що характеризують публічну владу: </vt:lpstr>
      <vt:lpstr>Зовнішньою формою реалізації державної влади є: </vt:lpstr>
      <vt:lpstr>Презентация PowerPoint</vt:lpstr>
      <vt:lpstr>Основними видами публічного адміністрування є: </vt:lpstr>
      <vt:lpstr>2.Адміністративне право як складова публічного права. 2.1.Призначення (мета і завдання) адміністративного права </vt:lpstr>
      <vt:lpstr>2.2.Предмет адміністративного права </vt:lpstr>
      <vt:lpstr>2.3.Адміністративно правові відносини </vt:lpstr>
      <vt:lpstr>Презентация PowerPoint</vt:lpstr>
      <vt:lpstr>Презентация PowerPoint</vt:lpstr>
      <vt:lpstr>3.Взаємодія адміністративного права України та європейського адміністративного права. </vt:lpstr>
      <vt:lpstr>4.Система адміністративного права України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Адміністративне право як галузь публічного права </dc:title>
  <dc:creator>Пользователь Windows</dc:creator>
  <cp:lastModifiedBy>Пользователь Windows</cp:lastModifiedBy>
  <cp:revision>7</cp:revision>
  <dcterms:created xsi:type="dcterms:W3CDTF">2021-09-02T17:10:28Z</dcterms:created>
  <dcterms:modified xsi:type="dcterms:W3CDTF">2021-09-02T18:23:43Z</dcterms:modified>
</cp:coreProperties>
</file>