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9" r:id="rId2"/>
    <p:sldId id="256" r:id="rId3"/>
    <p:sldId id="260" r:id="rId4"/>
    <p:sldId id="276" r:id="rId5"/>
    <p:sldId id="257" r:id="rId6"/>
    <p:sldId id="277" r:id="rId7"/>
    <p:sldId id="278" r:id="rId8"/>
    <p:sldId id="279" r:id="rId9"/>
    <p:sldId id="280" r:id="rId10"/>
    <p:sldId id="261" r:id="rId11"/>
    <p:sldId id="262" r:id="rId12"/>
    <p:sldId id="263" r:id="rId13"/>
    <p:sldId id="281" r:id="rId14"/>
    <p:sldId id="264" r:id="rId15"/>
    <p:sldId id="265" r:id="rId16"/>
    <p:sldId id="282" r:id="rId17"/>
    <p:sldId id="266" r:id="rId18"/>
    <p:sldId id="283" r:id="rId19"/>
    <p:sldId id="267" r:id="rId20"/>
    <p:sldId id="268" r:id="rId21"/>
    <p:sldId id="269" r:id="rId22"/>
    <p:sldId id="284" r:id="rId23"/>
    <p:sldId id="285" r:id="rId24"/>
    <p:sldId id="270" r:id="rId25"/>
    <p:sldId id="271" r:id="rId26"/>
    <p:sldId id="272" r:id="rId27"/>
    <p:sldId id="286" r:id="rId28"/>
    <p:sldId id="287" r:id="rId29"/>
    <p:sldId id="288" r:id="rId30"/>
    <p:sldId id="289" r:id="rId31"/>
    <p:sldId id="273" r:id="rId32"/>
    <p:sldId id="274" r:id="rId3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96965-FB89-43F9-9B6C-AE84FD7F6F7D}" type="datetimeFigureOut">
              <a:rPr lang="ru-UA" smtClean="0"/>
              <a:t>11.10.2023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5DB00-4964-41F7-BC7C-7BACB5CED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9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5DB00-4964-41F7-BC7C-7BACB5CEDF41}" type="slidenum">
              <a:rPr lang="ru-UA" smtClean="0"/>
              <a:t>11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971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BDD2-9AC8-4228-9C11-BC48620A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657D0-30CF-4510-9FA4-9BD273EE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22BC6C-CFBA-4148-8876-7C5E04D8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5B5CA-B879-4C29-A6DC-1CE247A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72F7D0-23A5-4358-AEEB-97FC80B1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8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DA09-3741-4C1F-9500-54925BC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0B12B5-3922-494E-8303-340E5503F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B9C6D-BD76-4842-9D03-2E9694E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66F93-05A0-48DD-A323-9E3D7B20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A39822-E627-4918-A4E6-8965479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105A22-C916-49EC-B523-70965B65A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3F6EBA-6910-4148-9B08-C47123D4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5FAE7-2795-44EF-893A-209244FF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2F544A-ED14-4FCF-A655-FD9BA388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B329C3-A73E-4E0F-B4DB-539C7055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6994-6D92-4BB1-8AB6-86DDAC2E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7C72FA-2BE8-409D-A361-76BF4BBB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A2C392-ED28-4797-889E-BE842C11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8E54EF-58AA-4BC8-9046-A65C46C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12686-CEC1-400D-9B1B-74C5E1D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A8FF3-2666-45CB-838D-38F205E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0887F7-B4CE-425D-BA6C-51CE7CA3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8AE40F-91FE-4E10-ACB0-43DB9368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808A59-F1A0-4D31-B2F2-76140BFB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9EC73-739D-4435-81CE-555E7209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FC9B4-9ED1-45E4-A863-EB15AEC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162768-FBA0-415C-A92E-7B371CF20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5D657C-D08C-4617-B8C9-27BF4BB6B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A3E617-4089-43C9-8908-2E434342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C04BEB-75DA-4FDC-887D-A15D071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468F83-B2E2-4AF2-9DE0-7DAB9D9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9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41A7-897A-472A-8E6F-20269234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001D41-6BFC-4799-92DE-5D12D01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DC63F6-FFD9-4487-85A0-F0D1C657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A0489-1580-42A4-9237-CABBD876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D604C7-9C2A-4F51-A3AE-C3E682147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E860C3-84A4-468C-801A-41FDB6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F34593-CCA3-4D2C-ACF0-12E6D95F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9D7391-F2BB-499B-9D3E-92230B5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2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6FFFA-81AE-4690-9D4D-A1CE5EA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8FC9317-97AF-4807-8E4E-4D93F4CF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8C00A-AB46-429D-92E9-59127EBB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4F8058-6E22-40EE-AAEA-4F2974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4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78453F-11D1-4C5B-8F93-99C8FD33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7B08E7C-539B-47E5-A137-617D1BE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B762A0-1DEB-46FD-8C8B-40B1F1EC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38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4A13-0DD1-49BE-AAB7-3F38376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993921-4A0B-425D-96AD-6C657F2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DC9D5A-A14F-48A9-87FB-86A72593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FBE452-7826-4543-AF22-675F2E3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7FE2A3-C47E-4692-B653-94B9B49F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10C161-EC6D-438F-B368-DE4DE14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0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6630-FD05-4F7F-A45A-805B10CA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3BFC3C-C905-403D-BC08-ABD8945B5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BA99E6-491D-4FDB-B1BC-E011255C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8C6B6-3E41-4CFF-9B45-F5AC985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377159-3722-4479-9071-3157DFE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105986-9EA0-4127-8C40-70882677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455368-4FD5-4BFD-9085-033A3D9C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2C4A4E-D1B8-45A6-8C1C-34DDDA43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AD74A1-68E5-4E07-89C1-A3D983435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D4D-3B7B-4EF1-A9DF-6DA167B791D2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CC10E-1C72-430A-B4F9-92386C32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CF5A5-470C-4D94-A791-506FEC41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113BE-B1F8-4738-B8D4-BB347718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"/>
            <a:ext cx="12192000" cy="685461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7BB7BE-28D7-4AA2-B4A1-02C25FDCADC7}"/>
              </a:ext>
            </a:extLst>
          </p:cNvPr>
          <p:cNvSpPr txBox="1">
            <a:spLocks/>
          </p:cNvSpPr>
          <p:nvPr/>
        </p:nvSpPr>
        <p:spPr>
          <a:xfrm>
            <a:off x="1419225" y="1776709"/>
            <a:ext cx="7267575" cy="1333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/>
              <a:t>ЕКОНОМІКА ПРАЦІ ТА СОЦІАЛЬНО-ТРУДОВІ ВІДНОСИНИ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650B5-8E84-4330-9856-A83F10621C75}"/>
              </a:ext>
            </a:extLst>
          </p:cNvPr>
          <p:cNvSpPr txBox="1"/>
          <p:nvPr/>
        </p:nvSpPr>
        <p:spPr>
          <a:xfrm>
            <a:off x="3857625" y="4119860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Конспект лекцій</a:t>
            </a:r>
          </a:p>
          <a:p>
            <a:endParaRPr lang="uk-UA" sz="2400" dirty="0"/>
          </a:p>
          <a:p>
            <a:r>
              <a:rPr lang="uk-UA" sz="2400" dirty="0" err="1"/>
              <a:t>к.е.н</a:t>
            </a:r>
            <a:r>
              <a:rPr lang="uk-UA" sz="2400" dirty="0"/>
              <a:t>., доцент Нечипорук Оксана Василівна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8C3109-B6E1-4ECD-ACA3-C17F7E5B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149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43C477-1673-485A-BD25-DE460ADF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7B89DE-A79C-452F-9832-246254B3342F}"/>
              </a:ext>
            </a:extLst>
          </p:cNvPr>
          <p:cNvSpPr txBox="1"/>
          <p:nvPr/>
        </p:nvSpPr>
        <p:spPr>
          <a:xfrm>
            <a:off x="590550" y="288556"/>
            <a:ext cx="9744075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D3C52D-97D6-4E11-ADDA-91D118B20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324" y="357835"/>
            <a:ext cx="7669538" cy="14333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4B3A77-AB27-4B32-8C5D-09CC524EF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217" y="1791220"/>
            <a:ext cx="8904084" cy="43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7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440899-DBF0-4C33-8F95-7CE5CACE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47737-CB5C-4218-BDD9-B35D19BBBE74}"/>
              </a:ext>
            </a:extLst>
          </p:cNvPr>
          <p:cNvSpPr txBox="1"/>
          <p:nvPr/>
        </p:nvSpPr>
        <p:spPr>
          <a:xfrm>
            <a:off x="3048000" y="3236319"/>
            <a:ext cx="6096000" cy="671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695" marR="24130" indent="450215" algn="just">
              <a:lnSpc>
                <a:spcPct val="115000"/>
              </a:lnSpc>
            </a:pPr>
            <a:r>
              <a:rPr lang="uk-UA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marR="24130" indent="450215" algn="just">
              <a:lnSpc>
                <a:spcPct val="115000"/>
              </a:lnSpc>
              <a:spcAft>
                <a:spcPts val="0"/>
              </a:spcAft>
            </a:pP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ED33BF-DFA4-403C-8739-0A9BD2F19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11" y="619125"/>
            <a:ext cx="9565043" cy="35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9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745C80-87B6-4FDA-8984-84FE1FD2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011FBA-513A-4737-A45C-BF9875351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924" y="676275"/>
            <a:ext cx="8403682" cy="48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5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96F68-7C1D-45FD-83B8-CF6AE7981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E31D77-2B3B-4C4D-9BE6-5EF5EAFD8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83" y="438150"/>
            <a:ext cx="9541587" cy="529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8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290FFC-E498-4129-82BB-B804E425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E6E67E-C0CF-4725-AD5B-5D9F2E878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84" y="200026"/>
            <a:ext cx="8382347" cy="25306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57D8C4-C8BF-4F87-8EAB-617ADC2A7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85" y="2609850"/>
            <a:ext cx="8409519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76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80DE4F-EB31-4E15-BC5A-481BB079E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E95CB6-E584-468F-A1E5-35E6FBF27D2B}"/>
              </a:ext>
            </a:extLst>
          </p:cNvPr>
          <p:cNvSpPr txBox="1"/>
          <p:nvPr/>
        </p:nvSpPr>
        <p:spPr>
          <a:xfrm>
            <a:off x="2743200" y="25151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5.4.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зайнятості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64D858-5267-4C34-955C-FCFF4C848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730" y="861129"/>
            <a:ext cx="8080349" cy="20440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E0B677-7CDD-4BE2-A83E-B1044ED3B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562" y="2905170"/>
            <a:ext cx="7755517" cy="353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6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C1F740-BFF1-4D61-8937-A7BECC69B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7D8223-B67B-4D09-B0D0-7EEBC6C7A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46" y="517775"/>
            <a:ext cx="9342156" cy="55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20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465F6-49D2-4BA6-873F-BCDE4034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B0BF24-9DE1-4D0A-9C76-DDB2E5D0A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85" y="497539"/>
            <a:ext cx="10185092" cy="23907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7A9635-574A-41BC-A797-F849D80C7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3002614"/>
            <a:ext cx="7218198" cy="15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17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CF9668-991F-44B2-B828-7171BD141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89F3B7-28DF-48D4-BE11-DFA511ED5472}"/>
              </a:ext>
            </a:extLst>
          </p:cNvPr>
          <p:cNvSpPr txBox="1"/>
          <p:nvPr/>
        </p:nvSpPr>
        <p:spPr>
          <a:xfrm>
            <a:off x="2800350" y="53726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Безробіття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E3EDB4-A978-43C7-9F3C-A3F630779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68" y="1546731"/>
            <a:ext cx="9712265" cy="35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03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A254C2-AD33-4D26-B18A-C4E5D414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598C30-72A3-4A03-9FBD-99156E953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889" y="276225"/>
            <a:ext cx="8660591" cy="38463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E56D0E-AB87-4E44-9DB3-25153A0BE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07" y="4122571"/>
            <a:ext cx="8742373" cy="22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3332-7725-4A74-B023-BC004D59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463"/>
            <a:ext cx="9144000" cy="849312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5. СОЦІАЛЬНО-ТРУДОВІ ВІДНОСИНИ ЗАЙНЯТОСТІ</a:t>
            </a:r>
            <a:endParaRPr lang="ru-U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4" y="47835"/>
            <a:ext cx="1357126" cy="1074528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70CA21D-488F-416E-AD40-BD08007AE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1598403"/>
            <a:ext cx="9144000" cy="165576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 Зайнятість як соціально-економічна категорія і передумова формування соціально-трудових відносин.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5.2. Економічна та соціальна сутність зайнятості.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 Види і форми зайнятості.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5.4. Державне регулювання зайнятості.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5.5.Безробіття як економічна категорія.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5.6.Чинники формування безробіття.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5.7. Види безробіття.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5.8. Призначення державних, територіальних і базових програм зайнятості населення.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5.9. Заходи щодо реалізації державної політики зайнятості.. </a:t>
            </a:r>
          </a:p>
        </p:txBody>
      </p:sp>
    </p:spTree>
    <p:extLst>
      <p:ext uri="{BB962C8B-B14F-4D97-AF65-F5344CB8AC3E}">
        <p14:creationId xmlns:p14="http://schemas.microsoft.com/office/powerpoint/2010/main" val="844180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274994-FAA4-4AEF-ACB7-364E61A8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CD4A2A-32FD-4969-9DAB-4772990A2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396664"/>
            <a:ext cx="9083393" cy="549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059038-8084-4B5B-A19F-C7D6F8B6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C7DD1-F5CE-48AD-A46E-BEFB0BE4890D}"/>
              </a:ext>
            </a:extLst>
          </p:cNvPr>
          <p:cNvSpPr txBox="1"/>
          <p:nvPr/>
        </p:nvSpPr>
        <p:spPr>
          <a:xfrm>
            <a:off x="2752725" y="43445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безробіття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2CD6DA-9B02-413F-9F19-5A8DD2892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6" y="1264199"/>
            <a:ext cx="8885262" cy="398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19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71F267-6D64-410F-A4B5-2AEBD8F12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64CDF1-A97F-4DF8-BA75-945D8EB15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6" y="397638"/>
            <a:ext cx="8868118" cy="606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944C6E-2FDD-4AD2-A9D4-8E4EB1271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50E00E-4AD9-479C-BEF6-3DD9E0965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68" y="436025"/>
            <a:ext cx="9167517" cy="58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09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B282A-628D-4E38-B9E8-547A9044B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940968-6311-4559-A1F5-4051923F1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647561"/>
            <a:ext cx="5473259" cy="11336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9E66DC-D423-42D9-90F0-B84F57D05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075" y="1602839"/>
            <a:ext cx="9029406" cy="27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19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B2A210-85B0-4B89-B2DD-7EA9EC72E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9A5DC5-F5C8-4667-858E-3023598334CF}"/>
              </a:ext>
            </a:extLst>
          </p:cNvPr>
          <p:cNvSpPr txBox="1"/>
          <p:nvPr/>
        </p:nvSpPr>
        <p:spPr>
          <a:xfrm>
            <a:off x="2895600" y="23246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5.7.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безробіття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90FDBB-C837-427A-9A21-11335673F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090" y="784082"/>
            <a:ext cx="6096001" cy="575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48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B1EB3E-681A-421F-9901-82A34537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EF47E1-E2DD-4835-9867-989C8E240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1" y="149694"/>
            <a:ext cx="7486650" cy="40720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30D5A6-D96A-442F-8E8A-066497D3A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" y="4189952"/>
            <a:ext cx="7581901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77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99CB03-8793-41BF-B9B0-BFC6A5C11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D19FCF-44C9-4FFF-8BFC-4C89595F8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188704"/>
            <a:ext cx="6957344" cy="648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74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2CF9A6-691E-43B1-826C-90E91F76E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83E9B0-A28F-4376-8E2D-52BA144C3661}"/>
              </a:ext>
            </a:extLst>
          </p:cNvPr>
          <p:cNvSpPr txBox="1"/>
          <p:nvPr/>
        </p:nvSpPr>
        <p:spPr>
          <a:xfrm>
            <a:off x="1676399" y="99114"/>
            <a:ext cx="7991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5.8.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7CBF04-14B0-47FE-AF0F-21F5E512A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6" y="895091"/>
            <a:ext cx="6588714" cy="58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78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20576E-4CB1-43A3-AC2D-42687158C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95A071-6C92-4D80-B509-6FBEC3B9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678" y="255198"/>
            <a:ext cx="7876321" cy="38102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C8A850-59DB-459D-8F9C-A27EE9C4B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678" y="4065403"/>
            <a:ext cx="7930972" cy="192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2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700E45-A603-4870-A5B0-D8AA1382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F1A5C9-6492-4A34-A4D2-576758C57355}"/>
              </a:ext>
            </a:extLst>
          </p:cNvPr>
          <p:cNvSpPr txBox="1"/>
          <p:nvPr/>
        </p:nvSpPr>
        <p:spPr>
          <a:xfrm>
            <a:off x="1466851" y="419483"/>
            <a:ext cx="8477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Зайнятість як соціально-економічна категорія і передумова формування 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74DC2-6FFF-4F1A-B78F-055F0C9D9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58" y="1461873"/>
            <a:ext cx="9872416" cy="42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8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63D490-32C6-4329-A026-5E20D62FC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44225A-557F-4D92-961D-B968BB18D2D2}"/>
              </a:ext>
            </a:extLst>
          </p:cNvPr>
          <p:cNvSpPr txBox="1"/>
          <p:nvPr/>
        </p:nvSpPr>
        <p:spPr>
          <a:xfrm>
            <a:off x="2066925" y="327714"/>
            <a:ext cx="7419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5.9. Заходи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зайнятості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1F1C42-466C-465B-8AED-DF7091658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22" y="1074528"/>
            <a:ext cx="8928019" cy="434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41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D8E2F5-F639-4973-A2AF-7CBDB66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6C955E-AD21-4838-B210-A91C39C4F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942" y="552450"/>
            <a:ext cx="9130003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3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09EC3A-BBA7-47BA-9318-C68E55B0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1A9D17-457E-4E36-884C-23788D999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23" y="383895"/>
            <a:ext cx="8486081" cy="58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511074-C957-4953-B52A-99EF321EA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DCB110-7FCF-4159-B5AE-B08A49CB1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47" y="581026"/>
            <a:ext cx="9304720" cy="54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3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286782-5070-49CB-B710-AD87DB20B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247651"/>
            <a:ext cx="9125291" cy="40468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0D67CE-66C6-4E07-BD62-FD72EEE7B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395" y="4245097"/>
            <a:ext cx="7144000" cy="5677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6A132-ACA7-4203-B540-0C40EADC5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439" y="4812833"/>
            <a:ext cx="7747911" cy="121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4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F2D4E2-75AE-42D4-A25D-F7341C85C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2E463A-C895-43EA-96E1-429C9A13FEA0}"/>
              </a:ext>
            </a:extLst>
          </p:cNvPr>
          <p:cNvSpPr txBox="1"/>
          <p:nvPr/>
        </p:nvSpPr>
        <p:spPr>
          <a:xfrm>
            <a:off x="2952750" y="33720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зайнятості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15E5D2-259C-47D3-AC23-5898AB52F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851425"/>
            <a:ext cx="8398762" cy="566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2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90BDB1-9EF5-4921-9305-768ED31F0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B51933-6B9F-47D8-9AD5-E38EC9DB1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626" y="304272"/>
            <a:ext cx="8574448" cy="15956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86056F-5AFC-4ADB-B73C-34EEDB5A2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625" y="1975601"/>
            <a:ext cx="8574449" cy="450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0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1E82B-643F-43C7-A998-3F0ADC7D3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7E98E7-7B52-4F39-B504-3C559138C04D}"/>
              </a:ext>
            </a:extLst>
          </p:cNvPr>
          <p:cNvSpPr txBox="1"/>
          <p:nvPr/>
        </p:nvSpPr>
        <p:spPr>
          <a:xfrm>
            <a:off x="2724150" y="31818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зайнятості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9F9323-09FD-4132-BB55-D9F29DD3C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981075"/>
            <a:ext cx="9131013" cy="28935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3C9895-6FC4-4A1C-AD93-9B9845ADF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5" y="3999527"/>
            <a:ext cx="8873832" cy="25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9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0E40A0-EE81-439C-9C3D-EB94771F3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496B31-C86C-486B-8AED-6D36FAA80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07357"/>
            <a:ext cx="8685247" cy="624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18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159</Words>
  <Application>Microsoft Office PowerPoint</Application>
  <PresentationFormat>Широкоэкранный</PresentationFormat>
  <Paragraphs>25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ТЕМА 5. СОЦІАЛЬНО-ТРУДОВІ ВІДНОСИНИ ЗАЙНЯТОСТІ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Tamara m</dc:creator>
  <cp:lastModifiedBy>Oksana</cp:lastModifiedBy>
  <cp:revision>26</cp:revision>
  <dcterms:created xsi:type="dcterms:W3CDTF">2023-09-02T13:04:54Z</dcterms:created>
  <dcterms:modified xsi:type="dcterms:W3CDTF">2023-10-11T17:19:14Z</dcterms:modified>
</cp:coreProperties>
</file>