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692" r:id="rId2"/>
    <p:sldId id="694" r:id="rId3"/>
    <p:sldId id="695" r:id="rId4"/>
    <p:sldId id="696" r:id="rId5"/>
    <p:sldId id="697" r:id="rId6"/>
    <p:sldId id="698" r:id="rId7"/>
    <p:sldId id="699" r:id="rId8"/>
    <p:sldId id="700" r:id="rId9"/>
    <p:sldId id="702" r:id="rId10"/>
    <p:sldId id="703" r:id="rId11"/>
    <p:sldId id="701" r:id="rId12"/>
    <p:sldId id="704" r:id="rId13"/>
    <p:sldId id="4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4C22"/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623" autoAdjust="0"/>
  </p:normalViewPr>
  <p:slideViewPr>
    <p:cSldViewPr>
      <p:cViewPr>
        <p:scale>
          <a:sx n="100" d="100"/>
          <a:sy n="100" d="100"/>
        </p:scale>
        <p:origin x="-110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7D89A-421B-43F5-B867-414BB4D7F43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73739-598B-4088-95F8-2B90A6BE4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2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7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4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9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5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1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5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1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2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5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92A1-FADF-4FED-A929-14C15DEFC54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8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188640"/>
            <a:ext cx="8435280" cy="2506290"/>
          </a:xfrm>
        </p:spPr>
        <p:txBody>
          <a:bodyPr>
            <a:noAutofit/>
          </a:bodyPr>
          <a:lstStyle/>
          <a:p>
            <a:r>
              <a:rPr lang="uk-UA" sz="6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uk-UA" sz="6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6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ІМУНОКОРЕКЦІЯ</a:t>
            </a:r>
            <a:r>
              <a:rPr lang="uk-UA" sz="6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ІМУНОТЕРАПІЯ</a:t>
            </a:r>
            <a:endParaRPr lang="ru-RU" sz="6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27311"/>
            <a:ext cx="6624736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1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Імунобіопрепарати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шляхами: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1.Культивуванням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штамів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мікроорганізмів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еукаріотів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екстракцією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тканин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2.Методами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рекомбінантної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ДНК,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гібридом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0662"/>
            <a:ext cx="3429000" cy="318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910662"/>
            <a:ext cx="50673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4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імунобіологічних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43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1.Вакцини </a:t>
            </a:r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вбитих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збудників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активного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БЦЖ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туберкульозу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2.Анатоксини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знешкоджених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екзотоксинів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імуногенні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стафілококовий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анатоксин).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3.Сироватки </a:t>
            </a:r>
            <a:r>
              <a:rPr lang="ru-RU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імунні</a:t>
            </a:r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сироватки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імунізації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пасивного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протиправцева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сироватка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4.Інтерферони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рекомбіновані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білкові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вірусними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модулювати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імунної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альфа-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інтерферон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лаферон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51" y="4603366"/>
            <a:ext cx="38884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28" y="4580644"/>
            <a:ext cx="260388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9549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04" y="450391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4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5.Імуноглобуліни </a:t>
            </a:r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антитіла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неспецифічну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опірність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імуноглобулін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6.Пробіотики </a:t>
            </a:r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мікрофлори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кишечнику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лінекс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лактобактерин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7.Бактеріофаги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антимікробні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зультаті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бактеріофагів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дизентерійний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сальмонельозний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бактеріофаг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8.Антибіотики </a:t>
            </a:r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аналоги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гомологи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пригнічують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пухлин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лізоцим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пеніцилін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цефадозим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" y="3573016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70" y="3573016"/>
            <a:ext cx="28575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4984"/>
            <a:ext cx="2772916" cy="184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70" y="5112815"/>
            <a:ext cx="296463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20" y="5257775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2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завдання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264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1.Що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лікують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імунотерапії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імунобіопрепарати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імунобіопрепаратів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Наведіть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імунобіопрепаратів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імунокорекції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унотерапії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переважають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хімічніабо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імунобіологічних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Як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біопрепарати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Обґрунтуйте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імунну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для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2"/>
            <a:ext cx="9144000" cy="151216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Імунокорекція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нормалізацію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імунної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0" y="1556792"/>
            <a:ext cx="9135399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імунокорекції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1.Стимулювальна-з </a:t>
            </a:r>
            <a:r>
              <a:rPr lang="ru-RU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стимулювальних</a:t>
            </a:r>
            <a:r>
              <a:rPr lang="ru-RU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кофеїну</a:t>
            </a:r>
            <a:r>
              <a:rPr lang="ru-RU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елеутерококу</a:t>
            </a:r>
            <a:r>
              <a:rPr lang="ru-RU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2.Пригнічувальна - </a:t>
            </a:r>
            <a:r>
              <a:rPr lang="ru-RU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ЦНС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3.Замінна- </a:t>
            </a:r>
            <a:r>
              <a:rPr lang="ru-RU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600400" cy="239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74" y="3991699"/>
            <a:ext cx="4320480" cy="262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3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l"/>
            <a:r>
              <a:rPr lang="ru-RU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Імунокорекція</a:t>
            </a:r>
            <a:r>
              <a:rPr lang="ru-RU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7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53614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1.Фізичних (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інгаляція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електрофорез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2.Хімічних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3.Біологічних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масаж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апітерапія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3872"/>
            <a:ext cx="3086100" cy="17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12" y="2352017"/>
            <a:ext cx="3114500" cy="194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87" y="2322731"/>
            <a:ext cx="2851513" cy="213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7" y="4458613"/>
            <a:ext cx="28384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48" y="4481939"/>
            <a:ext cx="3067439" cy="223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66" y="4725144"/>
            <a:ext cx="2900573" cy="19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3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459432"/>
            <a:ext cx="8507288" cy="187707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імунокорекційних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  :</a:t>
            </a:r>
            <a:endParaRPr lang="ru-RU" sz="60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5433467"/>
          </a:xfrm>
        </p:spPr>
        <p:txBody>
          <a:bodyPr/>
          <a:lstStyle/>
          <a:p>
            <a:pPr marL="0" lvl="0" indent="0">
              <a:buNone/>
            </a:pP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1.Традиційні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антибіотикотерапія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Альтернативні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голковколювання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гірудотерапія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3.Терапевтичні </a:t>
            </a:r>
          </a:p>
          <a:p>
            <a:pPr marL="0" lvl="0" indent="0">
              <a:buNone/>
            </a:pP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4.Хірургічні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лімфоїдної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пересадка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кісткового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47629"/>
            <a:ext cx="2736304" cy="234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20" y="3212976"/>
            <a:ext cx="295275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21" y="2852936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78" y="486916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47" y="5182734"/>
            <a:ext cx="2257425" cy="167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7" y="5253604"/>
            <a:ext cx="2971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7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принципами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імунокорекції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профілактичною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метою.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Поповнення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й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4667672" cy="26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31082"/>
            <a:ext cx="3127539" cy="312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4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44016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Імунотерапія</a:t>
            </a:r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цільовий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імунної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60" y="3644291"/>
            <a:ext cx="4211960" cy="315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639"/>
            <a:ext cx="5071560" cy="327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7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метою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імунотерапії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b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виправлення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імунних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дефектів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механізмом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endParaRPr lang="ru-RU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1.Специфічна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імунотерапія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адаптивного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Неспецифічна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імунотерапія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2900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76" y="4825478"/>
            <a:ext cx="2474682" cy="184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6716"/>
            <a:ext cx="4860032" cy="204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6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Імунотерапевтичний</a:t>
            </a:r>
            <a:r>
              <a:rPr lang="ru-RU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бути:</a:t>
            </a:r>
            <a:endParaRPr lang="ru-RU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72629"/>
            <a:ext cx="91440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1.Активний </a:t>
            </a:r>
            <a:r>
              <a:rPr lang="ru-RU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антигена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вакцин).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2.Пасивний </a:t>
            </a:r>
            <a:r>
              <a:rPr lang="ru-RU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гуморальні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сироватки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імуноглобуліни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антитіла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клоновані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лімфоцити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імунологічні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3.Адаптивний -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цитокініни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росту),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виробленню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045"/>
            <a:ext cx="23145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47" y="4002509"/>
            <a:ext cx="3146089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13566"/>
            <a:ext cx="3508251" cy="262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0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імунобіологічних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1.імуностимулятори</a:t>
            </a: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активують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женьшеню),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імунодепресанти</a:t>
            </a:r>
            <a:r>
              <a:rPr lang="ru-RU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пригнічують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імуномодулятори</a:t>
            </a:r>
            <a:r>
              <a:rPr lang="ru-RU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відновлюють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нормалізують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імунної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ехінацеї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гриба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кордицепсу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7" y="3463243"/>
            <a:ext cx="2943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5088"/>
            <a:ext cx="1973824" cy="145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3268766"/>
            <a:ext cx="252028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35" y="3418839"/>
            <a:ext cx="1340768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95" y="4876042"/>
            <a:ext cx="2629905" cy="175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73" y="4846607"/>
            <a:ext cx="2734227" cy="204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" y="4897862"/>
            <a:ext cx="3511912" cy="19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4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605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Тема: ІМУНОКОРЕКЦІЯ. ІМУНОТЕРАПІЯ</vt:lpstr>
      <vt:lpstr>Імунокорекція - сукупність засобів і методів, спрямованих на нормалізацію функцій імунної системи.</vt:lpstr>
      <vt:lpstr>Імунокорекція передбачає застосування різних методів:</vt:lpstr>
      <vt:lpstr>Види імунокорекційних методик  :</vt:lpstr>
      <vt:lpstr>Основними принципами імунокорекції є:</vt:lpstr>
      <vt:lpstr>Імунотерапія – сукупність методів лікування, що мають цільовий вплив на клітини, тканини та органи імунної системи.</vt:lpstr>
      <vt:lpstr>Основною метою імунотерапії є виправлення імунних дефектів організму людини.</vt:lpstr>
      <vt:lpstr>Імунотерапевтичний вплив може бути:</vt:lpstr>
      <vt:lpstr>Особливості й різноманітність імунобіологічних препаратів</vt:lpstr>
      <vt:lpstr>Імунобіопрепарати отримують різними шляхами: </vt:lpstr>
      <vt:lpstr>До імунобіологічних препаратів належать</vt:lpstr>
      <vt:lpstr>Презентация PowerPoint</vt:lpstr>
      <vt:lpstr>Запитання та завдання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АДАПТАЦІЯ ЯК ЗАГАЛЬНА ВЛАСТИВІСТЬ БІОСИСТЕМ</dc:title>
  <dc:creator>HP</dc:creator>
  <cp:lastModifiedBy>D Koledg</cp:lastModifiedBy>
  <cp:revision>336</cp:revision>
  <dcterms:created xsi:type="dcterms:W3CDTF">2019-08-10T13:04:05Z</dcterms:created>
  <dcterms:modified xsi:type="dcterms:W3CDTF">2021-03-29T21:26:14Z</dcterms:modified>
</cp:coreProperties>
</file>