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notesMasterIdLst>
    <p:notesMasterId r:id="rId32"/>
  </p:notesMasterIdLst>
  <p:sldIdLst>
    <p:sldId id="256" r:id="rId2"/>
    <p:sldId id="279" r:id="rId3"/>
    <p:sldId id="274" r:id="rId4"/>
    <p:sldId id="275" r:id="rId5"/>
    <p:sldId id="276" r:id="rId6"/>
    <p:sldId id="277" r:id="rId7"/>
    <p:sldId id="278" r:id="rId8"/>
    <p:sldId id="280" r:id="rId9"/>
    <p:sldId id="281" r:id="rId10"/>
    <p:sldId id="282" r:id="rId11"/>
    <p:sldId id="283" r:id="rId12"/>
    <p:sldId id="284" r:id="rId13"/>
    <p:sldId id="262" r:id="rId14"/>
    <p:sldId id="267" r:id="rId15"/>
    <p:sldId id="268" r:id="rId16"/>
    <p:sldId id="285" r:id="rId17"/>
    <p:sldId id="286" r:id="rId18"/>
    <p:sldId id="271" r:id="rId19"/>
    <p:sldId id="272" r:id="rId20"/>
    <p:sldId id="263" r:id="rId21"/>
    <p:sldId id="260" r:id="rId22"/>
    <p:sldId id="264" r:id="rId23"/>
    <p:sldId id="265" r:id="rId24"/>
    <p:sldId id="266" r:id="rId25"/>
    <p:sldId id="273" r:id="rId26"/>
    <p:sldId id="287" r:id="rId27"/>
    <p:sldId id="288" r:id="rId28"/>
    <p:sldId id="289" r:id="rId29"/>
    <p:sldId id="290" r:id="rId30"/>
    <p:sldId id="270" r:id="rId3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4" d="100"/>
          <a:sy n="74" d="100"/>
        </p:scale>
        <p:origin x="1013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svg"/><Relationship Id="rId1" Type="http://schemas.openxmlformats.org/officeDocument/2006/relationships/image" Target="../media/image2.png"/></Relationships>
</file>

<file path=ppt/diagram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svg"/><Relationship Id="rId1" Type="http://schemas.openxmlformats.org/officeDocument/2006/relationships/image" Target="../media/image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2D343AD-6FC6-434B-B871-C25DE3AB26FA}" type="doc">
      <dgm:prSet loTypeId="urn:microsoft.com/office/officeart/2005/8/layout/radial1" loCatId="cycle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88BC8F9-BFA8-43DD-BB09-5685664F3231}">
      <dgm:prSet phldrT="[Текст]" custT="1"/>
      <dgm:spPr/>
      <dgm:t>
        <a:bodyPr/>
        <a:lstStyle/>
        <a:p>
          <a:r>
            <a:rPr lang="uk-UA" sz="3600" dirty="0"/>
            <a:t>Успіх</a:t>
          </a:r>
          <a:endParaRPr lang="ru-RU" sz="3600" dirty="0"/>
        </a:p>
      </dgm:t>
    </dgm:pt>
    <dgm:pt modelId="{FEB8244C-A226-4E8E-A1C9-88D6771F4AD3}" type="parTrans" cxnId="{C9CA5896-584F-4F94-9C9F-C3FB1E68EA7D}">
      <dgm:prSet/>
      <dgm:spPr/>
      <dgm:t>
        <a:bodyPr/>
        <a:lstStyle/>
        <a:p>
          <a:endParaRPr lang="ru-RU"/>
        </a:p>
      </dgm:t>
    </dgm:pt>
    <dgm:pt modelId="{A5F7C981-FE6B-4FB6-91C4-326F11E5B747}" type="sibTrans" cxnId="{C9CA5896-584F-4F94-9C9F-C3FB1E68EA7D}">
      <dgm:prSet/>
      <dgm:spPr/>
      <dgm:t>
        <a:bodyPr/>
        <a:lstStyle/>
        <a:p>
          <a:endParaRPr lang="ru-RU"/>
        </a:p>
      </dgm:t>
    </dgm:pt>
    <dgm:pt modelId="{D35FC581-8F67-47CC-BCDD-77FD795B61F4}">
      <dgm:prSet phldrT="[Текст]"/>
      <dgm:spPr/>
      <dgm:t>
        <a:bodyPr/>
        <a:lstStyle/>
        <a:p>
          <a:r>
            <a:rPr lang="uk-UA" dirty="0"/>
            <a:t>Максимальні прибутки</a:t>
          </a:r>
          <a:endParaRPr lang="ru-RU" dirty="0"/>
        </a:p>
      </dgm:t>
    </dgm:pt>
    <dgm:pt modelId="{D80AE369-29C9-4DD8-8B83-5527AC1D953E}" type="parTrans" cxnId="{B1BD357B-7594-4D03-BE5D-91EE66CDFE98}">
      <dgm:prSet/>
      <dgm:spPr/>
      <dgm:t>
        <a:bodyPr/>
        <a:lstStyle/>
        <a:p>
          <a:endParaRPr lang="ru-RU"/>
        </a:p>
      </dgm:t>
    </dgm:pt>
    <dgm:pt modelId="{83039FCB-9050-4990-B911-991CEDAABA48}" type="sibTrans" cxnId="{B1BD357B-7594-4D03-BE5D-91EE66CDFE98}">
      <dgm:prSet/>
      <dgm:spPr/>
      <dgm:t>
        <a:bodyPr/>
        <a:lstStyle/>
        <a:p>
          <a:endParaRPr lang="ru-RU"/>
        </a:p>
      </dgm:t>
    </dgm:pt>
    <dgm:pt modelId="{6C9D3902-E1B1-4C36-B46E-0EF4D061DEDB}">
      <dgm:prSet/>
      <dgm:spPr/>
      <dgm:t>
        <a:bodyPr/>
        <a:lstStyle/>
        <a:p>
          <a:r>
            <a:rPr lang="uk-UA" dirty="0"/>
            <a:t>Соціальна відповідальність</a:t>
          </a:r>
          <a:endParaRPr lang="ru-RU" dirty="0"/>
        </a:p>
      </dgm:t>
    </dgm:pt>
    <dgm:pt modelId="{9C58D3F7-A670-4069-8855-AADDF0F173E5}" type="parTrans" cxnId="{618163C1-9E6C-4B33-B1BD-EEC4049480F9}">
      <dgm:prSet/>
      <dgm:spPr/>
      <dgm:t>
        <a:bodyPr/>
        <a:lstStyle/>
        <a:p>
          <a:endParaRPr lang="ru-RU"/>
        </a:p>
      </dgm:t>
    </dgm:pt>
    <dgm:pt modelId="{0FD3E917-8456-428B-BBAE-89BA6D1A4D85}" type="sibTrans" cxnId="{618163C1-9E6C-4B33-B1BD-EEC4049480F9}">
      <dgm:prSet/>
      <dgm:spPr/>
      <dgm:t>
        <a:bodyPr/>
        <a:lstStyle/>
        <a:p>
          <a:endParaRPr lang="ru-RU"/>
        </a:p>
      </dgm:t>
    </dgm:pt>
    <dgm:pt modelId="{E3ECAA84-C60B-4298-AA9C-4044CA98F074}">
      <dgm:prSet/>
      <dgm:spPr/>
      <dgm:t>
        <a:bodyPr/>
        <a:lstStyle/>
        <a:p>
          <a:r>
            <a:rPr lang="uk-UA" dirty="0"/>
            <a:t>Етика і культура підприємництва</a:t>
          </a:r>
          <a:endParaRPr lang="ru-RU" dirty="0"/>
        </a:p>
      </dgm:t>
    </dgm:pt>
    <dgm:pt modelId="{DA7D186C-9D2D-4CB6-BBB3-AE02112ABAD1}" type="parTrans" cxnId="{7CFB5789-BA8B-4EAE-BF74-EFB917B1E47F}">
      <dgm:prSet/>
      <dgm:spPr/>
      <dgm:t>
        <a:bodyPr/>
        <a:lstStyle/>
        <a:p>
          <a:endParaRPr lang="ru-RU"/>
        </a:p>
      </dgm:t>
    </dgm:pt>
    <dgm:pt modelId="{E274F3A5-7D10-4B1D-975B-51DE2595FAC2}" type="sibTrans" cxnId="{7CFB5789-BA8B-4EAE-BF74-EFB917B1E47F}">
      <dgm:prSet/>
      <dgm:spPr/>
      <dgm:t>
        <a:bodyPr/>
        <a:lstStyle/>
        <a:p>
          <a:endParaRPr lang="ru-RU"/>
        </a:p>
      </dgm:t>
    </dgm:pt>
    <dgm:pt modelId="{3307CCE9-1AEA-447F-9849-03A0CA7F9144}" type="pres">
      <dgm:prSet presAssocID="{A2D343AD-6FC6-434B-B871-C25DE3AB26FA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E075E3A3-97F9-45BC-A911-F50E4CEEF276}" type="pres">
      <dgm:prSet presAssocID="{388BC8F9-BFA8-43DD-BB09-5685664F3231}" presName="centerShape" presStyleLbl="node0" presStyleIdx="0" presStyleCnt="1"/>
      <dgm:spPr/>
    </dgm:pt>
    <dgm:pt modelId="{077FAE85-AFE2-4C32-87C7-348DD07E3CA4}" type="pres">
      <dgm:prSet presAssocID="{D80AE369-29C9-4DD8-8B83-5527AC1D953E}" presName="Name9" presStyleLbl="parChTrans1D2" presStyleIdx="0" presStyleCnt="3"/>
      <dgm:spPr/>
    </dgm:pt>
    <dgm:pt modelId="{931857C0-0EA7-4E61-B72D-20986C101370}" type="pres">
      <dgm:prSet presAssocID="{D80AE369-29C9-4DD8-8B83-5527AC1D953E}" presName="connTx" presStyleLbl="parChTrans1D2" presStyleIdx="0" presStyleCnt="3"/>
      <dgm:spPr/>
    </dgm:pt>
    <dgm:pt modelId="{B4BE4B97-8235-4BCC-9C99-31A9F291A580}" type="pres">
      <dgm:prSet presAssocID="{D35FC581-8F67-47CC-BCDD-77FD795B61F4}" presName="node" presStyleLbl="node1" presStyleIdx="0" presStyleCnt="3">
        <dgm:presLayoutVars>
          <dgm:bulletEnabled val="1"/>
        </dgm:presLayoutVars>
      </dgm:prSet>
      <dgm:spPr/>
    </dgm:pt>
    <dgm:pt modelId="{24ABF049-AD6E-47EA-AAD4-1FA0518701BE}" type="pres">
      <dgm:prSet presAssocID="{9C58D3F7-A670-4069-8855-AADDF0F173E5}" presName="Name9" presStyleLbl="parChTrans1D2" presStyleIdx="1" presStyleCnt="3"/>
      <dgm:spPr/>
    </dgm:pt>
    <dgm:pt modelId="{405EE173-F1E5-499D-8682-A5C30525B191}" type="pres">
      <dgm:prSet presAssocID="{9C58D3F7-A670-4069-8855-AADDF0F173E5}" presName="connTx" presStyleLbl="parChTrans1D2" presStyleIdx="1" presStyleCnt="3"/>
      <dgm:spPr/>
    </dgm:pt>
    <dgm:pt modelId="{91FE8203-142C-4CBF-83EF-A55FE9C0194C}" type="pres">
      <dgm:prSet presAssocID="{6C9D3902-E1B1-4C36-B46E-0EF4D061DEDB}" presName="node" presStyleLbl="node1" presStyleIdx="1" presStyleCnt="3">
        <dgm:presLayoutVars>
          <dgm:bulletEnabled val="1"/>
        </dgm:presLayoutVars>
      </dgm:prSet>
      <dgm:spPr/>
    </dgm:pt>
    <dgm:pt modelId="{50EB0CA0-AF47-4812-8E28-D2FFA37DE9C8}" type="pres">
      <dgm:prSet presAssocID="{DA7D186C-9D2D-4CB6-BBB3-AE02112ABAD1}" presName="Name9" presStyleLbl="parChTrans1D2" presStyleIdx="2" presStyleCnt="3"/>
      <dgm:spPr/>
    </dgm:pt>
    <dgm:pt modelId="{C7E33A38-AA3D-4B91-8D5B-2F88E547EAF0}" type="pres">
      <dgm:prSet presAssocID="{DA7D186C-9D2D-4CB6-BBB3-AE02112ABAD1}" presName="connTx" presStyleLbl="parChTrans1D2" presStyleIdx="2" presStyleCnt="3"/>
      <dgm:spPr/>
    </dgm:pt>
    <dgm:pt modelId="{5B29478D-DCD2-4172-AA9A-F756D510AE75}" type="pres">
      <dgm:prSet presAssocID="{E3ECAA84-C60B-4298-AA9C-4044CA98F074}" presName="node" presStyleLbl="node1" presStyleIdx="2" presStyleCnt="3">
        <dgm:presLayoutVars>
          <dgm:bulletEnabled val="1"/>
        </dgm:presLayoutVars>
      </dgm:prSet>
      <dgm:spPr/>
    </dgm:pt>
  </dgm:ptLst>
  <dgm:cxnLst>
    <dgm:cxn modelId="{14F48A02-FB9E-45BE-A295-D7FAFA49DDA5}" type="presOf" srcId="{D80AE369-29C9-4DD8-8B83-5527AC1D953E}" destId="{931857C0-0EA7-4E61-B72D-20986C101370}" srcOrd="1" destOrd="0" presId="urn:microsoft.com/office/officeart/2005/8/layout/radial1"/>
    <dgm:cxn modelId="{977F9F33-A9FD-48E8-8B14-FD959DFA8CAB}" type="presOf" srcId="{E3ECAA84-C60B-4298-AA9C-4044CA98F074}" destId="{5B29478D-DCD2-4172-AA9A-F756D510AE75}" srcOrd="0" destOrd="0" presId="urn:microsoft.com/office/officeart/2005/8/layout/radial1"/>
    <dgm:cxn modelId="{9D2A7365-1C15-4847-926C-9ADAAD7F0653}" type="presOf" srcId="{6C9D3902-E1B1-4C36-B46E-0EF4D061DEDB}" destId="{91FE8203-142C-4CBF-83EF-A55FE9C0194C}" srcOrd="0" destOrd="0" presId="urn:microsoft.com/office/officeart/2005/8/layout/radial1"/>
    <dgm:cxn modelId="{8EB2E067-9647-46FD-B123-17C79B30A7B7}" type="presOf" srcId="{9C58D3F7-A670-4069-8855-AADDF0F173E5}" destId="{405EE173-F1E5-499D-8682-A5C30525B191}" srcOrd="1" destOrd="0" presId="urn:microsoft.com/office/officeart/2005/8/layout/radial1"/>
    <dgm:cxn modelId="{0B64126C-436B-4416-9BE4-05DBD40CF48A}" type="presOf" srcId="{D80AE369-29C9-4DD8-8B83-5527AC1D953E}" destId="{077FAE85-AFE2-4C32-87C7-348DD07E3CA4}" srcOrd="0" destOrd="0" presId="urn:microsoft.com/office/officeart/2005/8/layout/radial1"/>
    <dgm:cxn modelId="{454A147A-D418-47D9-8E61-57F40975C9A8}" type="presOf" srcId="{A2D343AD-6FC6-434B-B871-C25DE3AB26FA}" destId="{3307CCE9-1AEA-447F-9849-03A0CA7F9144}" srcOrd="0" destOrd="0" presId="urn:microsoft.com/office/officeart/2005/8/layout/radial1"/>
    <dgm:cxn modelId="{B1BD357B-7594-4D03-BE5D-91EE66CDFE98}" srcId="{388BC8F9-BFA8-43DD-BB09-5685664F3231}" destId="{D35FC581-8F67-47CC-BCDD-77FD795B61F4}" srcOrd="0" destOrd="0" parTransId="{D80AE369-29C9-4DD8-8B83-5527AC1D953E}" sibTransId="{83039FCB-9050-4990-B911-991CEDAABA48}"/>
    <dgm:cxn modelId="{CAEBAC7C-13D0-4155-9CAD-3D4FF48815D5}" type="presOf" srcId="{DA7D186C-9D2D-4CB6-BBB3-AE02112ABAD1}" destId="{C7E33A38-AA3D-4B91-8D5B-2F88E547EAF0}" srcOrd="1" destOrd="0" presId="urn:microsoft.com/office/officeart/2005/8/layout/radial1"/>
    <dgm:cxn modelId="{9608417D-4531-4709-A60F-689283947777}" type="presOf" srcId="{9C58D3F7-A670-4069-8855-AADDF0F173E5}" destId="{24ABF049-AD6E-47EA-AAD4-1FA0518701BE}" srcOrd="0" destOrd="0" presId="urn:microsoft.com/office/officeart/2005/8/layout/radial1"/>
    <dgm:cxn modelId="{F72C8187-247B-4D5A-9246-D1A08DA5CA93}" type="presOf" srcId="{388BC8F9-BFA8-43DD-BB09-5685664F3231}" destId="{E075E3A3-97F9-45BC-A911-F50E4CEEF276}" srcOrd="0" destOrd="0" presId="urn:microsoft.com/office/officeart/2005/8/layout/radial1"/>
    <dgm:cxn modelId="{7CFB5789-BA8B-4EAE-BF74-EFB917B1E47F}" srcId="{388BC8F9-BFA8-43DD-BB09-5685664F3231}" destId="{E3ECAA84-C60B-4298-AA9C-4044CA98F074}" srcOrd="2" destOrd="0" parTransId="{DA7D186C-9D2D-4CB6-BBB3-AE02112ABAD1}" sibTransId="{E274F3A5-7D10-4B1D-975B-51DE2595FAC2}"/>
    <dgm:cxn modelId="{C9CA5896-584F-4F94-9C9F-C3FB1E68EA7D}" srcId="{A2D343AD-6FC6-434B-B871-C25DE3AB26FA}" destId="{388BC8F9-BFA8-43DD-BB09-5685664F3231}" srcOrd="0" destOrd="0" parTransId="{FEB8244C-A226-4E8E-A1C9-88D6771F4AD3}" sibTransId="{A5F7C981-FE6B-4FB6-91C4-326F11E5B747}"/>
    <dgm:cxn modelId="{BB1773AA-1E9F-42C7-B882-2C35B602702B}" type="presOf" srcId="{DA7D186C-9D2D-4CB6-BBB3-AE02112ABAD1}" destId="{50EB0CA0-AF47-4812-8E28-D2FFA37DE9C8}" srcOrd="0" destOrd="0" presId="urn:microsoft.com/office/officeart/2005/8/layout/radial1"/>
    <dgm:cxn modelId="{2D1A0BB4-2D71-42A1-915C-4AD9341C80E0}" type="presOf" srcId="{D35FC581-8F67-47CC-BCDD-77FD795B61F4}" destId="{B4BE4B97-8235-4BCC-9C99-31A9F291A580}" srcOrd="0" destOrd="0" presId="urn:microsoft.com/office/officeart/2005/8/layout/radial1"/>
    <dgm:cxn modelId="{618163C1-9E6C-4B33-B1BD-EEC4049480F9}" srcId="{388BC8F9-BFA8-43DD-BB09-5685664F3231}" destId="{6C9D3902-E1B1-4C36-B46E-0EF4D061DEDB}" srcOrd="1" destOrd="0" parTransId="{9C58D3F7-A670-4069-8855-AADDF0F173E5}" sibTransId="{0FD3E917-8456-428B-BBAE-89BA6D1A4D85}"/>
    <dgm:cxn modelId="{8EFB9C70-D162-41E3-8ACB-D1C60E9CB10B}" type="presParOf" srcId="{3307CCE9-1AEA-447F-9849-03A0CA7F9144}" destId="{E075E3A3-97F9-45BC-A911-F50E4CEEF276}" srcOrd="0" destOrd="0" presId="urn:microsoft.com/office/officeart/2005/8/layout/radial1"/>
    <dgm:cxn modelId="{DD24FC2A-3254-4F04-AAE9-CC0ABD10AA0A}" type="presParOf" srcId="{3307CCE9-1AEA-447F-9849-03A0CA7F9144}" destId="{077FAE85-AFE2-4C32-87C7-348DD07E3CA4}" srcOrd="1" destOrd="0" presId="urn:microsoft.com/office/officeart/2005/8/layout/radial1"/>
    <dgm:cxn modelId="{191F4FC4-9AFF-4D96-982B-A0BD174BDE75}" type="presParOf" srcId="{077FAE85-AFE2-4C32-87C7-348DD07E3CA4}" destId="{931857C0-0EA7-4E61-B72D-20986C101370}" srcOrd="0" destOrd="0" presId="urn:microsoft.com/office/officeart/2005/8/layout/radial1"/>
    <dgm:cxn modelId="{9C92560D-85BD-42B1-8600-8B500A21A7D3}" type="presParOf" srcId="{3307CCE9-1AEA-447F-9849-03A0CA7F9144}" destId="{B4BE4B97-8235-4BCC-9C99-31A9F291A580}" srcOrd="2" destOrd="0" presId="urn:microsoft.com/office/officeart/2005/8/layout/radial1"/>
    <dgm:cxn modelId="{9A69C7A2-2D75-4DD3-8389-09ECE9A3022E}" type="presParOf" srcId="{3307CCE9-1AEA-447F-9849-03A0CA7F9144}" destId="{24ABF049-AD6E-47EA-AAD4-1FA0518701BE}" srcOrd="3" destOrd="0" presId="urn:microsoft.com/office/officeart/2005/8/layout/radial1"/>
    <dgm:cxn modelId="{4277D895-FA3E-4C1D-9494-1D1E9FDA742B}" type="presParOf" srcId="{24ABF049-AD6E-47EA-AAD4-1FA0518701BE}" destId="{405EE173-F1E5-499D-8682-A5C30525B191}" srcOrd="0" destOrd="0" presId="urn:microsoft.com/office/officeart/2005/8/layout/radial1"/>
    <dgm:cxn modelId="{DBFD9DFB-7E6E-4041-AE78-1CEB067F9FC6}" type="presParOf" srcId="{3307CCE9-1AEA-447F-9849-03A0CA7F9144}" destId="{91FE8203-142C-4CBF-83EF-A55FE9C0194C}" srcOrd="4" destOrd="0" presId="urn:microsoft.com/office/officeart/2005/8/layout/radial1"/>
    <dgm:cxn modelId="{D881DDFC-998C-43B1-806D-CAACE5ECD587}" type="presParOf" srcId="{3307CCE9-1AEA-447F-9849-03A0CA7F9144}" destId="{50EB0CA0-AF47-4812-8E28-D2FFA37DE9C8}" srcOrd="5" destOrd="0" presId="urn:microsoft.com/office/officeart/2005/8/layout/radial1"/>
    <dgm:cxn modelId="{F3DD012F-CC08-456F-B5B7-E93FCB9C5556}" type="presParOf" srcId="{50EB0CA0-AF47-4812-8E28-D2FFA37DE9C8}" destId="{C7E33A38-AA3D-4B91-8D5B-2F88E547EAF0}" srcOrd="0" destOrd="0" presId="urn:microsoft.com/office/officeart/2005/8/layout/radial1"/>
    <dgm:cxn modelId="{E91B0575-77AA-4F12-AE54-FA8F529CF27A}" type="presParOf" srcId="{3307CCE9-1AEA-447F-9849-03A0CA7F9144}" destId="{5B29478D-DCD2-4172-AA9A-F756D510AE75}" srcOrd="6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C86A9B8-8763-4123-AFC6-F50BDCE06AC1}" type="doc">
      <dgm:prSet loTypeId="urn:microsoft.com/office/officeart/2005/8/layout/vList3" loCatId="list" qsTypeId="urn:microsoft.com/office/officeart/2005/8/quickstyle/simple3" qsCatId="simple" csTypeId="urn:microsoft.com/office/officeart/2005/8/colors/accent1_2" csCatId="accent1" phldr="1"/>
      <dgm:spPr/>
    </dgm:pt>
    <dgm:pt modelId="{17833070-8D97-4D8D-BD77-8814B2BFB903}">
      <dgm:prSet phldrT="[Текст]"/>
      <dgm:spPr/>
      <dgm:t>
        <a:bodyPr/>
        <a:lstStyle/>
        <a:p>
          <a:r>
            <a:rPr lang="ru-RU" dirty="0"/>
            <a:t>Перших два </a:t>
          </a:r>
          <a:r>
            <a:rPr lang="ru-RU" dirty="0" err="1"/>
            <a:t>автомобільних</a:t>
          </a:r>
          <a:r>
            <a:rPr lang="ru-RU" dirty="0"/>
            <a:t> </a:t>
          </a:r>
          <a:r>
            <a:rPr lang="ru-RU" dirty="0" err="1"/>
            <a:t>підприємства</a:t>
          </a:r>
          <a:r>
            <a:rPr lang="ru-RU" dirty="0"/>
            <a:t> </a:t>
          </a:r>
          <a:r>
            <a:rPr lang="ru-RU" dirty="0" err="1"/>
            <a:t>Генрі</a:t>
          </a:r>
          <a:r>
            <a:rPr lang="ru-RU" dirty="0"/>
            <a:t> Форда </a:t>
          </a:r>
          <a:r>
            <a:rPr lang="ru-RU" dirty="0" err="1"/>
            <a:t>зазнали</a:t>
          </a:r>
          <a:r>
            <a:rPr lang="ru-RU" dirty="0"/>
            <a:t> </a:t>
          </a:r>
          <a:r>
            <a:rPr lang="ru-RU" dirty="0" err="1"/>
            <a:t>банкрутства</a:t>
          </a:r>
          <a:r>
            <a:rPr lang="ru-RU" dirty="0"/>
            <a:t>. </a:t>
          </a:r>
          <a:r>
            <a:rPr lang="ru-RU" dirty="0" err="1"/>
            <a:t>Здобути</a:t>
          </a:r>
          <a:r>
            <a:rPr lang="ru-RU" dirty="0"/>
            <a:t> </a:t>
          </a:r>
          <a:r>
            <a:rPr lang="ru-RU" dirty="0" err="1"/>
            <a:t>успіху</a:t>
          </a:r>
          <a:r>
            <a:rPr lang="ru-RU" dirty="0"/>
            <a:t> в </a:t>
          </a:r>
          <a:r>
            <a:rPr lang="ru-RU" dirty="0" err="1"/>
            <a:t>підприємницькій</a:t>
          </a:r>
          <a:r>
            <a:rPr lang="ru-RU" dirty="0"/>
            <a:t> </a:t>
          </a:r>
          <a:r>
            <a:rPr lang="ru-RU" dirty="0" err="1"/>
            <a:t>діяльності</a:t>
          </a:r>
          <a:r>
            <a:rPr lang="ru-RU" dirty="0"/>
            <a:t> </a:t>
          </a:r>
          <a:r>
            <a:rPr lang="ru-RU" dirty="0" err="1"/>
            <a:t>він</a:t>
          </a:r>
          <a:r>
            <a:rPr lang="ru-RU" dirty="0"/>
            <a:t> </a:t>
          </a:r>
          <a:r>
            <a:rPr lang="ru-RU" dirty="0" err="1"/>
            <a:t>зумів</a:t>
          </a:r>
          <a:r>
            <a:rPr lang="ru-RU" dirty="0"/>
            <a:t> </a:t>
          </a:r>
          <a:r>
            <a:rPr lang="ru-RU" dirty="0" err="1"/>
            <a:t>тільки</a:t>
          </a:r>
          <a:r>
            <a:rPr lang="ru-RU" dirty="0"/>
            <a:t> в 45 </a:t>
          </a:r>
          <a:r>
            <a:rPr lang="ru-RU" dirty="0" err="1"/>
            <a:t>років</a:t>
          </a:r>
          <a:r>
            <a:rPr lang="ru-RU" dirty="0"/>
            <a:t>. </a:t>
          </a:r>
          <a:r>
            <a:rPr lang="ru-RU" dirty="0" err="1"/>
            <a:t>Крім</a:t>
          </a:r>
          <a:r>
            <a:rPr lang="ru-RU" dirty="0"/>
            <a:t> того, основою </a:t>
          </a:r>
          <a:r>
            <a:rPr lang="ru-RU" dirty="0" err="1"/>
            <a:t>підприємницького</a:t>
          </a:r>
          <a:r>
            <a:rPr lang="ru-RU" dirty="0"/>
            <a:t> </a:t>
          </a:r>
          <a:r>
            <a:rPr lang="ru-RU" dirty="0" err="1"/>
            <a:t>успіху</a:t>
          </a:r>
          <a:r>
            <a:rPr lang="ru-RU" dirty="0"/>
            <a:t> </a:t>
          </a:r>
          <a:r>
            <a:rPr lang="ru-RU" dirty="0" err="1"/>
            <a:t>Генрі</a:t>
          </a:r>
          <a:r>
            <a:rPr lang="ru-RU" dirty="0"/>
            <a:t> Форда є не </a:t>
          </a:r>
          <a:r>
            <a:rPr lang="ru-RU" dirty="0" err="1"/>
            <a:t>лише</a:t>
          </a:r>
          <a:r>
            <a:rPr lang="ru-RU" dirty="0"/>
            <a:t> </a:t>
          </a:r>
          <a:r>
            <a:rPr lang="ru-RU" dirty="0" err="1"/>
            <a:t>інновації</a:t>
          </a:r>
          <a:r>
            <a:rPr lang="ru-RU" dirty="0"/>
            <a:t> у </a:t>
          </a:r>
          <a:r>
            <a:rPr lang="ru-RU" dirty="0" err="1"/>
            <a:t>виробництві</a:t>
          </a:r>
          <a:r>
            <a:rPr lang="ru-RU" dirty="0"/>
            <a:t>, а </a:t>
          </a:r>
          <a:r>
            <a:rPr lang="ru-RU" dirty="0" err="1"/>
            <a:t>також</a:t>
          </a:r>
          <a:r>
            <a:rPr lang="ru-RU" dirty="0"/>
            <a:t> і </a:t>
          </a:r>
          <a:r>
            <a:rPr lang="ru-RU" dirty="0" err="1"/>
            <a:t>розуміння</a:t>
          </a:r>
          <a:r>
            <a:rPr lang="ru-RU" dirty="0"/>
            <a:t> та </a:t>
          </a:r>
          <a:r>
            <a:rPr lang="ru-RU" dirty="0" err="1"/>
            <a:t>відповідне</a:t>
          </a:r>
          <a:r>
            <a:rPr lang="ru-RU" dirty="0"/>
            <a:t> </a:t>
          </a:r>
          <a:r>
            <a:rPr lang="ru-RU" dirty="0" err="1"/>
            <a:t>ставлення</a:t>
          </a:r>
          <a:r>
            <a:rPr lang="ru-RU" dirty="0"/>
            <a:t> до людей, </a:t>
          </a:r>
          <a:r>
            <a:rPr lang="ru-RU" dirty="0" err="1"/>
            <a:t>він</a:t>
          </a:r>
          <a:r>
            <a:rPr lang="ru-RU" dirty="0"/>
            <a:t> </a:t>
          </a:r>
          <a:r>
            <a:rPr lang="ru-RU" dirty="0" err="1"/>
            <a:t>вважав</a:t>
          </a:r>
          <a:r>
            <a:rPr lang="ru-RU" dirty="0"/>
            <a:t>, </a:t>
          </a:r>
          <a:r>
            <a:rPr lang="ru-RU" dirty="0" err="1"/>
            <a:t>що</a:t>
          </a:r>
          <a:r>
            <a:rPr lang="ru-RU" dirty="0"/>
            <a:t> секретом </a:t>
          </a:r>
          <a:r>
            <a:rPr lang="ru-RU" dirty="0" err="1"/>
            <a:t>успіху</a:t>
          </a:r>
          <a:r>
            <a:rPr lang="ru-RU" dirty="0"/>
            <a:t> є </a:t>
          </a:r>
          <a:r>
            <a:rPr lang="ru-RU" dirty="0" err="1"/>
            <a:t>майстерність</a:t>
          </a:r>
          <a:r>
            <a:rPr lang="ru-RU" dirty="0"/>
            <a:t> </a:t>
          </a:r>
          <a:r>
            <a:rPr lang="ru-RU" dirty="0" err="1"/>
            <a:t>розуміння</a:t>
          </a:r>
          <a:r>
            <a:rPr lang="ru-RU" dirty="0"/>
            <a:t> </a:t>
          </a:r>
          <a:r>
            <a:rPr lang="ru-RU" dirty="0" err="1"/>
            <a:t>переконань</a:t>
          </a:r>
          <a:r>
            <a:rPr lang="ru-RU" dirty="0"/>
            <a:t> </a:t>
          </a:r>
          <a:r>
            <a:rPr lang="ru-RU" dirty="0" err="1"/>
            <a:t>іншої</a:t>
          </a:r>
          <a:r>
            <a:rPr lang="ru-RU" dirty="0"/>
            <a:t> </a:t>
          </a:r>
          <a:r>
            <a:rPr lang="ru-RU" dirty="0" err="1"/>
            <a:t>людини</a:t>
          </a:r>
          <a:r>
            <a:rPr lang="ru-RU" dirty="0"/>
            <a:t> і </a:t>
          </a:r>
          <a:r>
            <a:rPr lang="ru-RU" dirty="0" err="1"/>
            <a:t>намагання</a:t>
          </a:r>
          <a:r>
            <a:rPr lang="ru-RU" dirty="0"/>
            <a:t> </a:t>
          </a:r>
          <a:r>
            <a:rPr lang="ru-RU" dirty="0" err="1"/>
            <a:t>дивитися</a:t>
          </a:r>
          <a:r>
            <a:rPr lang="ru-RU" dirty="0"/>
            <a:t> на </a:t>
          </a:r>
          <a:r>
            <a:rPr lang="ru-RU" dirty="0" err="1"/>
            <a:t>обставини</a:t>
          </a:r>
          <a:r>
            <a:rPr lang="ru-RU" dirty="0"/>
            <a:t> як </a:t>
          </a:r>
          <a:r>
            <a:rPr lang="ru-RU" dirty="0" err="1"/>
            <a:t>із</a:t>
          </a:r>
          <a:r>
            <a:rPr lang="ru-RU" dirty="0"/>
            <a:t> </a:t>
          </a:r>
          <a:r>
            <a:rPr lang="ru-RU" dirty="0" err="1"/>
            <a:t>її</a:t>
          </a:r>
          <a:r>
            <a:rPr lang="ru-RU" dirty="0"/>
            <a:t>, так і </a:t>
          </a:r>
          <a:r>
            <a:rPr lang="ru-RU" dirty="0" err="1"/>
            <a:t>зі</a:t>
          </a:r>
          <a:r>
            <a:rPr lang="ru-RU" dirty="0"/>
            <a:t> </a:t>
          </a:r>
          <a:r>
            <a:rPr lang="ru-RU" dirty="0" err="1"/>
            <a:t>свого</a:t>
          </a:r>
          <a:r>
            <a:rPr lang="ru-RU" dirty="0"/>
            <a:t> </a:t>
          </a:r>
          <a:r>
            <a:rPr lang="ru-RU" dirty="0" err="1"/>
            <a:t>погляду</a:t>
          </a:r>
          <a:r>
            <a:rPr lang="ru-RU" dirty="0"/>
            <a:t>.</a:t>
          </a:r>
        </a:p>
      </dgm:t>
    </dgm:pt>
    <dgm:pt modelId="{E3883518-5689-4D22-AB72-48037193EF51}" type="parTrans" cxnId="{907B8F98-DE2B-461D-840C-249C70E6BDFB}">
      <dgm:prSet/>
      <dgm:spPr/>
      <dgm:t>
        <a:bodyPr/>
        <a:lstStyle/>
        <a:p>
          <a:endParaRPr lang="ru-RU"/>
        </a:p>
      </dgm:t>
    </dgm:pt>
    <dgm:pt modelId="{A0D202CF-0BE2-4EC9-88BE-9945FC5630D2}" type="sibTrans" cxnId="{907B8F98-DE2B-461D-840C-249C70E6BDFB}">
      <dgm:prSet/>
      <dgm:spPr/>
      <dgm:t>
        <a:bodyPr/>
        <a:lstStyle/>
        <a:p>
          <a:endParaRPr lang="ru-RU"/>
        </a:p>
      </dgm:t>
    </dgm:pt>
    <dgm:pt modelId="{0B14478E-9674-421B-89DC-B7053B63130C}" type="pres">
      <dgm:prSet presAssocID="{EC86A9B8-8763-4123-AFC6-F50BDCE06AC1}" presName="linearFlow" presStyleCnt="0">
        <dgm:presLayoutVars>
          <dgm:dir/>
          <dgm:resizeHandles val="exact"/>
        </dgm:presLayoutVars>
      </dgm:prSet>
      <dgm:spPr/>
    </dgm:pt>
    <dgm:pt modelId="{855CF3A2-6678-4705-8B3A-B0461C895E0C}" type="pres">
      <dgm:prSet presAssocID="{17833070-8D97-4D8D-BD77-8814B2BFB903}" presName="composite" presStyleCnt="0"/>
      <dgm:spPr/>
    </dgm:pt>
    <dgm:pt modelId="{1E82E217-498E-4F29-A94A-B9F3B6370CDA}" type="pres">
      <dgm:prSet presAssocID="{17833070-8D97-4D8D-BD77-8814B2BFB903}" presName="imgShp" presStyleLbl="fgImgPlace1" presStyleIdx="0" presStyleCnt="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ar with solid fill"/>
        </a:ext>
      </dgm:extLst>
    </dgm:pt>
    <dgm:pt modelId="{DA7BEC03-D247-485D-A378-64799D138573}" type="pres">
      <dgm:prSet presAssocID="{17833070-8D97-4D8D-BD77-8814B2BFB903}" presName="txShp" presStyleLbl="node1" presStyleIdx="0" presStyleCnt="1">
        <dgm:presLayoutVars>
          <dgm:bulletEnabled val="1"/>
        </dgm:presLayoutVars>
      </dgm:prSet>
      <dgm:spPr/>
    </dgm:pt>
  </dgm:ptLst>
  <dgm:cxnLst>
    <dgm:cxn modelId="{907B8F98-DE2B-461D-840C-249C70E6BDFB}" srcId="{EC86A9B8-8763-4123-AFC6-F50BDCE06AC1}" destId="{17833070-8D97-4D8D-BD77-8814B2BFB903}" srcOrd="0" destOrd="0" parTransId="{E3883518-5689-4D22-AB72-48037193EF51}" sibTransId="{A0D202CF-0BE2-4EC9-88BE-9945FC5630D2}"/>
    <dgm:cxn modelId="{8642ACA7-7E52-49C5-AB4A-C12BAD97417C}" type="presOf" srcId="{17833070-8D97-4D8D-BD77-8814B2BFB903}" destId="{DA7BEC03-D247-485D-A378-64799D138573}" srcOrd="0" destOrd="0" presId="urn:microsoft.com/office/officeart/2005/8/layout/vList3"/>
    <dgm:cxn modelId="{DCBF84E7-A0D2-441C-B4A1-7A57F5AA1632}" type="presOf" srcId="{EC86A9B8-8763-4123-AFC6-F50BDCE06AC1}" destId="{0B14478E-9674-421B-89DC-B7053B63130C}" srcOrd="0" destOrd="0" presId="urn:microsoft.com/office/officeart/2005/8/layout/vList3"/>
    <dgm:cxn modelId="{9D2D9297-95B5-4A2B-BF31-EF00B7B385FA}" type="presParOf" srcId="{0B14478E-9674-421B-89DC-B7053B63130C}" destId="{855CF3A2-6678-4705-8B3A-B0461C895E0C}" srcOrd="0" destOrd="0" presId="urn:microsoft.com/office/officeart/2005/8/layout/vList3"/>
    <dgm:cxn modelId="{7297E739-3CD6-427D-981E-1890D114A73E}" type="presParOf" srcId="{855CF3A2-6678-4705-8B3A-B0461C895E0C}" destId="{1E82E217-498E-4F29-A94A-B9F3B6370CDA}" srcOrd="0" destOrd="0" presId="urn:microsoft.com/office/officeart/2005/8/layout/vList3"/>
    <dgm:cxn modelId="{C86BA877-C0E1-4157-B0F5-C059DA4ECDD9}" type="presParOf" srcId="{855CF3A2-6678-4705-8B3A-B0461C895E0C}" destId="{DA7BEC03-D247-485D-A378-64799D138573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DDA2539-31C3-454B-B7C2-CE2B2758AD91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BFA3EF8-E76A-4321-859B-B95B96F30DB9}">
      <dgm:prSet/>
      <dgm:spPr/>
      <dgm:t>
        <a:bodyPr/>
        <a:lstStyle/>
        <a:p>
          <a:r>
            <a:rPr lang="ru-RU" dirty="0"/>
            <a:t>найвища </a:t>
          </a:r>
          <a:r>
            <a:rPr lang="ru-RU" dirty="0" err="1"/>
            <a:t>продуктивність</a:t>
          </a:r>
          <a:r>
            <a:rPr lang="ru-RU" dirty="0"/>
            <a:t> і </a:t>
          </a:r>
          <a:r>
            <a:rPr lang="ru-RU" dirty="0" err="1"/>
            <a:t>найбільший</a:t>
          </a:r>
          <a:r>
            <a:rPr lang="ru-RU" dirty="0"/>
            <a:t> </a:t>
          </a:r>
          <a:r>
            <a:rPr lang="ru-RU" dirty="0" err="1"/>
            <a:t>прибуток</a:t>
          </a:r>
          <a:r>
            <a:rPr lang="ru-RU" dirty="0"/>
            <a:t> не </a:t>
          </a:r>
          <a:r>
            <a:rPr lang="ru-RU" dirty="0" err="1"/>
            <a:t>повинні</a:t>
          </a:r>
          <a:r>
            <a:rPr lang="ru-RU" dirty="0"/>
            <a:t> </a:t>
          </a:r>
          <a:r>
            <a:rPr lang="ru-RU" dirty="0" err="1"/>
            <a:t>досягатися</a:t>
          </a:r>
          <a:r>
            <a:rPr lang="ru-RU" dirty="0"/>
            <a:t> за </a:t>
          </a:r>
          <a:r>
            <a:rPr lang="ru-RU" dirty="0" err="1"/>
            <a:t>рахунок</a:t>
          </a:r>
          <a:r>
            <a:rPr lang="ru-RU" dirty="0"/>
            <a:t> </a:t>
          </a:r>
          <a:r>
            <a:rPr lang="ru-RU" dirty="0" err="1"/>
            <a:t>завдавання</a:t>
          </a:r>
          <a:r>
            <a:rPr lang="ru-RU" dirty="0"/>
            <a:t> </a:t>
          </a:r>
          <a:r>
            <a:rPr lang="ru-RU" dirty="0" err="1"/>
            <a:t>шкоди</a:t>
          </a:r>
          <a:r>
            <a:rPr lang="ru-RU" dirty="0"/>
            <a:t> </a:t>
          </a:r>
          <a:r>
            <a:rPr lang="ru-RU" dirty="0" err="1"/>
            <a:t>довкіллю</a:t>
          </a:r>
          <a:endParaRPr lang="uk-UA" dirty="0"/>
        </a:p>
      </dgm:t>
    </dgm:pt>
    <dgm:pt modelId="{8A968D61-1844-4662-B938-22BF0E989247}" type="parTrans" cxnId="{2141F20D-4DAA-4600-AAC8-7BE07E031D50}">
      <dgm:prSet/>
      <dgm:spPr/>
      <dgm:t>
        <a:bodyPr/>
        <a:lstStyle/>
        <a:p>
          <a:endParaRPr lang="ru-RU"/>
        </a:p>
      </dgm:t>
    </dgm:pt>
    <dgm:pt modelId="{EA8B46E3-0543-447D-ABE4-53F617678A98}" type="sibTrans" cxnId="{2141F20D-4DAA-4600-AAC8-7BE07E031D50}">
      <dgm:prSet/>
      <dgm:spPr/>
      <dgm:t>
        <a:bodyPr/>
        <a:lstStyle/>
        <a:p>
          <a:endParaRPr lang="ru-RU"/>
        </a:p>
      </dgm:t>
    </dgm:pt>
    <dgm:pt modelId="{DBE33F3F-DA29-4F1F-9752-A0C53A8E19FB}">
      <dgm:prSet/>
      <dgm:spPr/>
      <dgm:t>
        <a:bodyPr/>
        <a:lstStyle/>
        <a:p>
          <a:r>
            <a:rPr lang="ru-RU" dirty="0" err="1"/>
            <a:t>конкуренція</a:t>
          </a:r>
          <a:r>
            <a:rPr lang="ru-RU" dirty="0"/>
            <a:t> </a:t>
          </a:r>
          <a:r>
            <a:rPr lang="ru-RU" dirty="0" err="1"/>
            <a:t>має</a:t>
          </a:r>
          <a:r>
            <a:rPr lang="ru-RU" dirty="0"/>
            <a:t> </a:t>
          </a:r>
          <a:r>
            <a:rPr lang="ru-RU" dirty="0" err="1"/>
            <a:t>здійснюватися</a:t>
          </a:r>
          <a:r>
            <a:rPr lang="ru-RU" dirty="0"/>
            <a:t> </a:t>
          </a:r>
          <a:r>
            <a:rPr lang="ru-RU" dirty="0" err="1"/>
            <a:t>чесно</a:t>
          </a:r>
          <a:r>
            <a:rPr lang="ru-RU" dirty="0"/>
            <a:t>, за </a:t>
          </a:r>
          <a:r>
            <a:rPr lang="ru-RU" dirty="0" err="1"/>
            <a:t>встановленими</a:t>
          </a:r>
          <a:r>
            <a:rPr lang="ru-RU" dirty="0"/>
            <a:t> правилами</a:t>
          </a:r>
          <a:endParaRPr lang="uk-UA" dirty="0"/>
        </a:p>
      </dgm:t>
    </dgm:pt>
    <dgm:pt modelId="{88014454-4320-4BB9-A076-D08E085BD27B}" type="parTrans" cxnId="{C199766D-90B9-41F0-B925-05E9E5D07152}">
      <dgm:prSet/>
      <dgm:spPr/>
      <dgm:t>
        <a:bodyPr/>
        <a:lstStyle/>
        <a:p>
          <a:endParaRPr lang="ru-RU"/>
        </a:p>
      </dgm:t>
    </dgm:pt>
    <dgm:pt modelId="{9A28B150-32BB-41BC-99CA-968B3B67CDD2}" type="sibTrans" cxnId="{C199766D-90B9-41F0-B925-05E9E5D07152}">
      <dgm:prSet/>
      <dgm:spPr/>
      <dgm:t>
        <a:bodyPr/>
        <a:lstStyle/>
        <a:p>
          <a:endParaRPr lang="ru-RU"/>
        </a:p>
      </dgm:t>
    </dgm:pt>
    <dgm:pt modelId="{8F8754E3-25C0-4079-886C-D0DDF7E0D834}">
      <dgm:prSet/>
      <dgm:spPr/>
      <dgm:t>
        <a:bodyPr/>
        <a:lstStyle/>
        <a:p>
          <a:r>
            <a:rPr lang="ru-RU" dirty="0" err="1"/>
            <a:t>необхідно</a:t>
          </a:r>
          <a:r>
            <a:rPr lang="ru-RU" dirty="0"/>
            <a:t>, </a:t>
          </a:r>
          <a:r>
            <a:rPr lang="ru-RU" dirty="0" err="1"/>
            <a:t>щоб</a:t>
          </a:r>
          <a:r>
            <a:rPr lang="ru-RU" dirty="0"/>
            <a:t> </a:t>
          </a:r>
          <a:r>
            <a:rPr lang="ru-RU" dirty="0" err="1"/>
            <a:t>техніка</a:t>
          </a:r>
          <a:r>
            <a:rPr lang="ru-RU" dirty="0"/>
            <a:t> </a:t>
          </a:r>
          <a:r>
            <a:rPr lang="ru-RU" dirty="0" err="1"/>
            <a:t>слугувала</a:t>
          </a:r>
          <a:r>
            <a:rPr lang="ru-RU" dirty="0"/>
            <a:t> </a:t>
          </a:r>
          <a:r>
            <a:rPr lang="ru-RU" dirty="0" err="1"/>
            <a:t>людині</a:t>
          </a:r>
          <a:r>
            <a:rPr lang="ru-RU" dirty="0"/>
            <a:t>, а не </a:t>
          </a:r>
          <a:r>
            <a:rPr lang="ru-RU" dirty="0" err="1"/>
            <a:t>навпаки</a:t>
          </a:r>
          <a:endParaRPr lang="uk-UA" dirty="0"/>
        </a:p>
      </dgm:t>
    </dgm:pt>
    <dgm:pt modelId="{1071A7E7-12AE-45D1-840F-F9458806737B}" type="parTrans" cxnId="{DBCBFBA5-466C-41E5-82EB-499FF79E3930}">
      <dgm:prSet/>
      <dgm:spPr/>
      <dgm:t>
        <a:bodyPr/>
        <a:lstStyle/>
        <a:p>
          <a:endParaRPr lang="ru-RU"/>
        </a:p>
      </dgm:t>
    </dgm:pt>
    <dgm:pt modelId="{30CF6648-6B50-499D-9F11-D4049E6EDA8F}" type="sibTrans" cxnId="{DBCBFBA5-466C-41E5-82EB-499FF79E3930}">
      <dgm:prSet/>
      <dgm:spPr/>
      <dgm:t>
        <a:bodyPr/>
        <a:lstStyle/>
        <a:p>
          <a:endParaRPr lang="ru-RU"/>
        </a:p>
      </dgm:t>
    </dgm:pt>
    <dgm:pt modelId="{7CAC1A9F-D503-4964-A45C-7CC0061F2B4D}">
      <dgm:prSet/>
      <dgm:spPr/>
      <dgm:t>
        <a:bodyPr/>
        <a:lstStyle/>
        <a:p>
          <a:r>
            <a:rPr lang="ru-RU" dirty="0"/>
            <a:t>морально-</a:t>
          </a:r>
          <a:r>
            <a:rPr lang="ru-RU" dirty="0" err="1"/>
            <a:t>етичні</a:t>
          </a:r>
          <a:r>
            <a:rPr lang="ru-RU" dirty="0"/>
            <a:t> </a:t>
          </a:r>
          <a:r>
            <a:rPr lang="ru-RU" dirty="0" err="1"/>
            <a:t>норми</a:t>
          </a:r>
          <a:r>
            <a:rPr lang="ru-RU" dirty="0"/>
            <a:t> </a:t>
          </a:r>
          <a:r>
            <a:rPr lang="ru-RU" dirty="0" err="1"/>
            <a:t>завжди</a:t>
          </a:r>
          <a:r>
            <a:rPr lang="ru-RU" dirty="0"/>
            <a:t> </a:t>
          </a:r>
          <a:r>
            <a:rPr lang="ru-RU" dirty="0" err="1"/>
            <a:t>мають</a:t>
          </a:r>
          <a:r>
            <a:rPr lang="ru-RU" dirty="0"/>
            <a:t> </a:t>
          </a:r>
          <a:r>
            <a:rPr lang="ru-RU" dirty="0" err="1"/>
            <a:t>перевагу</a:t>
          </a:r>
          <a:r>
            <a:rPr lang="ru-RU" dirty="0"/>
            <a:t> перед </a:t>
          </a:r>
          <a:r>
            <a:rPr lang="ru-RU" dirty="0" err="1"/>
            <a:t>економічними</a:t>
          </a:r>
          <a:r>
            <a:rPr lang="ru-RU" dirty="0"/>
            <a:t> </a:t>
          </a:r>
          <a:r>
            <a:rPr lang="ru-RU" dirty="0" err="1"/>
            <a:t>інтересами</a:t>
          </a:r>
          <a:endParaRPr lang="uk-UA" dirty="0"/>
        </a:p>
      </dgm:t>
    </dgm:pt>
    <dgm:pt modelId="{99638366-E5BE-470C-A05B-DD81A4235058}" type="parTrans" cxnId="{A51C8E1C-F33A-47CC-8A62-4BB522415B54}">
      <dgm:prSet/>
      <dgm:spPr/>
      <dgm:t>
        <a:bodyPr/>
        <a:lstStyle/>
        <a:p>
          <a:endParaRPr lang="ru-RU"/>
        </a:p>
      </dgm:t>
    </dgm:pt>
    <dgm:pt modelId="{364BCACF-542A-46CA-9434-1F3FEF49E9C8}" type="sibTrans" cxnId="{A51C8E1C-F33A-47CC-8A62-4BB522415B54}">
      <dgm:prSet/>
      <dgm:spPr/>
      <dgm:t>
        <a:bodyPr/>
        <a:lstStyle/>
        <a:p>
          <a:endParaRPr lang="ru-RU"/>
        </a:p>
      </dgm:t>
    </dgm:pt>
    <dgm:pt modelId="{03AC4154-52DE-4A25-A244-AEBC19D4C83A}" type="pres">
      <dgm:prSet presAssocID="{CDDA2539-31C3-454B-B7C2-CE2B2758AD91}" presName="linear" presStyleCnt="0">
        <dgm:presLayoutVars>
          <dgm:animLvl val="lvl"/>
          <dgm:resizeHandles val="exact"/>
        </dgm:presLayoutVars>
      </dgm:prSet>
      <dgm:spPr/>
    </dgm:pt>
    <dgm:pt modelId="{D907BD99-F0A4-44AA-BFFF-70EEFFDEB46B}" type="pres">
      <dgm:prSet presAssocID="{7BFA3EF8-E76A-4321-859B-B95B96F30DB9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BB91B811-4AA4-4B68-9E5F-8C17F1C2E572}" type="pres">
      <dgm:prSet presAssocID="{EA8B46E3-0543-447D-ABE4-53F617678A98}" presName="spacer" presStyleCnt="0"/>
      <dgm:spPr/>
    </dgm:pt>
    <dgm:pt modelId="{521C8EA3-07D7-480D-9AC0-207ED68608F6}" type="pres">
      <dgm:prSet presAssocID="{DBE33F3F-DA29-4F1F-9752-A0C53A8E19FB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919DD875-6461-4F90-9516-5083E0B6B23F}" type="pres">
      <dgm:prSet presAssocID="{9A28B150-32BB-41BC-99CA-968B3B67CDD2}" presName="spacer" presStyleCnt="0"/>
      <dgm:spPr/>
    </dgm:pt>
    <dgm:pt modelId="{B6415721-3901-4EE7-819F-4A611E0F7590}" type="pres">
      <dgm:prSet presAssocID="{8F8754E3-25C0-4079-886C-D0DDF7E0D834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E5759118-5A8C-4380-BEF1-EBC3E46E2418}" type="pres">
      <dgm:prSet presAssocID="{30CF6648-6B50-499D-9F11-D4049E6EDA8F}" presName="spacer" presStyleCnt="0"/>
      <dgm:spPr/>
    </dgm:pt>
    <dgm:pt modelId="{257F60A1-71E5-4B5C-B5B1-C395F918DE2C}" type="pres">
      <dgm:prSet presAssocID="{7CAC1A9F-D503-4964-A45C-7CC0061F2B4D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2141F20D-4DAA-4600-AAC8-7BE07E031D50}" srcId="{CDDA2539-31C3-454B-B7C2-CE2B2758AD91}" destId="{7BFA3EF8-E76A-4321-859B-B95B96F30DB9}" srcOrd="0" destOrd="0" parTransId="{8A968D61-1844-4662-B938-22BF0E989247}" sibTransId="{EA8B46E3-0543-447D-ABE4-53F617678A98}"/>
    <dgm:cxn modelId="{C2415A1A-4D83-4455-B389-ED20CB7298A2}" type="presOf" srcId="{7CAC1A9F-D503-4964-A45C-7CC0061F2B4D}" destId="{257F60A1-71E5-4B5C-B5B1-C395F918DE2C}" srcOrd="0" destOrd="0" presId="urn:microsoft.com/office/officeart/2005/8/layout/vList2"/>
    <dgm:cxn modelId="{A51C8E1C-F33A-47CC-8A62-4BB522415B54}" srcId="{CDDA2539-31C3-454B-B7C2-CE2B2758AD91}" destId="{7CAC1A9F-D503-4964-A45C-7CC0061F2B4D}" srcOrd="3" destOrd="0" parTransId="{99638366-E5BE-470C-A05B-DD81A4235058}" sibTransId="{364BCACF-542A-46CA-9434-1F3FEF49E9C8}"/>
    <dgm:cxn modelId="{29842728-F5DC-42A3-B15A-ACE35C8568A5}" type="presOf" srcId="{7BFA3EF8-E76A-4321-859B-B95B96F30DB9}" destId="{D907BD99-F0A4-44AA-BFFF-70EEFFDEB46B}" srcOrd="0" destOrd="0" presId="urn:microsoft.com/office/officeart/2005/8/layout/vList2"/>
    <dgm:cxn modelId="{4F42C443-E6A0-4CB4-8597-D1AD22281EA6}" type="presOf" srcId="{8F8754E3-25C0-4079-886C-D0DDF7E0D834}" destId="{B6415721-3901-4EE7-819F-4A611E0F7590}" srcOrd="0" destOrd="0" presId="urn:microsoft.com/office/officeart/2005/8/layout/vList2"/>
    <dgm:cxn modelId="{02DBFF4B-12BF-40C6-AB7D-9C1B7303CD68}" type="presOf" srcId="{CDDA2539-31C3-454B-B7C2-CE2B2758AD91}" destId="{03AC4154-52DE-4A25-A244-AEBC19D4C83A}" srcOrd="0" destOrd="0" presId="urn:microsoft.com/office/officeart/2005/8/layout/vList2"/>
    <dgm:cxn modelId="{C199766D-90B9-41F0-B925-05E9E5D07152}" srcId="{CDDA2539-31C3-454B-B7C2-CE2B2758AD91}" destId="{DBE33F3F-DA29-4F1F-9752-A0C53A8E19FB}" srcOrd="1" destOrd="0" parTransId="{88014454-4320-4BB9-A076-D08E085BD27B}" sibTransId="{9A28B150-32BB-41BC-99CA-968B3B67CDD2}"/>
    <dgm:cxn modelId="{7FA3B8A2-12D1-4940-90EE-A2EE4D0F6F81}" type="presOf" srcId="{DBE33F3F-DA29-4F1F-9752-A0C53A8E19FB}" destId="{521C8EA3-07D7-480D-9AC0-207ED68608F6}" srcOrd="0" destOrd="0" presId="urn:microsoft.com/office/officeart/2005/8/layout/vList2"/>
    <dgm:cxn modelId="{DBCBFBA5-466C-41E5-82EB-499FF79E3930}" srcId="{CDDA2539-31C3-454B-B7C2-CE2B2758AD91}" destId="{8F8754E3-25C0-4079-886C-D0DDF7E0D834}" srcOrd="2" destOrd="0" parTransId="{1071A7E7-12AE-45D1-840F-F9458806737B}" sibTransId="{30CF6648-6B50-499D-9F11-D4049E6EDA8F}"/>
    <dgm:cxn modelId="{9F9A94CD-9288-40DC-8366-650A0D83CF45}" type="presParOf" srcId="{03AC4154-52DE-4A25-A244-AEBC19D4C83A}" destId="{D907BD99-F0A4-44AA-BFFF-70EEFFDEB46B}" srcOrd="0" destOrd="0" presId="urn:microsoft.com/office/officeart/2005/8/layout/vList2"/>
    <dgm:cxn modelId="{164866AC-1DD6-418C-A023-D865CDF30368}" type="presParOf" srcId="{03AC4154-52DE-4A25-A244-AEBC19D4C83A}" destId="{BB91B811-4AA4-4B68-9E5F-8C17F1C2E572}" srcOrd="1" destOrd="0" presId="urn:microsoft.com/office/officeart/2005/8/layout/vList2"/>
    <dgm:cxn modelId="{966C47C8-FED8-4E8C-BC5F-A7774BA98D5B}" type="presParOf" srcId="{03AC4154-52DE-4A25-A244-AEBC19D4C83A}" destId="{521C8EA3-07D7-480D-9AC0-207ED68608F6}" srcOrd="2" destOrd="0" presId="urn:microsoft.com/office/officeart/2005/8/layout/vList2"/>
    <dgm:cxn modelId="{C325E690-77E5-456A-8D74-373F607251BD}" type="presParOf" srcId="{03AC4154-52DE-4A25-A244-AEBC19D4C83A}" destId="{919DD875-6461-4F90-9516-5083E0B6B23F}" srcOrd="3" destOrd="0" presId="urn:microsoft.com/office/officeart/2005/8/layout/vList2"/>
    <dgm:cxn modelId="{A11C0EDC-96E1-47F3-A230-B48ABE2D3838}" type="presParOf" srcId="{03AC4154-52DE-4A25-A244-AEBC19D4C83A}" destId="{B6415721-3901-4EE7-819F-4A611E0F7590}" srcOrd="4" destOrd="0" presId="urn:microsoft.com/office/officeart/2005/8/layout/vList2"/>
    <dgm:cxn modelId="{0B9549F3-0BE7-49A1-ACB2-F080FABCE0B7}" type="presParOf" srcId="{03AC4154-52DE-4A25-A244-AEBC19D4C83A}" destId="{E5759118-5A8C-4380-BEF1-EBC3E46E2418}" srcOrd="5" destOrd="0" presId="urn:microsoft.com/office/officeart/2005/8/layout/vList2"/>
    <dgm:cxn modelId="{4F578030-8DDF-459C-B1AD-CBC133197934}" type="presParOf" srcId="{03AC4154-52DE-4A25-A244-AEBC19D4C83A}" destId="{257F60A1-71E5-4B5C-B5B1-C395F918DE2C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16BA83A-2EA6-4304-B082-A6E53224495B}" type="doc">
      <dgm:prSet loTypeId="urn:microsoft.com/office/officeart/2005/8/layout/process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CB22E4B-A47B-472C-AB60-D1EEC39D78CB}">
      <dgm:prSet phldrT="[Текст]"/>
      <dgm:spPr/>
      <dgm:t>
        <a:bodyPr/>
        <a:lstStyle/>
        <a:p>
          <a:r>
            <a:rPr lang="uk-UA" dirty="0"/>
            <a:t>Відповідальність</a:t>
          </a:r>
          <a:endParaRPr lang="ru-RU" dirty="0"/>
        </a:p>
      </dgm:t>
    </dgm:pt>
    <dgm:pt modelId="{D5E546DA-15AD-4F5E-9853-3F253D8DDBB4}" type="parTrans" cxnId="{8BC86D06-5C99-41F0-8C76-0F06708AD0A2}">
      <dgm:prSet/>
      <dgm:spPr/>
      <dgm:t>
        <a:bodyPr/>
        <a:lstStyle/>
        <a:p>
          <a:endParaRPr lang="ru-RU"/>
        </a:p>
      </dgm:t>
    </dgm:pt>
    <dgm:pt modelId="{F0149FAF-A207-4B2B-9B15-52AAA9985563}" type="sibTrans" cxnId="{8BC86D06-5C99-41F0-8C76-0F06708AD0A2}">
      <dgm:prSet/>
      <dgm:spPr/>
      <dgm:t>
        <a:bodyPr/>
        <a:lstStyle/>
        <a:p>
          <a:endParaRPr lang="ru-RU"/>
        </a:p>
      </dgm:t>
    </dgm:pt>
    <dgm:pt modelId="{CB01C776-93E5-4FB1-A0E6-E7332F17A74F}">
      <dgm:prSet phldrT="[Текст]"/>
      <dgm:spPr/>
      <dgm:t>
        <a:bodyPr/>
        <a:lstStyle/>
        <a:p>
          <a:r>
            <a:rPr lang="ru-RU" dirty="0" err="1"/>
            <a:t>Юридична</a:t>
          </a:r>
          <a:r>
            <a:rPr lang="ru-RU" dirty="0"/>
            <a:t> </a:t>
          </a:r>
          <a:r>
            <a:rPr lang="ru-RU" dirty="0" err="1"/>
            <a:t>відповідальність</a:t>
          </a:r>
          <a:r>
            <a:rPr lang="ru-RU" dirty="0"/>
            <a:t> - </a:t>
          </a:r>
          <a:r>
            <a:rPr lang="ru-RU" dirty="0" err="1"/>
            <a:t>дотримання</a:t>
          </a:r>
          <a:r>
            <a:rPr lang="ru-RU" dirty="0"/>
            <a:t> </a:t>
          </a:r>
          <a:r>
            <a:rPr lang="ru-RU" dirty="0" err="1"/>
            <a:t>конкретних</a:t>
          </a:r>
          <a:r>
            <a:rPr lang="ru-RU" dirty="0"/>
            <a:t> </a:t>
          </a:r>
          <a:r>
            <a:rPr lang="ru-RU" dirty="0" err="1"/>
            <a:t>державних</a:t>
          </a:r>
          <a:r>
            <a:rPr lang="ru-RU" dirty="0"/>
            <a:t> </a:t>
          </a:r>
          <a:r>
            <a:rPr lang="ru-RU" dirty="0" err="1"/>
            <a:t>законодавчих</a:t>
          </a:r>
          <a:r>
            <a:rPr lang="ru-RU" dirty="0"/>
            <a:t> </a:t>
          </a:r>
          <a:r>
            <a:rPr lang="ru-RU" dirty="0" err="1"/>
            <a:t>актів</a:t>
          </a:r>
          <a:r>
            <a:rPr lang="ru-RU" dirty="0"/>
            <a:t>, </a:t>
          </a:r>
          <a:r>
            <a:rPr lang="ru-RU" dirty="0" err="1"/>
            <a:t>інструкцій</a:t>
          </a:r>
          <a:r>
            <a:rPr lang="ru-RU" dirty="0"/>
            <a:t>, </a:t>
          </a:r>
          <a:r>
            <a:rPr lang="ru-RU" dirty="0" err="1"/>
            <a:t>положень</a:t>
          </a:r>
          <a:r>
            <a:rPr lang="ru-RU" dirty="0"/>
            <a:t> </a:t>
          </a:r>
          <a:r>
            <a:rPr lang="ru-RU" dirty="0" err="1"/>
            <a:t>тощо</a:t>
          </a:r>
          <a:r>
            <a:rPr lang="ru-RU" dirty="0"/>
            <a:t>, </a:t>
          </a:r>
          <a:r>
            <a:rPr lang="ru-RU" dirty="0" err="1"/>
            <a:t>які</a:t>
          </a:r>
          <a:r>
            <a:rPr lang="ru-RU" dirty="0"/>
            <a:t> </a:t>
          </a:r>
          <a:r>
            <a:rPr lang="ru-RU" dirty="0" err="1"/>
            <a:t>визначають</a:t>
          </a:r>
          <a:r>
            <a:rPr lang="ru-RU" dirty="0"/>
            <a:t> </a:t>
          </a:r>
          <a:r>
            <a:rPr lang="ru-RU" dirty="0" err="1"/>
            <a:t>межі</a:t>
          </a:r>
          <a:r>
            <a:rPr lang="ru-RU" dirty="0"/>
            <a:t>, </a:t>
          </a:r>
          <a:r>
            <a:rPr lang="ru-RU" dirty="0" err="1"/>
            <a:t>норми</a:t>
          </a:r>
          <a:r>
            <a:rPr lang="ru-RU" dirty="0"/>
            <a:t>, засади </a:t>
          </a:r>
          <a:r>
            <a:rPr lang="ru-RU" dirty="0" err="1"/>
            <a:t>функціонування</a:t>
          </a:r>
          <a:r>
            <a:rPr lang="ru-RU" dirty="0"/>
            <a:t> </a:t>
          </a:r>
          <a:r>
            <a:rPr lang="ru-RU" dirty="0" err="1"/>
            <a:t>організації</a:t>
          </a:r>
          <a:r>
            <a:rPr lang="ru-RU" dirty="0"/>
            <a:t>. </a:t>
          </a:r>
        </a:p>
      </dgm:t>
    </dgm:pt>
    <dgm:pt modelId="{962E0887-FD0A-4D7E-8991-159A514E5651}" type="parTrans" cxnId="{B4756247-7199-4210-9379-BE52FAB71B6F}">
      <dgm:prSet/>
      <dgm:spPr/>
      <dgm:t>
        <a:bodyPr/>
        <a:lstStyle/>
        <a:p>
          <a:endParaRPr lang="ru-RU"/>
        </a:p>
      </dgm:t>
    </dgm:pt>
    <dgm:pt modelId="{5942DCA7-0B97-4864-8FE8-8AC6A86EB7DE}" type="sibTrans" cxnId="{B4756247-7199-4210-9379-BE52FAB71B6F}">
      <dgm:prSet/>
      <dgm:spPr/>
      <dgm:t>
        <a:bodyPr/>
        <a:lstStyle/>
        <a:p>
          <a:endParaRPr lang="ru-RU"/>
        </a:p>
      </dgm:t>
    </dgm:pt>
    <dgm:pt modelId="{715702E7-E234-494F-99BF-A10371667384}">
      <dgm:prSet phldrT="[Текст]"/>
      <dgm:spPr/>
      <dgm:t>
        <a:bodyPr/>
        <a:lstStyle/>
        <a:p>
          <a:r>
            <a:rPr lang="ru-RU" dirty="0" err="1"/>
            <a:t>Соціальна</a:t>
          </a:r>
          <a:r>
            <a:rPr lang="ru-RU" dirty="0"/>
            <a:t> </a:t>
          </a:r>
          <a:r>
            <a:rPr lang="ru-RU" dirty="0" err="1"/>
            <a:t>відповідальність</a:t>
          </a:r>
          <a:r>
            <a:rPr lang="ru-RU" dirty="0"/>
            <a:t> - </a:t>
          </a:r>
          <a:r>
            <a:rPr lang="ru-RU" dirty="0" err="1"/>
            <a:t>добровільна</a:t>
          </a:r>
          <a:r>
            <a:rPr lang="ru-RU" dirty="0"/>
            <a:t> </a:t>
          </a:r>
          <a:r>
            <a:rPr lang="ru-RU" dirty="0" err="1"/>
            <a:t>реакція</a:t>
          </a:r>
          <a:r>
            <a:rPr lang="ru-RU" dirty="0"/>
            <a:t> </a:t>
          </a:r>
          <a:r>
            <a:rPr lang="ru-RU" dirty="0" err="1"/>
            <a:t>організації</a:t>
          </a:r>
          <a:r>
            <a:rPr lang="ru-RU" dirty="0"/>
            <a:t> на </a:t>
          </a:r>
          <a:r>
            <a:rPr lang="ru-RU" dirty="0" err="1"/>
            <a:t>соціальні</a:t>
          </a:r>
          <a:r>
            <a:rPr lang="ru-RU" dirty="0"/>
            <a:t> </a:t>
          </a:r>
          <a:r>
            <a:rPr lang="ru-RU" dirty="0" err="1"/>
            <a:t>проблеми</a:t>
          </a:r>
          <a:r>
            <a:rPr lang="ru-RU" dirty="0"/>
            <a:t> </a:t>
          </a:r>
          <a:r>
            <a:rPr lang="ru-RU" dirty="0" err="1"/>
            <a:t>суспільства</a:t>
          </a:r>
          <a:r>
            <a:rPr lang="ru-RU" dirty="0"/>
            <a:t>.</a:t>
          </a:r>
        </a:p>
      </dgm:t>
    </dgm:pt>
    <dgm:pt modelId="{C147CEBD-3E97-48D2-86DD-176299CC8FAA}" type="parTrans" cxnId="{8655F36E-92F7-4344-912E-A3E4F84CF62D}">
      <dgm:prSet/>
      <dgm:spPr/>
      <dgm:t>
        <a:bodyPr/>
        <a:lstStyle/>
        <a:p>
          <a:endParaRPr lang="ru-RU"/>
        </a:p>
      </dgm:t>
    </dgm:pt>
    <dgm:pt modelId="{7586F9F9-C452-488F-8612-B87C54729D8C}" type="sibTrans" cxnId="{8655F36E-92F7-4344-912E-A3E4F84CF62D}">
      <dgm:prSet/>
      <dgm:spPr/>
      <dgm:t>
        <a:bodyPr/>
        <a:lstStyle/>
        <a:p>
          <a:endParaRPr lang="ru-RU"/>
        </a:p>
      </dgm:t>
    </dgm:pt>
    <dgm:pt modelId="{467ACAD3-78CB-40EC-9527-4BEE02D4642A}" type="pres">
      <dgm:prSet presAssocID="{416BA83A-2EA6-4304-B082-A6E53224495B}" presName="Name0" presStyleCnt="0">
        <dgm:presLayoutVars>
          <dgm:dir/>
          <dgm:animLvl val="lvl"/>
          <dgm:resizeHandles val="exact"/>
        </dgm:presLayoutVars>
      </dgm:prSet>
      <dgm:spPr/>
    </dgm:pt>
    <dgm:pt modelId="{D9BDB3B5-57F1-4988-9F98-AEDB5EC385F1}" type="pres">
      <dgm:prSet presAssocID="{3CB22E4B-A47B-472C-AB60-D1EEC39D78CB}" presName="boxAndChildren" presStyleCnt="0"/>
      <dgm:spPr/>
    </dgm:pt>
    <dgm:pt modelId="{0E2306CA-BD2C-49C2-A28D-23516C549C3F}" type="pres">
      <dgm:prSet presAssocID="{3CB22E4B-A47B-472C-AB60-D1EEC39D78CB}" presName="parentTextBox" presStyleLbl="node1" presStyleIdx="0" presStyleCnt="1"/>
      <dgm:spPr/>
    </dgm:pt>
    <dgm:pt modelId="{CB6EF675-7CBB-4378-9F63-8F4653E1C427}" type="pres">
      <dgm:prSet presAssocID="{3CB22E4B-A47B-472C-AB60-D1EEC39D78CB}" presName="entireBox" presStyleLbl="node1" presStyleIdx="0" presStyleCnt="1"/>
      <dgm:spPr/>
    </dgm:pt>
    <dgm:pt modelId="{EF9E670B-37ED-4A8B-AB6A-AC1118E21810}" type="pres">
      <dgm:prSet presAssocID="{3CB22E4B-A47B-472C-AB60-D1EEC39D78CB}" presName="descendantBox" presStyleCnt="0"/>
      <dgm:spPr/>
    </dgm:pt>
    <dgm:pt modelId="{E00D47A3-F2F8-4756-B036-7D42EC5901FC}" type="pres">
      <dgm:prSet presAssocID="{CB01C776-93E5-4FB1-A0E6-E7332F17A74F}" presName="childTextBox" presStyleLbl="fgAccFollowNode1" presStyleIdx="0" presStyleCnt="2">
        <dgm:presLayoutVars>
          <dgm:bulletEnabled val="1"/>
        </dgm:presLayoutVars>
      </dgm:prSet>
      <dgm:spPr/>
    </dgm:pt>
    <dgm:pt modelId="{99792CEA-28F4-49D4-B362-3B4452569673}" type="pres">
      <dgm:prSet presAssocID="{715702E7-E234-494F-99BF-A10371667384}" presName="childTextBox" presStyleLbl="fgAccFollowNode1" presStyleIdx="1" presStyleCnt="2">
        <dgm:presLayoutVars>
          <dgm:bulletEnabled val="1"/>
        </dgm:presLayoutVars>
      </dgm:prSet>
      <dgm:spPr/>
    </dgm:pt>
  </dgm:ptLst>
  <dgm:cxnLst>
    <dgm:cxn modelId="{8BC86D06-5C99-41F0-8C76-0F06708AD0A2}" srcId="{416BA83A-2EA6-4304-B082-A6E53224495B}" destId="{3CB22E4B-A47B-472C-AB60-D1EEC39D78CB}" srcOrd="0" destOrd="0" parTransId="{D5E546DA-15AD-4F5E-9853-3F253D8DDBB4}" sibTransId="{F0149FAF-A207-4B2B-9B15-52AAA9985563}"/>
    <dgm:cxn modelId="{3644A337-08B2-4827-AD0A-AB2955797FE2}" type="presOf" srcId="{3CB22E4B-A47B-472C-AB60-D1EEC39D78CB}" destId="{0E2306CA-BD2C-49C2-A28D-23516C549C3F}" srcOrd="0" destOrd="0" presId="urn:microsoft.com/office/officeart/2005/8/layout/process4"/>
    <dgm:cxn modelId="{67752C42-4D19-447F-ADAC-F98411114143}" type="presOf" srcId="{CB01C776-93E5-4FB1-A0E6-E7332F17A74F}" destId="{E00D47A3-F2F8-4756-B036-7D42EC5901FC}" srcOrd="0" destOrd="0" presId="urn:microsoft.com/office/officeart/2005/8/layout/process4"/>
    <dgm:cxn modelId="{B4756247-7199-4210-9379-BE52FAB71B6F}" srcId="{3CB22E4B-A47B-472C-AB60-D1EEC39D78CB}" destId="{CB01C776-93E5-4FB1-A0E6-E7332F17A74F}" srcOrd="0" destOrd="0" parTransId="{962E0887-FD0A-4D7E-8991-159A514E5651}" sibTransId="{5942DCA7-0B97-4864-8FE8-8AC6A86EB7DE}"/>
    <dgm:cxn modelId="{8655F36E-92F7-4344-912E-A3E4F84CF62D}" srcId="{3CB22E4B-A47B-472C-AB60-D1EEC39D78CB}" destId="{715702E7-E234-494F-99BF-A10371667384}" srcOrd="1" destOrd="0" parTransId="{C147CEBD-3E97-48D2-86DD-176299CC8FAA}" sibTransId="{7586F9F9-C452-488F-8612-B87C54729D8C}"/>
    <dgm:cxn modelId="{7FE971B3-9AA0-41D4-995D-34563168E0FC}" type="presOf" srcId="{3CB22E4B-A47B-472C-AB60-D1EEC39D78CB}" destId="{CB6EF675-7CBB-4378-9F63-8F4653E1C427}" srcOrd="1" destOrd="0" presId="urn:microsoft.com/office/officeart/2005/8/layout/process4"/>
    <dgm:cxn modelId="{AF4EE8B8-C8FF-4456-B903-BEF62816A190}" type="presOf" srcId="{416BA83A-2EA6-4304-B082-A6E53224495B}" destId="{467ACAD3-78CB-40EC-9527-4BEE02D4642A}" srcOrd="0" destOrd="0" presId="urn:microsoft.com/office/officeart/2005/8/layout/process4"/>
    <dgm:cxn modelId="{6A23FEC3-B2F2-4CF8-A6DB-DC1D1A3B92DA}" type="presOf" srcId="{715702E7-E234-494F-99BF-A10371667384}" destId="{99792CEA-28F4-49D4-B362-3B4452569673}" srcOrd="0" destOrd="0" presId="urn:microsoft.com/office/officeart/2005/8/layout/process4"/>
    <dgm:cxn modelId="{779B3D5E-22F6-45D6-8316-24C0CB0A2A98}" type="presParOf" srcId="{467ACAD3-78CB-40EC-9527-4BEE02D4642A}" destId="{D9BDB3B5-57F1-4988-9F98-AEDB5EC385F1}" srcOrd="0" destOrd="0" presId="urn:microsoft.com/office/officeart/2005/8/layout/process4"/>
    <dgm:cxn modelId="{A004A0AD-10FF-4E1D-93FD-DC3147D0EEC4}" type="presParOf" srcId="{D9BDB3B5-57F1-4988-9F98-AEDB5EC385F1}" destId="{0E2306CA-BD2C-49C2-A28D-23516C549C3F}" srcOrd="0" destOrd="0" presId="urn:microsoft.com/office/officeart/2005/8/layout/process4"/>
    <dgm:cxn modelId="{8F6F12D2-BCE4-4589-89C6-E645F82C87C8}" type="presParOf" srcId="{D9BDB3B5-57F1-4988-9F98-AEDB5EC385F1}" destId="{CB6EF675-7CBB-4378-9F63-8F4653E1C427}" srcOrd="1" destOrd="0" presId="urn:microsoft.com/office/officeart/2005/8/layout/process4"/>
    <dgm:cxn modelId="{50D7293D-2802-4FE5-9FCD-42EDE6537827}" type="presParOf" srcId="{D9BDB3B5-57F1-4988-9F98-AEDB5EC385F1}" destId="{EF9E670B-37ED-4A8B-AB6A-AC1118E21810}" srcOrd="2" destOrd="0" presId="urn:microsoft.com/office/officeart/2005/8/layout/process4"/>
    <dgm:cxn modelId="{F0E147D5-979C-480D-AF9C-27FA045A50F8}" type="presParOf" srcId="{EF9E670B-37ED-4A8B-AB6A-AC1118E21810}" destId="{E00D47A3-F2F8-4756-B036-7D42EC5901FC}" srcOrd="0" destOrd="0" presId="urn:microsoft.com/office/officeart/2005/8/layout/process4"/>
    <dgm:cxn modelId="{B640226C-FFBC-4298-A42B-E16206A6C141}" type="presParOf" srcId="{EF9E670B-37ED-4A8B-AB6A-AC1118E21810}" destId="{99792CEA-28F4-49D4-B362-3B4452569673}" srcOrd="1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F3BBCDE-FE3F-418D-939E-374262DCD87C}" type="doc">
      <dgm:prSet loTypeId="urn:microsoft.com/office/officeart/2009/3/layout/PlusandMinus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D233A9D-B958-4630-96BD-78DBA8DF4272}">
      <dgm:prSet phldrT="[Текст]"/>
      <dgm:spPr/>
      <dgm:t>
        <a:bodyPr/>
        <a:lstStyle/>
        <a:p>
          <a:r>
            <a:rPr lang="ru-RU" dirty="0" err="1"/>
            <a:t>забезпечує</a:t>
          </a:r>
          <a:r>
            <a:rPr lang="ru-RU" dirty="0"/>
            <a:t> </a:t>
          </a:r>
          <a:r>
            <a:rPr lang="ru-RU" dirty="0" err="1"/>
            <a:t>довгострокові</a:t>
          </a:r>
          <a:r>
            <a:rPr lang="ru-RU" dirty="0"/>
            <a:t> </a:t>
          </a:r>
          <a:r>
            <a:rPr lang="ru-RU" dirty="0" err="1"/>
            <a:t>перспективи</a:t>
          </a:r>
          <a:r>
            <a:rPr lang="ru-RU" dirty="0"/>
            <a:t> </a:t>
          </a:r>
          <a:r>
            <a:rPr lang="ru-RU" dirty="0" err="1"/>
            <a:t>розвитку</a:t>
          </a:r>
          <a:r>
            <a:rPr lang="ru-RU" dirty="0"/>
            <a:t> </a:t>
          </a:r>
          <a:r>
            <a:rPr lang="ru-RU" dirty="0" err="1"/>
            <a:t>суспільства</a:t>
          </a:r>
          <a:r>
            <a:rPr lang="ru-RU" dirty="0"/>
            <a:t>; </a:t>
          </a:r>
        </a:p>
        <a:p>
          <a:r>
            <a:rPr lang="ru-RU" dirty="0" err="1"/>
            <a:t>створює</a:t>
          </a:r>
          <a:r>
            <a:rPr lang="ru-RU" dirty="0"/>
            <a:t> </a:t>
          </a:r>
          <a:r>
            <a:rPr lang="ru-RU" dirty="0" err="1"/>
            <a:t>можливості</a:t>
          </a:r>
          <a:r>
            <a:rPr lang="ru-RU" dirty="0"/>
            <a:t> </a:t>
          </a:r>
          <a:r>
            <a:rPr lang="ru-RU" dirty="0" err="1"/>
            <a:t>впливу</a:t>
          </a:r>
          <a:r>
            <a:rPr lang="ru-RU" dirty="0"/>
            <a:t> на </a:t>
          </a:r>
          <a:r>
            <a:rPr lang="ru-RU" dirty="0" err="1"/>
            <a:t>зміни</a:t>
          </a:r>
          <a:r>
            <a:rPr lang="ru-RU" dirty="0"/>
            <a:t> </a:t>
          </a:r>
          <a:r>
            <a:rPr lang="ru-RU" dirty="0" err="1"/>
            <a:t>суспільства</a:t>
          </a:r>
          <a:r>
            <a:rPr lang="ru-RU" dirty="0"/>
            <a:t>; </a:t>
          </a:r>
        </a:p>
        <a:p>
          <a:r>
            <a:rPr lang="ru-RU" dirty="0" err="1"/>
            <a:t>допомагає</a:t>
          </a:r>
          <a:r>
            <a:rPr lang="ru-RU" dirty="0"/>
            <a:t> </a:t>
          </a:r>
          <a:r>
            <a:rPr lang="ru-RU" dirty="0" err="1"/>
            <a:t>розв'язувати</a:t>
          </a:r>
          <a:r>
            <a:rPr lang="ru-RU" dirty="0"/>
            <a:t> </a:t>
          </a:r>
          <a:r>
            <a:rPr lang="ru-RU" dirty="0" err="1"/>
            <a:t>соціальні</a:t>
          </a:r>
          <a:r>
            <a:rPr lang="ru-RU" dirty="0"/>
            <a:t> </a:t>
          </a:r>
          <a:r>
            <a:rPr lang="ru-RU" dirty="0" err="1"/>
            <a:t>проблеми</a:t>
          </a:r>
          <a:r>
            <a:rPr lang="ru-RU" dirty="0"/>
            <a:t>, в тому </a:t>
          </a:r>
          <a:r>
            <a:rPr lang="ru-RU" dirty="0" err="1"/>
            <a:t>числі</a:t>
          </a:r>
          <a:r>
            <a:rPr lang="ru-RU" dirty="0"/>
            <a:t> й </a:t>
          </a:r>
          <a:r>
            <a:rPr lang="ru-RU" dirty="0" err="1"/>
            <a:t>працівників</a:t>
          </a:r>
          <a:r>
            <a:rPr lang="ru-RU" dirty="0"/>
            <a:t> </a:t>
          </a:r>
          <a:r>
            <a:rPr lang="ru-RU" dirty="0" err="1"/>
            <a:t>організації</a:t>
          </a:r>
          <a:r>
            <a:rPr lang="ru-RU" dirty="0"/>
            <a:t>; </a:t>
          </a:r>
        </a:p>
        <a:p>
          <a:r>
            <a:rPr lang="ru-RU" dirty="0" err="1"/>
            <a:t>формує</a:t>
          </a:r>
          <a:r>
            <a:rPr lang="ru-RU" dirty="0"/>
            <a:t> </a:t>
          </a:r>
          <a:r>
            <a:rPr lang="ru-RU" dirty="0" err="1"/>
            <a:t>норми</a:t>
          </a:r>
          <a:r>
            <a:rPr lang="ru-RU" dirty="0"/>
            <a:t> </a:t>
          </a:r>
          <a:r>
            <a:rPr lang="ru-RU" dirty="0" err="1"/>
            <a:t>моралі</a:t>
          </a:r>
          <a:r>
            <a:rPr lang="ru-RU" dirty="0"/>
            <a:t> в </a:t>
          </a:r>
          <a:r>
            <a:rPr lang="ru-RU" dirty="0" err="1"/>
            <a:t>організації</a:t>
          </a:r>
          <a:r>
            <a:rPr lang="ru-RU" dirty="0"/>
            <a:t>; </a:t>
          </a:r>
        </a:p>
        <a:p>
          <a:r>
            <a:rPr lang="ru-RU" dirty="0" err="1"/>
            <a:t>забезпечує</a:t>
          </a:r>
          <a:r>
            <a:rPr lang="ru-RU" dirty="0"/>
            <a:t> </a:t>
          </a:r>
          <a:r>
            <a:rPr lang="ru-RU" dirty="0" err="1"/>
            <a:t>встановлення</a:t>
          </a:r>
          <a:r>
            <a:rPr lang="ru-RU" dirty="0"/>
            <a:t> </a:t>
          </a:r>
          <a:r>
            <a:rPr lang="ru-RU" dirty="0" err="1"/>
            <a:t>доброзичливих</a:t>
          </a:r>
          <a:r>
            <a:rPr lang="ru-RU" dirty="0"/>
            <a:t> </a:t>
          </a:r>
          <a:r>
            <a:rPr lang="ru-RU" dirty="0" err="1"/>
            <a:t>відносин</a:t>
          </a:r>
          <a:r>
            <a:rPr lang="ru-RU" dirty="0"/>
            <a:t> </a:t>
          </a:r>
          <a:r>
            <a:rPr lang="ru-RU" dirty="0" err="1"/>
            <a:t>між</a:t>
          </a:r>
          <a:r>
            <a:rPr lang="ru-RU" dirty="0"/>
            <a:t> </a:t>
          </a:r>
          <a:r>
            <a:rPr lang="ru-RU" dirty="0" err="1"/>
            <a:t>підприємцями</a:t>
          </a:r>
          <a:r>
            <a:rPr lang="ru-RU" dirty="0"/>
            <a:t> та </a:t>
          </a:r>
          <a:r>
            <a:rPr lang="ru-RU" dirty="0" err="1"/>
            <a:t>іншими</a:t>
          </a:r>
          <a:r>
            <a:rPr lang="ru-RU" dirty="0"/>
            <a:t> членами </a:t>
          </a:r>
          <a:r>
            <a:rPr lang="ru-RU" dirty="0" err="1"/>
            <a:t>суспільства</a:t>
          </a:r>
          <a:r>
            <a:rPr lang="ru-RU" dirty="0"/>
            <a:t> </a:t>
          </a:r>
          <a:r>
            <a:rPr lang="ru-RU" dirty="0" err="1"/>
            <a:t>тощо</a:t>
          </a:r>
          <a:endParaRPr lang="ru-RU" dirty="0"/>
        </a:p>
      </dgm:t>
    </dgm:pt>
    <dgm:pt modelId="{00B39850-B539-48CA-933E-62EDD0F00681}" type="parTrans" cxnId="{DA3D7C76-17C7-4834-9C67-178B4DDCD870}">
      <dgm:prSet/>
      <dgm:spPr/>
      <dgm:t>
        <a:bodyPr/>
        <a:lstStyle/>
        <a:p>
          <a:endParaRPr lang="ru-RU"/>
        </a:p>
      </dgm:t>
    </dgm:pt>
    <dgm:pt modelId="{AF583A99-A04F-4F3A-A82A-26546FC4CDDD}" type="sibTrans" cxnId="{DA3D7C76-17C7-4834-9C67-178B4DDCD870}">
      <dgm:prSet/>
      <dgm:spPr/>
      <dgm:t>
        <a:bodyPr/>
        <a:lstStyle/>
        <a:p>
          <a:endParaRPr lang="ru-RU"/>
        </a:p>
      </dgm:t>
    </dgm:pt>
    <dgm:pt modelId="{C2E26DD1-DFDA-43AC-AD9F-345B52B5176F}">
      <dgm:prSet phldrT="[Текст]"/>
      <dgm:spPr/>
      <dgm:t>
        <a:bodyPr/>
        <a:lstStyle/>
        <a:p>
          <a:r>
            <a:rPr lang="ru-RU" dirty="0" err="1"/>
            <a:t>порушення</a:t>
          </a:r>
          <a:r>
            <a:rPr lang="ru-RU" dirty="0"/>
            <a:t> принципу </a:t>
          </a:r>
          <a:r>
            <a:rPr lang="ru-RU" dirty="0" err="1"/>
            <a:t>максимізації</a:t>
          </a:r>
          <a:r>
            <a:rPr lang="ru-RU" dirty="0"/>
            <a:t> </a:t>
          </a:r>
          <a:r>
            <a:rPr lang="ru-RU" dirty="0" err="1"/>
            <a:t>прибутку</a:t>
          </a:r>
          <a:r>
            <a:rPr lang="ru-RU" dirty="0"/>
            <a:t>; </a:t>
          </a:r>
        </a:p>
        <a:p>
          <a:r>
            <a:rPr lang="ru-RU" dirty="0" err="1"/>
            <a:t>зростання</a:t>
          </a:r>
          <a:r>
            <a:rPr lang="ru-RU" dirty="0"/>
            <a:t> </a:t>
          </a:r>
          <a:r>
            <a:rPr lang="ru-RU" dirty="0" err="1"/>
            <a:t>собівартості</a:t>
          </a:r>
          <a:r>
            <a:rPr lang="ru-RU" dirty="0"/>
            <a:t> </a:t>
          </a:r>
          <a:r>
            <a:rPr lang="ru-RU" dirty="0" err="1"/>
            <a:t>продукції</a:t>
          </a:r>
          <a:r>
            <a:rPr lang="ru-RU" dirty="0"/>
            <a:t> у </a:t>
          </a:r>
          <a:r>
            <a:rPr lang="ru-RU" dirty="0" err="1"/>
            <a:t>зв'язку</a:t>
          </a:r>
          <a:r>
            <a:rPr lang="ru-RU" dirty="0"/>
            <a:t> з</a:t>
          </a:r>
          <a:r>
            <a:rPr lang="en-US" dirty="0" err="1"/>
            <a:t>i</a:t>
          </a:r>
          <a:r>
            <a:rPr lang="en-US" dirty="0"/>
            <a:t> </a:t>
          </a:r>
          <a:r>
            <a:rPr lang="ru-RU" dirty="0" err="1"/>
            <a:t>збільшенням</a:t>
          </a:r>
          <a:r>
            <a:rPr lang="ru-RU" dirty="0"/>
            <a:t> </a:t>
          </a:r>
          <a:r>
            <a:rPr lang="ru-RU" dirty="0" err="1"/>
            <a:t>витрат</a:t>
          </a:r>
          <a:r>
            <a:rPr lang="ru-RU" dirty="0"/>
            <a:t> на </a:t>
          </a:r>
          <a:r>
            <a:rPr lang="ru-RU" dirty="0" err="1"/>
            <a:t>соціальні</a:t>
          </a:r>
          <a:r>
            <a:rPr lang="ru-RU" dirty="0"/>
            <a:t> потреби; </a:t>
          </a:r>
        </a:p>
        <a:p>
          <a:r>
            <a:rPr lang="ru-RU" dirty="0" err="1"/>
            <a:t>неможливість</a:t>
          </a:r>
          <a:r>
            <a:rPr lang="ru-RU" dirty="0"/>
            <a:t> </a:t>
          </a:r>
          <a:r>
            <a:rPr lang="ru-RU" dirty="0" err="1"/>
            <a:t>забезпечення</a:t>
          </a:r>
          <a:r>
            <a:rPr lang="ru-RU" dirty="0"/>
            <a:t> </a:t>
          </a:r>
          <a:r>
            <a:rPr lang="ru-RU" dirty="0" err="1"/>
            <a:t>високого</a:t>
          </a:r>
          <a:r>
            <a:rPr lang="ru-RU" dirty="0"/>
            <a:t> </a:t>
          </a:r>
          <a:r>
            <a:rPr lang="ru-RU" dirty="0" err="1"/>
            <a:t>рівня</a:t>
          </a:r>
          <a:r>
            <a:rPr lang="ru-RU" dirty="0"/>
            <a:t> </a:t>
          </a:r>
          <a:r>
            <a:rPr lang="ru-RU" dirty="0" err="1"/>
            <a:t>підзвітності</a:t>
          </a:r>
          <a:r>
            <a:rPr lang="ru-RU" dirty="0"/>
            <a:t> </a:t>
          </a:r>
          <a:r>
            <a:rPr lang="ru-RU" dirty="0" err="1"/>
            <a:t>суспільства</a:t>
          </a:r>
          <a:endParaRPr lang="ru-RU" dirty="0"/>
        </a:p>
      </dgm:t>
    </dgm:pt>
    <dgm:pt modelId="{E35D8FA8-4A98-47E9-9045-34D8E88471C2}" type="parTrans" cxnId="{5E277FEB-9523-4563-84EE-0AABBB09C25D}">
      <dgm:prSet/>
      <dgm:spPr/>
      <dgm:t>
        <a:bodyPr/>
        <a:lstStyle/>
        <a:p>
          <a:endParaRPr lang="ru-RU"/>
        </a:p>
      </dgm:t>
    </dgm:pt>
    <dgm:pt modelId="{744D32EB-992C-48FE-A8BE-182A315F388F}" type="sibTrans" cxnId="{5E277FEB-9523-4563-84EE-0AABBB09C25D}">
      <dgm:prSet/>
      <dgm:spPr/>
      <dgm:t>
        <a:bodyPr/>
        <a:lstStyle/>
        <a:p>
          <a:endParaRPr lang="ru-RU"/>
        </a:p>
      </dgm:t>
    </dgm:pt>
    <dgm:pt modelId="{A2C391CC-18C7-44D6-A1F7-D3848A85663C}" type="pres">
      <dgm:prSet presAssocID="{BF3BBCDE-FE3F-418D-939E-374262DCD87C}" presName="Name0" presStyleCnt="0">
        <dgm:presLayoutVars>
          <dgm:chMax val="2"/>
          <dgm:chPref val="2"/>
          <dgm:dir/>
          <dgm:animOne/>
          <dgm:resizeHandles val="exact"/>
        </dgm:presLayoutVars>
      </dgm:prSet>
      <dgm:spPr/>
    </dgm:pt>
    <dgm:pt modelId="{22CEC7C6-CB7A-40CA-8DF7-4E2DDA0CAB2F}" type="pres">
      <dgm:prSet presAssocID="{BF3BBCDE-FE3F-418D-939E-374262DCD87C}" presName="Background" presStyleLbl="bgImgPlace1" presStyleIdx="0" presStyleCnt="1"/>
      <dgm:spPr/>
    </dgm:pt>
    <dgm:pt modelId="{B5E4088D-D2DA-4905-8BC1-D3B82BB8392A}" type="pres">
      <dgm:prSet presAssocID="{BF3BBCDE-FE3F-418D-939E-374262DCD87C}" presName="ParentText1" presStyleLbl="revTx" presStyleIdx="0" presStyleCnt="2">
        <dgm:presLayoutVars>
          <dgm:chMax val="0"/>
          <dgm:chPref val="0"/>
          <dgm:bulletEnabled val="1"/>
        </dgm:presLayoutVars>
      </dgm:prSet>
      <dgm:spPr/>
    </dgm:pt>
    <dgm:pt modelId="{8ACB35A6-B57E-4418-8AC9-BFFD02406FA9}" type="pres">
      <dgm:prSet presAssocID="{BF3BBCDE-FE3F-418D-939E-374262DCD87C}" presName="ParentText2" presStyleLbl="revTx" presStyleIdx="1" presStyleCnt="2">
        <dgm:presLayoutVars>
          <dgm:chMax val="0"/>
          <dgm:chPref val="0"/>
          <dgm:bulletEnabled val="1"/>
        </dgm:presLayoutVars>
      </dgm:prSet>
      <dgm:spPr/>
    </dgm:pt>
    <dgm:pt modelId="{DA41AA57-AA08-4DAF-A765-F91DB0656E9D}" type="pres">
      <dgm:prSet presAssocID="{BF3BBCDE-FE3F-418D-939E-374262DCD87C}" presName="Plus" presStyleLbl="alignNode1" presStyleIdx="0" presStyleCnt="2"/>
      <dgm:spPr/>
    </dgm:pt>
    <dgm:pt modelId="{B3849A6A-7B4F-447C-9EEB-F7FAFD0792C9}" type="pres">
      <dgm:prSet presAssocID="{BF3BBCDE-FE3F-418D-939E-374262DCD87C}" presName="Minus" presStyleLbl="alignNode1" presStyleIdx="1" presStyleCnt="2"/>
      <dgm:spPr/>
    </dgm:pt>
    <dgm:pt modelId="{5BB481D3-D486-4043-BA10-EA42ADFB2F9F}" type="pres">
      <dgm:prSet presAssocID="{BF3BBCDE-FE3F-418D-939E-374262DCD87C}" presName="Divider" presStyleLbl="parChTrans1D1" presStyleIdx="0" presStyleCnt="1"/>
      <dgm:spPr/>
    </dgm:pt>
  </dgm:ptLst>
  <dgm:cxnLst>
    <dgm:cxn modelId="{DA3D7C76-17C7-4834-9C67-178B4DDCD870}" srcId="{BF3BBCDE-FE3F-418D-939E-374262DCD87C}" destId="{AD233A9D-B958-4630-96BD-78DBA8DF4272}" srcOrd="0" destOrd="0" parTransId="{00B39850-B539-48CA-933E-62EDD0F00681}" sibTransId="{AF583A99-A04F-4F3A-A82A-26546FC4CDDD}"/>
    <dgm:cxn modelId="{2DFC528F-0878-4B29-8E5B-750897E09CA8}" type="presOf" srcId="{BF3BBCDE-FE3F-418D-939E-374262DCD87C}" destId="{A2C391CC-18C7-44D6-A1F7-D3848A85663C}" srcOrd="0" destOrd="0" presId="urn:microsoft.com/office/officeart/2009/3/layout/PlusandMinus"/>
    <dgm:cxn modelId="{56CF69B5-7565-4841-A32E-366ED8CD9D1F}" type="presOf" srcId="{C2E26DD1-DFDA-43AC-AD9F-345B52B5176F}" destId="{8ACB35A6-B57E-4418-8AC9-BFFD02406FA9}" srcOrd="0" destOrd="0" presId="urn:microsoft.com/office/officeart/2009/3/layout/PlusandMinus"/>
    <dgm:cxn modelId="{5E277FEB-9523-4563-84EE-0AABBB09C25D}" srcId="{BF3BBCDE-FE3F-418D-939E-374262DCD87C}" destId="{C2E26DD1-DFDA-43AC-AD9F-345B52B5176F}" srcOrd="1" destOrd="0" parTransId="{E35D8FA8-4A98-47E9-9045-34D8E88471C2}" sibTransId="{744D32EB-992C-48FE-A8BE-182A315F388F}"/>
    <dgm:cxn modelId="{CF11BBF2-7228-4C1F-940D-21756D6422AE}" type="presOf" srcId="{AD233A9D-B958-4630-96BD-78DBA8DF4272}" destId="{B5E4088D-D2DA-4905-8BC1-D3B82BB8392A}" srcOrd="0" destOrd="0" presId="urn:microsoft.com/office/officeart/2009/3/layout/PlusandMinus"/>
    <dgm:cxn modelId="{1ACDF1B7-CD22-4677-A1EF-B2EEF3448681}" type="presParOf" srcId="{A2C391CC-18C7-44D6-A1F7-D3848A85663C}" destId="{22CEC7C6-CB7A-40CA-8DF7-4E2DDA0CAB2F}" srcOrd="0" destOrd="0" presId="urn:microsoft.com/office/officeart/2009/3/layout/PlusandMinus"/>
    <dgm:cxn modelId="{64A7AE2A-DD9A-42B2-8720-53C10D7CC456}" type="presParOf" srcId="{A2C391CC-18C7-44D6-A1F7-D3848A85663C}" destId="{B5E4088D-D2DA-4905-8BC1-D3B82BB8392A}" srcOrd="1" destOrd="0" presId="urn:microsoft.com/office/officeart/2009/3/layout/PlusandMinus"/>
    <dgm:cxn modelId="{C7D722DE-325E-4CED-A127-150728110B33}" type="presParOf" srcId="{A2C391CC-18C7-44D6-A1F7-D3848A85663C}" destId="{8ACB35A6-B57E-4418-8AC9-BFFD02406FA9}" srcOrd="2" destOrd="0" presId="urn:microsoft.com/office/officeart/2009/3/layout/PlusandMinus"/>
    <dgm:cxn modelId="{BDD2A712-22B4-454C-B2D8-3B413748842A}" type="presParOf" srcId="{A2C391CC-18C7-44D6-A1F7-D3848A85663C}" destId="{DA41AA57-AA08-4DAF-A765-F91DB0656E9D}" srcOrd="3" destOrd="0" presId="urn:microsoft.com/office/officeart/2009/3/layout/PlusandMinus"/>
    <dgm:cxn modelId="{7E6305EF-41DD-4FFB-A88C-F359C3F33B7A}" type="presParOf" srcId="{A2C391CC-18C7-44D6-A1F7-D3848A85663C}" destId="{B3849A6A-7B4F-447C-9EEB-F7FAFD0792C9}" srcOrd="4" destOrd="0" presId="urn:microsoft.com/office/officeart/2009/3/layout/PlusandMinus"/>
    <dgm:cxn modelId="{8E103740-0E94-4D45-B957-96907E418ACF}" type="presParOf" srcId="{A2C391CC-18C7-44D6-A1F7-D3848A85663C}" destId="{5BB481D3-D486-4043-BA10-EA42ADFB2F9F}" srcOrd="5" destOrd="0" presId="urn:microsoft.com/office/officeart/2009/3/layout/PlusandMinu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6D154FE-2C9B-4300-ACF7-43A2693432C9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02B9674-D3E3-4CCD-9280-3C1BDB22BCDF}">
      <dgm:prSet/>
      <dgm:spPr/>
      <dgm:t>
        <a:bodyPr/>
        <a:lstStyle/>
        <a:p>
          <a:r>
            <a:rPr lang="uk-UA" dirty="0"/>
            <a:t>Чесність й </a:t>
          </a:r>
          <a:r>
            <a:rPr lang="uk-UA" dirty="0" err="1"/>
            <a:t>законопослушність</a:t>
          </a:r>
          <a:r>
            <a:rPr lang="uk-UA" dirty="0"/>
            <a:t> підприємця</a:t>
          </a:r>
        </a:p>
      </dgm:t>
    </dgm:pt>
    <dgm:pt modelId="{6E42F207-2A62-4EEF-ABA8-30B700721BD4}" type="parTrans" cxnId="{2451160C-47A8-4207-90D2-29D27E3E61D2}">
      <dgm:prSet/>
      <dgm:spPr/>
      <dgm:t>
        <a:bodyPr/>
        <a:lstStyle/>
        <a:p>
          <a:endParaRPr lang="ru-RU"/>
        </a:p>
      </dgm:t>
    </dgm:pt>
    <dgm:pt modelId="{0649841D-8A7F-42F3-8ACE-ACB9D4CCA536}" type="sibTrans" cxnId="{2451160C-47A8-4207-90D2-29D27E3E61D2}">
      <dgm:prSet/>
      <dgm:spPr/>
      <dgm:t>
        <a:bodyPr/>
        <a:lstStyle/>
        <a:p>
          <a:endParaRPr lang="ru-RU"/>
        </a:p>
      </dgm:t>
    </dgm:pt>
    <dgm:pt modelId="{F7B13410-C4EF-47C8-969C-3595F6679DFC}">
      <dgm:prSet/>
      <dgm:spPr/>
      <dgm:t>
        <a:bodyPr/>
        <a:lstStyle/>
        <a:p>
          <a:r>
            <a:rPr lang="uk-UA" dirty="0"/>
            <a:t>Забезпечення високої якості й технічного рівня своєї продукції</a:t>
          </a:r>
        </a:p>
      </dgm:t>
    </dgm:pt>
    <dgm:pt modelId="{C6579650-33AD-4077-A7D5-E09863E2D99F}" type="parTrans" cxnId="{F7DDB963-D906-4AB5-B7D2-CC0C7F643693}">
      <dgm:prSet/>
      <dgm:spPr/>
      <dgm:t>
        <a:bodyPr/>
        <a:lstStyle/>
        <a:p>
          <a:endParaRPr lang="ru-RU"/>
        </a:p>
      </dgm:t>
    </dgm:pt>
    <dgm:pt modelId="{DF216D57-07BA-4900-965E-D6F937271DBF}" type="sibTrans" cxnId="{F7DDB963-D906-4AB5-B7D2-CC0C7F643693}">
      <dgm:prSet/>
      <dgm:spPr/>
      <dgm:t>
        <a:bodyPr/>
        <a:lstStyle/>
        <a:p>
          <a:endParaRPr lang="ru-RU"/>
        </a:p>
      </dgm:t>
    </dgm:pt>
    <dgm:pt modelId="{44BB3D1B-10E7-420C-9E6D-17E8580A3EA5}">
      <dgm:prSet/>
      <dgm:spPr/>
      <dgm:t>
        <a:bodyPr/>
        <a:lstStyle/>
        <a:p>
          <a:r>
            <a:rPr lang="uk-UA" dirty="0"/>
            <a:t>Забезпечення безпеки праці</a:t>
          </a:r>
        </a:p>
      </dgm:t>
    </dgm:pt>
    <dgm:pt modelId="{2BB958BA-6BD1-4E83-8FD8-8F050D001A83}" type="parTrans" cxnId="{0CF795D8-07BD-4B58-B110-55028B84D8CD}">
      <dgm:prSet/>
      <dgm:spPr/>
      <dgm:t>
        <a:bodyPr/>
        <a:lstStyle/>
        <a:p>
          <a:endParaRPr lang="ru-RU"/>
        </a:p>
      </dgm:t>
    </dgm:pt>
    <dgm:pt modelId="{F4A6ABCA-0519-4E2A-A130-B637D3EAFFA2}" type="sibTrans" cxnId="{0CF795D8-07BD-4B58-B110-55028B84D8CD}">
      <dgm:prSet/>
      <dgm:spPr/>
      <dgm:t>
        <a:bodyPr/>
        <a:lstStyle/>
        <a:p>
          <a:endParaRPr lang="ru-RU"/>
        </a:p>
      </dgm:t>
    </dgm:pt>
    <dgm:pt modelId="{FD0C51E3-4D16-4D64-BFC8-50FBEB00CDC4}">
      <dgm:prSet/>
      <dgm:spPr/>
      <dgm:t>
        <a:bodyPr/>
        <a:lstStyle/>
        <a:p>
          <a:r>
            <a:rPr lang="uk-UA" dirty="0"/>
            <a:t>Чесні і порядні відносини з постачальниками, клієнтам партнерами по бізнесовій діяльності </a:t>
          </a:r>
        </a:p>
      </dgm:t>
    </dgm:pt>
    <dgm:pt modelId="{8894051C-F123-4EF3-91B3-4076BB0420B7}" type="parTrans" cxnId="{F7E87B08-3ADA-4F5E-918C-B9B829E655D9}">
      <dgm:prSet/>
      <dgm:spPr/>
      <dgm:t>
        <a:bodyPr/>
        <a:lstStyle/>
        <a:p>
          <a:endParaRPr lang="ru-RU"/>
        </a:p>
      </dgm:t>
    </dgm:pt>
    <dgm:pt modelId="{401AD697-08AD-4054-BEEF-8E0C97A3E071}" type="sibTrans" cxnId="{F7E87B08-3ADA-4F5E-918C-B9B829E655D9}">
      <dgm:prSet/>
      <dgm:spPr/>
      <dgm:t>
        <a:bodyPr/>
        <a:lstStyle/>
        <a:p>
          <a:endParaRPr lang="ru-RU"/>
        </a:p>
      </dgm:t>
    </dgm:pt>
    <dgm:pt modelId="{0F3933C4-CF4F-4377-9BE4-3C1100FEFC50}" type="pres">
      <dgm:prSet presAssocID="{E6D154FE-2C9B-4300-ACF7-43A2693432C9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D74BC6F2-10BD-45FB-B171-38CF5CDD480C}" type="pres">
      <dgm:prSet presAssocID="{102B9674-D3E3-4CCD-9280-3C1BDB22BCDF}" presName="circle1" presStyleLbl="node1" presStyleIdx="0" presStyleCnt="4"/>
      <dgm:spPr/>
    </dgm:pt>
    <dgm:pt modelId="{A2E0C552-5792-48C4-9D4E-9B530816D7AE}" type="pres">
      <dgm:prSet presAssocID="{102B9674-D3E3-4CCD-9280-3C1BDB22BCDF}" presName="space" presStyleCnt="0"/>
      <dgm:spPr/>
    </dgm:pt>
    <dgm:pt modelId="{A40BF1BF-7BD6-466A-99C6-26013D92CD07}" type="pres">
      <dgm:prSet presAssocID="{102B9674-D3E3-4CCD-9280-3C1BDB22BCDF}" presName="rect1" presStyleLbl="alignAcc1" presStyleIdx="0" presStyleCnt="4"/>
      <dgm:spPr/>
    </dgm:pt>
    <dgm:pt modelId="{3A735D39-0A00-4BDB-BECD-13E4055E86B7}" type="pres">
      <dgm:prSet presAssocID="{F7B13410-C4EF-47C8-969C-3595F6679DFC}" presName="vertSpace2" presStyleLbl="node1" presStyleIdx="0" presStyleCnt="4"/>
      <dgm:spPr/>
    </dgm:pt>
    <dgm:pt modelId="{2C3F24E8-1048-40CC-B3DB-850FB95AB10C}" type="pres">
      <dgm:prSet presAssocID="{F7B13410-C4EF-47C8-969C-3595F6679DFC}" presName="circle2" presStyleLbl="node1" presStyleIdx="1" presStyleCnt="4"/>
      <dgm:spPr/>
    </dgm:pt>
    <dgm:pt modelId="{734A2823-CD57-482D-B6F0-537D07AA6A2C}" type="pres">
      <dgm:prSet presAssocID="{F7B13410-C4EF-47C8-969C-3595F6679DFC}" presName="rect2" presStyleLbl="alignAcc1" presStyleIdx="1" presStyleCnt="4"/>
      <dgm:spPr/>
    </dgm:pt>
    <dgm:pt modelId="{782C4189-623A-45AD-9F01-ED9B35463FB3}" type="pres">
      <dgm:prSet presAssocID="{44BB3D1B-10E7-420C-9E6D-17E8580A3EA5}" presName="vertSpace3" presStyleLbl="node1" presStyleIdx="1" presStyleCnt="4"/>
      <dgm:spPr/>
    </dgm:pt>
    <dgm:pt modelId="{8B2F9D77-701B-4461-B9F7-647A43E90066}" type="pres">
      <dgm:prSet presAssocID="{44BB3D1B-10E7-420C-9E6D-17E8580A3EA5}" presName="circle3" presStyleLbl="node1" presStyleIdx="2" presStyleCnt="4"/>
      <dgm:spPr/>
    </dgm:pt>
    <dgm:pt modelId="{CF7BEF64-CD09-4F27-B731-000E72C1D237}" type="pres">
      <dgm:prSet presAssocID="{44BB3D1B-10E7-420C-9E6D-17E8580A3EA5}" presName="rect3" presStyleLbl="alignAcc1" presStyleIdx="2" presStyleCnt="4"/>
      <dgm:spPr/>
    </dgm:pt>
    <dgm:pt modelId="{E0E37DE3-37C8-4028-8325-B0F96ED63A54}" type="pres">
      <dgm:prSet presAssocID="{FD0C51E3-4D16-4D64-BFC8-50FBEB00CDC4}" presName="vertSpace4" presStyleLbl="node1" presStyleIdx="2" presStyleCnt="4"/>
      <dgm:spPr/>
    </dgm:pt>
    <dgm:pt modelId="{C3D54C7F-38F6-4E1A-ABE7-FAA64EE0E219}" type="pres">
      <dgm:prSet presAssocID="{FD0C51E3-4D16-4D64-BFC8-50FBEB00CDC4}" presName="circle4" presStyleLbl="node1" presStyleIdx="3" presStyleCnt="4"/>
      <dgm:spPr/>
    </dgm:pt>
    <dgm:pt modelId="{9F6ADAAB-6EFA-4F1C-90CE-556DE8B742B9}" type="pres">
      <dgm:prSet presAssocID="{FD0C51E3-4D16-4D64-BFC8-50FBEB00CDC4}" presName="rect4" presStyleLbl="alignAcc1" presStyleIdx="3" presStyleCnt="4"/>
      <dgm:spPr/>
    </dgm:pt>
    <dgm:pt modelId="{5D0D08EB-786A-4F10-BABC-489ECCC9313D}" type="pres">
      <dgm:prSet presAssocID="{102B9674-D3E3-4CCD-9280-3C1BDB22BCDF}" presName="rect1ParTxNoCh" presStyleLbl="alignAcc1" presStyleIdx="3" presStyleCnt="4">
        <dgm:presLayoutVars>
          <dgm:chMax val="1"/>
          <dgm:bulletEnabled val="1"/>
        </dgm:presLayoutVars>
      </dgm:prSet>
      <dgm:spPr/>
    </dgm:pt>
    <dgm:pt modelId="{545ECDAD-1F30-48E8-837A-8AFDF1B07DAE}" type="pres">
      <dgm:prSet presAssocID="{F7B13410-C4EF-47C8-969C-3595F6679DFC}" presName="rect2ParTxNoCh" presStyleLbl="alignAcc1" presStyleIdx="3" presStyleCnt="4">
        <dgm:presLayoutVars>
          <dgm:chMax val="1"/>
          <dgm:bulletEnabled val="1"/>
        </dgm:presLayoutVars>
      </dgm:prSet>
      <dgm:spPr/>
    </dgm:pt>
    <dgm:pt modelId="{2775F72F-0706-45D8-A77F-C73736BE58E4}" type="pres">
      <dgm:prSet presAssocID="{44BB3D1B-10E7-420C-9E6D-17E8580A3EA5}" presName="rect3ParTxNoCh" presStyleLbl="alignAcc1" presStyleIdx="3" presStyleCnt="4">
        <dgm:presLayoutVars>
          <dgm:chMax val="1"/>
          <dgm:bulletEnabled val="1"/>
        </dgm:presLayoutVars>
      </dgm:prSet>
      <dgm:spPr/>
    </dgm:pt>
    <dgm:pt modelId="{29FB2A24-4281-4BD3-85B9-F8A377C85ED8}" type="pres">
      <dgm:prSet presAssocID="{FD0C51E3-4D16-4D64-BFC8-50FBEB00CDC4}" presName="rect4ParTxNoCh" presStyleLbl="alignAcc1" presStyleIdx="3" presStyleCnt="4">
        <dgm:presLayoutVars>
          <dgm:chMax val="1"/>
          <dgm:bulletEnabled val="1"/>
        </dgm:presLayoutVars>
      </dgm:prSet>
      <dgm:spPr/>
    </dgm:pt>
  </dgm:ptLst>
  <dgm:cxnLst>
    <dgm:cxn modelId="{F7E87B08-3ADA-4F5E-918C-B9B829E655D9}" srcId="{E6D154FE-2C9B-4300-ACF7-43A2693432C9}" destId="{FD0C51E3-4D16-4D64-BFC8-50FBEB00CDC4}" srcOrd="3" destOrd="0" parTransId="{8894051C-F123-4EF3-91B3-4076BB0420B7}" sibTransId="{401AD697-08AD-4054-BEEF-8E0C97A3E071}"/>
    <dgm:cxn modelId="{2451160C-47A8-4207-90D2-29D27E3E61D2}" srcId="{E6D154FE-2C9B-4300-ACF7-43A2693432C9}" destId="{102B9674-D3E3-4CCD-9280-3C1BDB22BCDF}" srcOrd="0" destOrd="0" parTransId="{6E42F207-2A62-4EEF-ABA8-30B700721BD4}" sibTransId="{0649841D-8A7F-42F3-8ACE-ACB9D4CCA536}"/>
    <dgm:cxn modelId="{9AD2DB17-7107-4032-8CB7-24ED49726212}" type="presOf" srcId="{102B9674-D3E3-4CCD-9280-3C1BDB22BCDF}" destId="{5D0D08EB-786A-4F10-BABC-489ECCC9313D}" srcOrd="1" destOrd="0" presId="urn:microsoft.com/office/officeart/2005/8/layout/target3"/>
    <dgm:cxn modelId="{5A71CF3A-9A91-454E-88DA-D25E557974A8}" type="presOf" srcId="{F7B13410-C4EF-47C8-969C-3595F6679DFC}" destId="{545ECDAD-1F30-48E8-837A-8AFDF1B07DAE}" srcOrd="1" destOrd="0" presId="urn:microsoft.com/office/officeart/2005/8/layout/target3"/>
    <dgm:cxn modelId="{F49DC45B-5A58-4666-8655-422DFE70C462}" type="presOf" srcId="{102B9674-D3E3-4CCD-9280-3C1BDB22BCDF}" destId="{A40BF1BF-7BD6-466A-99C6-26013D92CD07}" srcOrd="0" destOrd="0" presId="urn:microsoft.com/office/officeart/2005/8/layout/target3"/>
    <dgm:cxn modelId="{F7DDB963-D906-4AB5-B7D2-CC0C7F643693}" srcId="{E6D154FE-2C9B-4300-ACF7-43A2693432C9}" destId="{F7B13410-C4EF-47C8-969C-3595F6679DFC}" srcOrd="1" destOrd="0" parTransId="{C6579650-33AD-4077-A7D5-E09863E2D99F}" sibTransId="{DF216D57-07BA-4900-965E-D6F937271DBF}"/>
    <dgm:cxn modelId="{EA74A971-9D6C-4CB7-B8C1-770EC2A458D0}" type="presOf" srcId="{FD0C51E3-4D16-4D64-BFC8-50FBEB00CDC4}" destId="{9F6ADAAB-6EFA-4F1C-90CE-556DE8B742B9}" srcOrd="0" destOrd="0" presId="urn:microsoft.com/office/officeart/2005/8/layout/target3"/>
    <dgm:cxn modelId="{1AA3EE71-4F33-44AE-8407-C0D6E7209043}" type="presOf" srcId="{44BB3D1B-10E7-420C-9E6D-17E8580A3EA5}" destId="{2775F72F-0706-45D8-A77F-C73736BE58E4}" srcOrd="1" destOrd="0" presId="urn:microsoft.com/office/officeart/2005/8/layout/target3"/>
    <dgm:cxn modelId="{4687E172-2B33-46B0-BDE2-4D06E1CB66EE}" type="presOf" srcId="{44BB3D1B-10E7-420C-9E6D-17E8580A3EA5}" destId="{CF7BEF64-CD09-4F27-B731-000E72C1D237}" srcOrd="0" destOrd="0" presId="urn:microsoft.com/office/officeart/2005/8/layout/target3"/>
    <dgm:cxn modelId="{AD994685-4A42-438B-8C4C-F5CD367A40A4}" type="presOf" srcId="{E6D154FE-2C9B-4300-ACF7-43A2693432C9}" destId="{0F3933C4-CF4F-4377-9BE4-3C1100FEFC50}" srcOrd="0" destOrd="0" presId="urn:microsoft.com/office/officeart/2005/8/layout/target3"/>
    <dgm:cxn modelId="{D90790C7-C605-4B08-9097-E6AD12FAFFA2}" type="presOf" srcId="{F7B13410-C4EF-47C8-969C-3595F6679DFC}" destId="{734A2823-CD57-482D-B6F0-537D07AA6A2C}" srcOrd="0" destOrd="0" presId="urn:microsoft.com/office/officeart/2005/8/layout/target3"/>
    <dgm:cxn modelId="{0CF795D8-07BD-4B58-B110-55028B84D8CD}" srcId="{E6D154FE-2C9B-4300-ACF7-43A2693432C9}" destId="{44BB3D1B-10E7-420C-9E6D-17E8580A3EA5}" srcOrd="2" destOrd="0" parTransId="{2BB958BA-6BD1-4E83-8FD8-8F050D001A83}" sibTransId="{F4A6ABCA-0519-4E2A-A130-B637D3EAFFA2}"/>
    <dgm:cxn modelId="{1C8242F4-CC9D-406E-951A-3A0465DA08B7}" type="presOf" srcId="{FD0C51E3-4D16-4D64-BFC8-50FBEB00CDC4}" destId="{29FB2A24-4281-4BD3-85B9-F8A377C85ED8}" srcOrd="1" destOrd="0" presId="urn:microsoft.com/office/officeart/2005/8/layout/target3"/>
    <dgm:cxn modelId="{357250ED-55D3-4ECE-B0BF-75D130BB743B}" type="presParOf" srcId="{0F3933C4-CF4F-4377-9BE4-3C1100FEFC50}" destId="{D74BC6F2-10BD-45FB-B171-38CF5CDD480C}" srcOrd="0" destOrd="0" presId="urn:microsoft.com/office/officeart/2005/8/layout/target3"/>
    <dgm:cxn modelId="{30B59ED4-07E7-4627-9097-37A208646FD1}" type="presParOf" srcId="{0F3933C4-CF4F-4377-9BE4-3C1100FEFC50}" destId="{A2E0C552-5792-48C4-9D4E-9B530816D7AE}" srcOrd="1" destOrd="0" presId="urn:microsoft.com/office/officeart/2005/8/layout/target3"/>
    <dgm:cxn modelId="{74AC145F-FABE-4101-A11B-CF4315E2F1DF}" type="presParOf" srcId="{0F3933C4-CF4F-4377-9BE4-3C1100FEFC50}" destId="{A40BF1BF-7BD6-466A-99C6-26013D92CD07}" srcOrd="2" destOrd="0" presId="urn:microsoft.com/office/officeart/2005/8/layout/target3"/>
    <dgm:cxn modelId="{C0480C64-5612-4F66-82E4-E86A38941A6A}" type="presParOf" srcId="{0F3933C4-CF4F-4377-9BE4-3C1100FEFC50}" destId="{3A735D39-0A00-4BDB-BECD-13E4055E86B7}" srcOrd="3" destOrd="0" presId="urn:microsoft.com/office/officeart/2005/8/layout/target3"/>
    <dgm:cxn modelId="{DFAFB621-969F-41FF-B7B5-441F52B1CDEB}" type="presParOf" srcId="{0F3933C4-CF4F-4377-9BE4-3C1100FEFC50}" destId="{2C3F24E8-1048-40CC-B3DB-850FB95AB10C}" srcOrd="4" destOrd="0" presId="urn:microsoft.com/office/officeart/2005/8/layout/target3"/>
    <dgm:cxn modelId="{E71A0731-3C7D-4BB2-A06C-9ADB1AE42CBB}" type="presParOf" srcId="{0F3933C4-CF4F-4377-9BE4-3C1100FEFC50}" destId="{734A2823-CD57-482D-B6F0-537D07AA6A2C}" srcOrd="5" destOrd="0" presId="urn:microsoft.com/office/officeart/2005/8/layout/target3"/>
    <dgm:cxn modelId="{589EECA7-EEBD-4422-B81E-81D7259A4AF5}" type="presParOf" srcId="{0F3933C4-CF4F-4377-9BE4-3C1100FEFC50}" destId="{782C4189-623A-45AD-9F01-ED9B35463FB3}" srcOrd="6" destOrd="0" presId="urn:microsoft.com/office/officeart/2005/8/layout/target3"/>
    <dgm:cxn modelId="{A19861FD-A5E3-4F89-82EE-791C470681D3}" type="presParOf" srcId="{0F3933C4-CF4F-4377-9BE4-3C1100FEFC50}" destId="{8B2F9D77-701B-4461-B9F7-647A43E90066}" srcOrd="7" destOrd="0" presId="urn:microsoft.com/office/officeart/2005/8/layout/target3"/>
    <dgm:cxn modelId="{06091B13-694C-4B48-B42B-37B109C0F834}" type="presParOf" srcId="{0F3933C4-CF4F-4377-9BE4-3C1100FEFC50}" destId="{CF7BEF64-CD09-4F27-B731-000E72C1D237}" srcOrd="8" destOrd="0" presId="urn:microsoft.com/office/officeart/2005/8/layout/target3"/>
    <dgm:cxn modelId="{B2CBC0EC-53B7-40A4-8356-A08BC0FDB3DA}" type="presParOf" srcId="{0F3933C4-CF4F-4377-9BE4-3C1100FEFC50}" destId="{E0E37DE3-37C8-4028-8325-B0F96ED63A54}" srcOrd="9" destOrd="0" presId="urn:microsoft.com/office/officeart/2005/8/layout/target3"/>
    <dgm:cxn modelId="{4BF4D749-7546-456C-9C7A-CF9FEC56E7DB}" type="presParOf" srcId="{0F3933C4-CF4F-4377-9BE4-3C1100FEFC50}" destId="{C3D54C7F-38F6-4E1A-ABE7-FAA64EE0E219}" srcOrd="10" destOrd="0" presId="urn:microsoft.com/office/officeart/2005/8/layout/target3"/>
    <dgm:cxn modelId="{D0B3BD74-2E26-4BB3-AD33-389C6490FC8E}" type="presParOf" srcId="{0F3933C4-CF4F-4377-9BE4-3C1100FEFC50}" destId="{9F6ADAAB-6EFA-4F1C-90CE-556DE8B742B9}" srcOrd="11" destOrd="0" presId="urn:microsoft.com/office/officeart/2005/8/layout/target3"/>
    <dgm:cxn modelId="{1A113CC2-4A4C-4850-A68E-ED7DF97AE8FA}" type="presParOf" srcId="{0F3933C4-CF4F-4377-9BE4-3C1100FEFC50}" destId="{5D0D08EB-786A-4F10-BABC-489ECCC9313D}" srcOrd="12" destOrd="0" presId="urn:microsoft.com/office/officeart/2005/8/layout/target3"/>
    <dgm:cxn modelId="{5458AC2B-B732-4D7F-A858-6C803C102BC7}" type="presParOf" srcId="{0F3933C4-CF4F-4377-9BE4-3C1100FEFC50}" destId="{545ECDAD-1F30-48E8-837A-8AFDF1B07DAE}" srcOrd="13" destOrd="0" presId="urn:microsoft.com/office/officeart/2005/8/layout/target3"/>
    <dgm:cxn modelId="{9F14E907-771A-42D8-AA1B-04A32FB73DAC}" type="presParOf" srcId="{0F3933C4-CF4F-4377-9BE4-3C1100FEFC50}" destId="{2775F72F-0706-45D8-A77F-C73736BE58E4}" srcOrd="14" destOrd="0" presId="urn:microsoft.com/office/officeart/2005/8/layout/target3"/>
    <dgm:cxn modelId="{B525E3AB-C6C6-47D6-90A8-0569ECECFF5A}" type="presParOf" srcId="{0F3933C4-CF4F-4377-9BE4-3C1100FEFC50}" destId="{29FB2A24-4281-4BD3-85B9-F8A377C85ED8}" srcOrd="15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41169FB-E8F7-425A-9B19-971C337A7E00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058C2CC-23D8-4EDB-82A4-59FE095675F7}">
      <dgm:prSet/>
      <dgm:spPr/>
      <dgm:t>
        <a:bodyPr/>
        <a:lstStyle/>
        <a:p>
          <a:r>
            <a:rPr lang="ru-RU" dirty="0"/>
            <a:t>!!! у </a:t>
          </a:r>
          <a:r>
            <a:rPr lang="ru-RU" dirty="0" err="1"/>
            <a:t>своїй</a:t>
          </a:r>
          <a:r>
            <a:rPr lang="ru-RU" dirty="0"/>
            <a:t> </a:t>
          </a:r>
          <a:r>
            <a:rPr lang="ru-RU" dirty="0" err="1"/>
            <a:t>діяльності</a:t>
          </a:r>
          <a:r>
            <a:rPr lang="ru-RU" dirty="0"/>
            <a:t> </a:t>
          </a:r>
          <a:r>
            <a:rPr lang="ru-RU" dirty="0" err="1"/>
            <a:t>керуватись</a:t>
          </a:r>
          <a:r>
            <a:rPr lang="ru-RU" dirty="0"/>
            <a:t> </a:t>
          </a:r>
          <a:r>
            <a:rPr lang="ru-RU" dirty="0" err="1"/>
            <a:t>насамперед</a:t>
          </a:r>
          <a:r>
            <a:rPr lang="ru-RU" dirty="0"/>
            <a:t> </a:t>
          </a:r>
          <a:r>
            <a:rPr lang="ru-RU" dirty="0" err="1"/>
            <a:t>інтересами</a:t>
          </a:r>
          <a:r>
            <a:rPr lang="ru-RU" dirty="0"/>
            <a:t> </a:t>
          </a:r>
          <a:r>
            <a:rPr lang="ru-RU" dirty="0" err="1"/>
            <a:t>клієнтів</a:t>
          </a:r>
          <a:r>
            <a:rPr lang="ru-RU" dirty="0"/>
            <a:t>; </a:t>
          </a:r>
          <a:endParaRPr lang="uk-UA" dirty="0"/>
        </a:p>
      </dgm:t>
    </dgm:pt>
    <dgm:pt modelId="{E68E030D-5D5E-4560-AA3D-4E16C77D7E65}" type="parTrans" cxnId="{C8BCAE13-D111-4405-9658-B2F594B72D56}">
      <dgm:prSet/>
      <dgm:spPr/>
      <dgm:t>
        <a:bodyPr/>
        <a:lstStyle/>
        <a:p>
          <a:endParaRPr lang="ru-RU"/>
        </a:p>
      </dgm:t>
    </dgm:pt>
    <dgm:pt modelId="{198031AF-03C2-4A81-82EA-75B0547F4EB1}" type="sibTrans" cxnId="{C8BCAE13-D111-4405-9658-B2F594B72D56}">
      <dgm:prSet/>
      <dgm:spPr/>
      <dgm:t>
        <a:bodyPr/>
        <a:lstStyle/>
        <a:p>
          <a:endParaRPr lang="ru-RU"/>
        </a:p>
      </dgm:t>
    </dgm:pt>
    <dgm:pt modelId="{C8561632-5C39-4179-BDFD-E856DD0F9DE7}">
      <dgm:prSet/>
      <dgm:spPr/>
      <dgm:t>
        <a:bodyPr/>
        <a:lstStyle/>
        <a:p>
          <a:r>
            <a:rPr lang="ru-RU" dirty="0"/>
            <a:t>!!! </a:t>
          </a:r>
          <a:r>
            <a:rPr lang="ru-RU" dirty="0" err="1"/>
            <a:t>постійно</a:t>
          </a:r>
          <a:r>
            <a:rPr lang="ru-RU" dirty="0"/>
            <a:t> </a:t>
          </a:r>
          <a:r>
            <a:rPr lang="ru-RU" dirty="0" err="1"/>
            <a:t>працювати</a:t>
          </a:r>
          <a:r>
            <a:rPr lang="ru-RU" dirty="0"/>
            <a:t> над </a:t>
          </a:r>
          <a:r>
            <a:rPr lang="ru-RU" dirty="0" err="1"/>
            <a:t>власним</a:t>
          </a:r>
          <a:r>
            <a:rPr lang="ru-RU" dirty="0"/>
            <a:t> </a:t>
          </a:r>
          <a:r>
            <a:rPr lang="ru-RU" dirty="0" err="1"/>
            <a:t>бізнесом</a:t>
          </a:r>
          <a:r>
            <a:rPr lang="ru-RU" dirty="0"/>
            <a:t>, а не в </a:t>
          </a:r>
          <a:r>
            <a:rPr lang="ru-RU" dirty="0" err="1"/>
            <a:t>ньому</a:t>
          </a:r>
          <a:r>
            <a:rPr lang="ru-RU" dirty="0"/>
            <a:t>! </a:t>
          </a:r>
          <a:endParaRPr lang="uk-UA" dirty="0"/>
        </a:p>
      </dgm:t>
    </dgm:pt>
    <dgm:pt modelId="{E2CA5B60-EC99-4EC3-9DEC-DE8D928051A2}" type="parTrans" cxnId="{60DB0ABC-ACC8-4331-A944-39BD6DD1C98F}">
      <dgm:prSet/>
      <dgm:spPr/>
      <dgm:t>
        <a:bodyPr/>
        <a:lstStyle/>
        <a:p>
          <a:endParaRPr lang="ru-RU"/>
        </a:p>
      </dgm:t>
    </dgm:pt>
    <dgm:pt modelId="{695EC7FE-E5E6-4AEA-B5D8-08C9EF896B94}" type="sibTrans" cxnId="{60DB0ABC-ACC8-4331-A944-39BD6DD1C98F}">
      <dgm:prSet/>
      <dgm:spPr/>
      <dgm:t>
        <a:bodyPr/>
        <a:lstStyle/>
        <a:p>
          <a:endParaRPr lang="ru-RU"/>
        </a:p>
      </dgm:t>
    </dgm:pt>
    <dgm:pt modelId="{8E7F78D8-43B8-46E8-A35C-9EDE058E7C5F}">
      <dgm:prSet/>
      <dgm:spPr/>
      <dgm:t>
        <a:bodyPr/>
        <a:lstStyle/>
        <a:p>
          <a:r>
            <a:rPr lang="ru-RU" dirty="0"/>
            <a:t>!!! </a:t>
          </a:r>
          <a:r>
            <a:rPr lang="ru-RU" dirty="0" err="1"/>
            <a:t>гарантувати</a:t>
          </a:r>
          <a:r>
            <a:rPr lang="ru-RU" dirty="0"/>
            <a:t> </a:t>
          </a:r>
          <a:r>
            <a:rPr lang="ru-RU" dirty="0" err="1"/>
            <a:t>клієнту</a:t>
          </a:r>
          <a:r>
            <a:rPr lang="ru-RU" dirty="0"/>
            <a:t> </a:t>
          </a:r>
          <a:r>
            <a:rPr lang="ru-RU" dirty="0" err="1"/>
            <a:t>повне</a:t>
          </a:r>
          <a:r>
            <a:rPr lang="ru-RU" dirty="0"/>
            <a:t> </a:t>
          </a:r>
          <a:r>
            <a:rPr lang="ru-RU" dirty="0" err="1"/>
            <a:t>задоволення</a:t>
          </a:r>
          <a:r>
            <a:rPr lang="ru-RU" dirty="0"/>
            <a:t> </a:t>
          </a:r>
          <a:r>
            <a:rPr lang="ru-RU" dirty="0" err="1"/>
            <a:t>його</a:t>
          </a:r>
          <a:r>
            <a:rPr lang="ru-RU" dirty="0"/>
            <a:t> потреб; </a:t>
          </a:r>
          <a:endParaRPr lang="uk-UA" dirty="0"/>
        </a:p>
      </dgm:t>
    </dgm:pt>
    <dgm:pt modelId="{6860EE8E-FFEF-4642-B874-9E66E184240A}" type="parTrans" cxnId="{92C3F0B9-36FC-46A3-A37A-99047502D33C}">
      <dgm:prSet/>
      <dgm:spPr/>
      <dgm:t>
        <a:bodyPr/>
        <a:lstStyle/>
        <a:p>
          <a:endParaRPr lang="ru-RU"/>
        </a:p>
      </dgm:t>
    </dgm:pt>
    <dgm:pt modelId="{C0F8DEEB-B4DF-45DE-8FDE-1F9800856915}" type="sibTrans" cxnId="{92C3F0B9-36FC-46A3-A37A-99047502D33C}">
      <dgm:prSet/>
      <dgm:spPr/>
      <dgm:t>
        <a:bodyPr/>
        <a:lstStyle/>
        <a:p>
          <a:endParaRPr lang="ru-RU"/>
        </a:p>
      </dgm:t>
    </dgm:pt>
    <dgm:pt modelId="{B3545C24-90F4-4268-A002-02E6909E609C}">
      <dgm:prSet/>
      <dgm:spPr/>
      <dgm:t>
        <a:bodyPr/>
        <a:lstStyle/>
        <a:p>
          <a:r>
            <a:rPr lang="ru-RU" dirty="0"/>
            <a:t>!!! </a:t>
          </a:r>
          <a:r>
            <a:rPr lang="ru-RU" dirty="0" err="1"/>
            <a:t>щотижня</a:t>
          </a:r>
          <a:r>
            <a:rPr lang="ru-RU" dirty="0"/>
            <a:t> </a:t>
          </a:r>
          <a:r>
            <a:rPr lang="ru-RU" dirty="0" err="1"/>
            <a:t>мати</a:t>
          </a:r>
          <a:r>
            <a:rPr lang="ru-RU" dirty="0"/>
            <a:t> </a:t>
          </a:r>
          <a:r>
            <a:rPr lang="ru-RU" dirty="0" err="1"/>
            <a:t>звіт</a:t>
          </a:r>
          <a:r>
            <a:rPr lang="ru-RU" dirty="0"/>
            <a:t> про </a:t>
          </a:r>
          <a:r>
            <a:rPr lang="ru-RU" dirty="0" err="1"/>
            <a:t>прибуток</a:t>
          </a:r>
          <a:r>
            <a:rPr lang="ru-RU" dirty="0"/>
            <a:t> і </a:t>
          </a:r>
          <a:r>
            <a:rPr lang="ru-RU" dirty="0" err="1"/>
            <a:t>збитки</a:t>
          </a:r>
          <a:r>
            <a:rPr lang="ru-RU" dirty="0"/>
            <a:t>, </a:t>
          </a:r>
          <a:r>
            <a:rPr lang="ru-RU" dirty="0" err="1"/>
            <a:t>ніколи</a:t>
          </a:r>
          <a:r>
            <a:rPr lang="ru-RU" dirty="0"/>
            <a:t> не </a:t>
          </a:r>
          <a:r>
            <a:rPr lang="ru-RU" dirty="0" err="1"/>
            <a:t>лишатись</a:t>
          </a:r>
          <a:r>
            <a:rPr lang="ru-RU" dirty="0"/>
            <a:t> без </a:t>
          </a:r>
          <a:r>
            <a:rPr lang="ru-RU" dirty="0" err="1"/>
            <a:t>готівкових</a:t>
          </a:r>
          <a:r>
            <a:rPr lang="ru-RU" dirty="0"/>
            <a:t> </a:t>
          </a:r>
          <a:r>
            <a:rPr lang="ru-RU" dirty="0" err="1"/>
            <a:t>коштів</a:t>
          </a:r>
          <a:r>
            <a:rPr lang="ru-RU" dirty="0"/>
            <a:t>;  </a:t>
          </a:r>
          <a:endParaRPr lang="uk-UA" dirty="0"/>
        </a:p>
      </dgm:t>
    </dgm:pt>
    <dgm:pt modelId="{0E24A13A-9EB4-4CBF-B88D-7FC3AB2EF822}" type="parTrans" cxnId="{EBE66B74-65D6-4259-99DE-5681DD37FEF0}">
      <dgm:prSet/>
      <dgm:spPr/>
      <dgm:t>
        <a:bodyPr/>
        <a:lstStyle/>
        <a:p>
          <a:endParaRPr lang="ru-RU"/>
        </a:p>
      </dgm:t>
    </dgm:pt>
    <dgm:pt modelId="{93A343E1-8065-4034-B613-D51C83188CFA}" type="sibTrans" cxnId="{EBE66B74-65D6-4259-99DE-5681DD37FEF0}">
      <dgm:prSet/>
      <dgm:spPr/>
      <dgm:t>
        <a:bodyPr/>
        <a:lstStyle/>
        <a:p>
          <a:endParaRPr lang="ru-RU"/>
        </a:p>
      </dgm:t>
    </dgm:pt>
    <dgm:pt modelId="{613D2C1E-E6EB-41D2-A2CE-783D296431D9}">
      <dgm:prSet/>
      <dgm:spPr/>
      <dgm:t>
        <a:bodyPr/>
        <a:lstStyle/>
        <a:p>
          <a:r>
            <a:rPr lang="ru-RU" dirty="0"/>
            <a:t>!!! </a:t>
          </a:r>
          <a:r>
            <a:rPr lang="ru-RU" dirty="0" err="1"/>
            <a:t>заохочувати</a:t>
          </a:r>
          <a:r>
            <a:rPr lang="ru-RU" dirty="0"/>
            <a:t> </a:t>
          </a:r>
          <a:r>
            <a:rPr lang="ru-RU" dirty="0" err="1"/>
            <a:t>дії</a:t>
          </a:r>
          <a:r>
            <a:rPr lang="ru-RU" dirty="0"/>
            <a:t>, </a:t>
          </a:r>
          <a:r>
            <a:rPr lang="ru-RU" dirty="0" err="1"/>
            <a:t>що</a:t>
          </a:r>
          <a:r>
            <a:rPr lang="ru-RU" dirty="0"/>
            <a:t> </a:t>
          </a:r>
          <a:r>
            <a:rPr lang="ru-RU" dirty="0" err="1"/>
            <a:t>відповідають</a:t>
          </a:r>
          <a:r>
            <a:rPr lang="ru-RU" dirty="0"/>
            <a:t> </a:t>
          </a:r>
          <a:r>
            <a:rPr lang="ru-RU" dirty="0" err="1"/>
            <a:t>інтересам</a:t>
          </a:r>
          <a:r>
            <a:rPr lang="ru-RU" dirty="0"/>
            <a:t> </a:t>
          </a:r>
          <a:r>
            <a:rPr lang="ru-RU" dirty="0" err="1"/>
            <a:t>власного</a:t>
          </a:r>
          <a:r>
            <a:rPr lang="ru-RU" dirty="0"/>
            <a:t> </a:t>
          </a:r>
          <a:r>
            <a:rPr lang="ru-RU" dirty="0" err="1"/>
            <a:t>бізнесу</a:t>
          </a:r>
          <a:r>
            <a:rPr lang="ru-RU" dirty="0"/>
            <a:t>; </a:t>
          </a:r>
          <a:endParaRPr lang="uk-UA" dirty="0"/>
        </a:p>
      </dgm:t>
    </dgm:pt>
    <dgm:pt modelId="{8C6A69C8-B655-48B5-9004-F4C9DE1A555D}" type="parTrans" cxnId="{0EF18105-6F46-4DBE-B20E-4DBFBC811FE4}">
      <dgm:prSet/>
      <dgm:spPr/>
      <dgm:t>
        <a:bodyPr/>
        <a:lstStyle/>
        <a:p>
          <a:endParaRPr lang="ru-RU"/>
        </a:p>
      </dgm:t>
    </dgm:pt>
    <dgm:pt modelId="{8D6AD76E-407E-4D11-AA2B-ECDF3F599842}" type="sibTrans" cxnId="{0EF18105-6F46-4DBE-B20E-4DBFBC811FE4}">
      <dgm:prSet/>
      <dgm:spPr/>
      <dgm:t>
        <a:bodyPr/>
        <a:lstStyle/>
        <a:p>
          <a:endParaRPr lang="ru-RU"/>
        </a:p>
      </dgm:t>
    </dgm:pt>
    <dgm:pt modelId="{8B7C14F5-822C-43FE-B6A9-9C774DC081D9}">
      <dgm:prSet/>
      <dgm:spPr/>
      <dgm:t>
        <a:bodyPr/>
        <a:lstStyle/>
        <a:p>
          <a:r>
            <a:rPr lang="ru-RU" dirty="0"/>
            <a:t>!!! не </a:t>
          </a:r>
          <a:r>
            <a:rPr lang="ru-RU" dirty="0" err="1"/>
            <a:t>ототожнювати</a:t>
          </a:r>
          <a:r>
            <a:rPr lang="ru-RU" dirty="0"/>
            <a:t> </a:t>
          </a:r>
          <a:r>
            <a:rPr lang="ru-RU" dirty="0" err="1"/>
            <a:t>фінансове</a:t>
          </a:r>
          <a:r>
            <a:rPr lang="ru-RU" dirty="0"/>
            <a:t> </a:t>
          </a:r>
          <a:r>
            <a:rPr lang="ru-RU" dirty="0" err="1"/>
            <a:t>благополуччя</a:t>
          </a:r>
          <a:r>
            <a:rPr lang="ru-RU" dirty="0"/>
            <a:t> і </a:t>
          </a:r>
          <a:r>
            <a:rPr lang="ru-RU" dirty="0" err="1"/>
            <a:t>власні</a:t>
          </a:r>
          <a:r>
            <a:rPr lang="ru-RU" dirty="0"/>
            <a:t> </a:t>
          </a:r>
          <a:r>
            <a:rPr lang="ru-RU" dirty="0" err="1"/>
            <a:t>успіхи</a:t>
          </a:r>
          <a:r>
            <a:rPr lang="ru-RU" dirty="0"/>
            <a:t>, </a:t>
          </a:r>
          <a:r>
            <a:rPr lang="ru-RU" dirty="0" err="1"/>
            <a:t>пам'ятаючи</a:t>
          </a:r>
          <a:r>
            <a:rPr lang="ru-RU" dirty="0"/>
            <a:t>, </a:t>
          </a:r>
          <a:r>
            <a:rPr lang="ru-RU" dirty="0" err="1"/>
            <a:t>що</a:t>
          </a:r>
          <a:r>
            <a:rPr lang="ru-RU" dirty="0"/>
            <a:t> </a:t>
          </a:r>
          <a:r>
            <a:rPr lang="ru-RU" dirty="0" err="1"/>
            <a:t>благополуччя</a:t>
          </a:r>
          <a:r>
            <a:rPr lang="ru-RU" dirty="0"/>
            <a:t> й </a:t>
          </a:r>
          <a:r>
            <a:rPr lang="ru-RU" dirty="0" err="1"/>
            <a:t>успіх</a:t>
          </a:r>
          <a:r>
            <a:rPr lang="ru-RU" dirty="0"/>
            <a:t> — не те </a:t>
          </a:r>
          <a:r>
            <a:rPr lang="ru-RU" dirty="0" err="1"/>
            <a:t>саме</a:t>
          </a:r>
          <a:r>
            <a:rPr lang="ru-RU" dirty="0"/>
            <a:t>.</a:t>
          </a:r>
          <a:endParaRPr lang="uk-UA" dirty="0"/>
        </a:p>
      </dgm:t>
    </dgm:pt>
    <dgm:pt modelId="{13686311-5C3C-4AE1-A092-BE2A8796614D}" type="parTrans" cxnId="{84563918-7C66-4928-AF0F-E17C3AA1D929}">
      <dgm:prSet/>
      <dgm:spPr/>
      <dgm:t>
        <a:bodyPr/>
        <a:lstStyle/>
        <a:p>
          <a:endParaRPr lang="ru-RU"/>
        </a:p>
      </dgm:t>
    </dgm:pt>
    <dgm:pt modelId="{22318586-0498-4AC1-A639-308928F861EF}" type="sibTrans" cxnId="{84563918-7C66-4928-AF0F-E17C3AA1D929}">
      <dgm:prSet/>
      <dgm:spPr/>
      <dgm:t>
        <a:bodyPr/>
        <a:lstStyle/>
        <a:p>
          <a:endParaRPr lang="ru-RU"/>
        </a:p>
      </dgm:t>
    </dgm:pt>
    <dgm:pt modelId="{ACC26111-B15A-4C25-849B-195287A5E23E}" type="pres">
      <dgm:prSet presAssocID="{441169FB-E8F7-425A-9B19-971C337A7E00}" presName="vert0" presStyleCnt="0">
        <dgm:presLayoutVars>
          <dgm:dir/>
          <dgm:animOne val="branch"/>
          <dgm:animLvl val="lvl"/>
        </dgm:presLayoutVars>
      </dgm:prSet>
      <dgm:spPr/>
    </dgm:pt>
    <dgm:pt modelId="{4B74827F-2258-41EA-A667-C24F04E043E4}" type="pres">
      <dgm:prSet presAssocID="{4058C2CC-23D8-4EDB-82A4-59FE095675F7}" presName="thickLine" presStyleLbl="alignNode1" presStyleIdx="0" presStyleCnt="6"/>
      <dgm:spPr/>
    </dgm:pt>
    <dgm:pt modelId="{EB0F8A21-B525-4A0A-BC31-137D2C978971}" type="pres">
      <dgm:prSet presAssocID="{4058C2CC-23D8-4EDB-82A4-59FE095675F7}" presName="horz1" presStyleCnt="0"/>
      <dgm:spPr/>
    </dgm:pt>
    <dgm:pt modelId="{EF4CF84A-20CE-4AAC-8012-0DF93B9256FA}" type="pres">
      <dgm:prSet presAssocID="{4058C2CC-23D8-4EDB-82A4-59FE095675F7}" presName="tx1" presStyleLbl="revTx" presStyleIdx="0" presStyleCnt="6"/>
      <dgm:spPr/>
    </dgm:pt>
    <dgm:pt modelId="{3396C5FD-7E25-45FE-858B-FC6092DCD2B0}" type="pres">
      <dgm:prSet presAssocID="{4058C2CC-23D8-4EDB-82A4-59FE095675F7}" presName="vert1" presStyleCnt="0"/>
      <dgm:spPr/>
    </dgm:pt>
    <dgm:pt modelId="{3B0E3435-F41E-4618-A197-E6164BEB963E}" type="pres">
      <dgm:prSet presAssocID="{C8561632-5C39-4179-BDFD-E856DD0F9DE7}" presName="thickLine" presStyleLbl="alignNode1" presStyleIdx="1" presStyleCnt="6"/>
      <dgm:spPr/>
    </dgm:pt>
    <dgm:pt modelId="{25B81CD2-D8A7-4C33-8402-3207B3BE4EEE}" type="pres">
      <dgm:prSet presAssocID="{C8561632-5C39-4179-BDFD-E856DD0F9DE7}" presName="horz1" presStyleCnt="0"/>
      <dgm:spPr/>
    </dgm:pt>
    <dgm:pt modelId="{D27A4CEB-6CE7-4BBF-B238-860E526F4E3B}" type="pres">
      <dgm:prSet presAssocID="{C8561632-5C39-4179-BDFD-E856DD0F9DE7}" presName="tx1" presStyleLbl="revTx" presStyleIdx="1" presStyleCnt="6"/>
      <dgm:spPr/>
    </dgm:pt>
    <dgm:pt modelId="{0F31AD27-8D54-4532-9FAE-44F35F7B598C}" type="pres">
      <dgm:prSet presAssocID="{C8561632-5C39-4179-BDFD-E856DD0F9DE7}" presName="vert1" presStyleCnt="0"/>
      <dgm:spPr/>
    </dgm:pt>
    <dgm:pt modelId="{887DAA63-E318-4FBA-A84A-3D87FADD520D}" type="pres">
      <dgm:prSet presAssocID="{8E7F78D8-43B8-46E8-A35C-9EDE058E7C5F}" presName="thickLine" presStyleLbl="alignNode1" presStyleIdx="2" presStyleCnt="6"/>
      <dgm:spPr/>
    </dgm:pt>
    <dgm:pt modelId="{3C00732A-F5F4-4BE2-BED9-833B7C2BBE3B}" type="pres">
      <dgm:prSet presAssocID="{8E7F78D8-43B8-46E8-A35C-9EDE058E7C5F}" presName="horz1" presStyleCnt="0"/>
      <dgm:spPr/>
    </dgm:pt>
    <dgm:pt modelId="{1FAB0277-7396-45F3-B96F-FDD12B98751D}" type="pres">
      <dgm:prSet presAssocID="{8E7F78D8-43B8-46E8-A35C-9EDE058E7C5F}" presName="tx1" presStyleLbl="revTx" presStyleIdx="2" presStyleCnt="6"/>
      <dgm:spPr/>
    </dgm:pt>
    <dgm:pt modelId="{2F1A8A76-0BA3-4574-9117-40FD7B088846}" type="pres">
      <dgm:prSet presAssocID="{8E7F78D8-43B8-46E8-A35C-9EDE058E7C5F}" presName="vert1" presStyleCnt="0"/>
      <dgm:spPr/>
    </dgm:pt>
    <dgm:pt modelId="{6A033F3E-C760-4014-AE72-0EF7EBA5DEF3}" type="pres">
      <dgm:prSet presAssocID="{B3545C24-90F4-4268-A002-02E6909E609C}" presName="thickLine" presStyleLbl="alignNode1" presStyleIdx="3" presStyleCnt="6"/>
      <dgm:spPr/>
    </dgm:pt>
    <dgm:pt modelId="{236A5C54-A222-4691-99C7-12CD9AC647D6}" type="pres">
      <dgm:prSet presAssocID="{B3545C24-90F4-4268-A002-02E6909E609C}" presName="horz1" presStyleCnt="0"/>
      <dgm:spPr/>
    </dgm:pt>
    <dgm:pt modelId="{5B9AE223-FA76-4B27-B914-B02A2F7EEF9B}" type="pres">
      <dgm:prSet presAssocID="{B3545C24-90F4-4268-A002-02E6909E609C}" presName="tx1" presStyleLbl="revTx" presStyleIdx="3" presStyleCnt="6"/>
      <dgm:spPr/>
    </dgm:pt>
    <dgm:pt modelId="{C8597C47-1B26-413B-A27A-8AE6FB4063D0}" type="pres">
      <dgm:prSet presAssocID="{B3545C24-90F4-4268-A002-02E6909E609C}" presName="vert1" presStyleCnt="0"/>
      <dgm:spPr/>
    </dgm:pt>
    <dgm:pt modelId="{1F66ED6D-D8F2-4295-B4E0-3C7CB578FC7A}" type="pres">
      <dgm:prSet presAssocID="{613D2C1E-E6EB-41D2-A2CE-783D296431D9}" presName="thickLine" presStyleLbl="alignNode1" presStyleIdx="4" presStyleCnt="6"/>
      <dgm:spPr/>
    </dgm:pt>
    <dgm:pt modelId="{180B081A-8C73-420F-A891-5A91F7F145CD}" type="pres">
      <dgm:prSet presAssocID="{613D2C1E-E6EB-41D2-A2CE-783D296431D9}" presName="horz1" presStyleCnt="0"/>
      <dgm:spPr/>
    </dgm:pt>
    <dgm:pt modelId="{AC088646-0E07-4ECE-BD5F-B16E99CB996B}" type="pres">
      <dgm:prSet presAssocID="{613D2C1E-E6EB-41D2-A2CE-783D296431D9}" presName="tx1" presStyleLbl="revTx" presStyleIdx="4" presStyleCnt="6"/>
      <dgm:spPr/>
    </dgm:pt>
    <dgm:pt modelId="{4462312B-FD6A-4CEF-8FBE-3170A72640B0}" type="pres">
      <dgm:prSet presAssocID="{613D2C1E-E6EB-41D2-A2CE-783D296431D9}" presName="vert1" presStyleCnt="0"/>
      <dgm:spPr/>
    </dgm:pt>
    <dgm:pt modelId="{387985D7-3392-4191-BF0C-D5D28E87C824}" type="pres">
      <dgm:prSet presAssocID="{8B7C14F5-822C-43FE-B6A9-9C774DC081D9}" presName="thickLine" presStyleLbl="alignNode1" presStyleIdx="5" presStyleCnt="6"/>
      <dgm:spPr/>
    </dgm:pt>
    <dgm:pt modelId="{A770B620-32C0-4114-B776-6F4890BAA927}" type="pres">
      <dgm:prSet presAssocID="{8B7C14F5-822C-43FE-B6A9-9C774DC081D9}" presName="horz1" presStyleCnt="0"/>
      <dgm:spPr/>
    </dgm:pt>
    <dgm:pt modelId="{F9D5AB2D-2504-4559-AC63-20E2DAD0E8F8}" type="pres">
      <dgm:prSet presAssocID="{8B7C14F5-822C-43FE-B6A9-9C774DC081D9}" presName="tx1" presStyleLbl="revTx" presStyleIdx="5" presStyleCnt="6"/>
      <dgm:spPr/>
    </dgm:pt>
    <dgm:pt modelId="{28145589-6696-43F2-8E23-238B9DDEA83C}" type="pres">
      <dgm:prSet presAssocID="{8B7C14F5-822C-43FE-B6A9-9C774DC081D9}" presName="vert1" presStyleCnt="0"/>
      <dgm:spPr/>
    </dgm:pt>
  </dgm:ptLst>
  <dgm:cxnLst>
    <dgm:cxn modelId="{0EF18105-6F46-4DBE-B20E-4DBFBC811FE4}" srcId="{441169FB-E8F7-425A-9B19-971C337A7E00}" destId="{613D2C1E-E6EB-41D2-A2CE-783D296431D9}" srcOrd="4" destOrd="0" parTransId="{8C6A69C8-B655-48B5-9004-F4C9DE1A555D}" sibTransId="{8D6AD76E-407E-4D11-AA2B-ECDF3F599842}"/>
    <dgm:cxn modelId="{C8BCAE13-D111-4405-9658-B2F594B72D56}" srcId="{441169FB-E8F7-425A-9B19-971C337A7E00}" destId="{4058C2CC-23D8-4EDB-82A4-59FE095675F7}" srcOrd="0" destOrd="0" parTransId="{E68E030D-5D5E-4560-AA3D-4E16C77D7E65}" sibTransId="{198031AF-03C2-4A81-82EA-75B0547F4EB1}"/>
    <dgm:cxn modelId="{84563918-7C66-4928-AF0F-E17C3AA1D929}" srcId="{441169FB-E8F7-425A-9B19-971C337A7E00}" destId="{8B7C14F5-822C-43FE-B6A9-9C774DC081D9}" srcOrd="5" destOrd="0" parTransId="{13686311-5C3C-4AE1-A092-BE2A8796614D}" sibTransId="{22318586-0498-4AC1-A639-308928F861EF}"/>
    <dgm:cxn modelId="{E5EF4D22-D7A5-477C-B440-E1FFFD01C161}" type="presOf" srcId="{4058C2CC-23D8-4EDB-82A4-59FE095675F7}" destId="{EF4CF84A-20CE-4AAC-8012-0DF93B9256FA}" srcOrd="0" destOrd="0" presId="urn:microsoft.com/office/officeart/2008/layout/LinedList"/>
    <dgm:cxn modelId="{2FFEC030-41C1-4EAF-B552-3F9CEAA0C1A4}" type="presOf" srcId="{B3545C24-90F4-4268-A002-02E6909E609C}" destId="{5B9AE223-FA76-4B27-B914-B02A2F7EEF9B}" srcOrd="0" destOrd="0" presId="urn:microsoft.com/office/officeart/2008/layout/LinedList"/>
    <dgm:cxn modelId="{394A5438-9DCA-440D-A4E2-506C9D8C5DD4}" type="presOf" srcId="{613D2C1E-E6EB-41D2-A2CE-783D296431D9}" destId="{AC088646-0E07-4ECE-BD5F-B16E99CB996B}" srcOrd="0" destOrd="0" presId="urn:microsoft.com/office/officeart/2008/layout/LinedList"/>
    <dgm:cxn modelId="{6C2C2B5D-E9E2-4343-B426-D3D27DE11942}" type="presOf" srcId="{8E7F78D8-43B8-46E8-A35C-9EDE058E7C5F}" destId="{1FAB0277-7396-45F3-B96F-FDD12B98751D}" srcOrd="0" destOrd="0" presId="urn:microsoft.com/office/officeart/2008/layout/LinedList"/>
    <dgm:cxn modelId="{EBE66B74-65D6-4259-99DE-5681DD37FEF0}" srcId="{441169FB-E8F7-425A-9B19-971C337A7E00}" destId="{B3545C24-90F4-4268-A002-02E6909E609C}" srcOrd="3" destOrd="0" parTransId="{0E24A13A-9EB4-4CBF-B88D-7FC3AB2EF822}" sibTransId="{93A343E1-8065-4034-B613-D51C83188CFA}"/>
    <dgm:cxn modelId="{92C3F0B9-36FC-46A3-A37A-99047502D33C}" srcId="{441169FB-E8F7-425A-9B19-971C337A7E00}" destId="{8E7F78D8-43B8-46E8-A35C-9EDE058E7C5F}" srcOrd="2" destOrd="0" parTransId="{6860EE8E-FFEF-4642-B874-9E66E184240A}" sibTransId="{C0F8DEEB-B4DF-45DE-8FDE-1F9800856915}"/>
    <dgm:cxn modelId="{60DB0ABC-ACC8-4331-A944-39BD6DD1C98F}" srcId="{441169FB-E8F7-425A-9B19-971C337A7E00}" destId="{C8561632-5C39-4179-BDFD-E856DD0F9DE7}" srcOrd="1" destOrd="0" parTransId="{E2CA5B60-EC99-4EC3-9DEC-DE8D928051A2}" sibTransId="{695EC7FE-E5E6-4AEA-B5D8-08C9EF896B94}"/>
    <dgm:cxn modelId="{DE620FC8-62F9-43FA-9475-E9030C221618}" type="presOf" srcId="{441169FB-E8F7-425A-9B19-971C337A7E00}" destId="{ACC26111-B15A-4C25-849B-195287A5E23E}" srcOrd="0" destOrd="0" presId="urn:microsoft.com/office/officeart/2008/layout/LinedList"/>
    <dgm:cxn modelId="{CE49ADEB-C690-40D5-9640-8AE9D64F0884}" type="presOf" srcId="{C8561632-5C39-4179-BDFD-E856DD0F9DE7}" destId="{D27A4CEB-6CE7-4BBF-B238-860E526F4E3B}" srcOrd="0" destOrd="0" presId="urn:microsoft.com/office/officeart/2008/layout/LinedList"/>
    <dgm:cxn modelId="{B3E27AFB-6D44-4159-A824-FC1FAE0DE46D}" type="presOf" srcId="{8B7C14F5-822C-43FE-B6A9-9C774DC081D9}" destId="{F9D5AB2D-2504-4559-AC63-20E2DAD0E8F8}" srcOrd="0" destOrd="0" presId="urn:microsoft.com/office/officeart/2008/layout/LinedList"/>
    <dgm:cxn modelId="{700DB9A4-DBB4-4B58-9CEC-1982F45418D0}" type="presParOf" srcId="{ACC26111-B15A-4C25-849B-195287A5E23E}" destId="{4B74827F-2258-41EA-A667-C24F04E043E4}" srcOrd="0" destOrd="0" presId="urn:microsoft.com/office/officeart/2008/layout/LinedList"/>
    <dgm:cxn modelId="{E9E747EC-34F6-4EAC-81C3-CF9E85F13384}" type="presParOf" srcId="{ACC26111-B15A-4C25-849B-195287A5E23E}" destId="{EB0F8A21-B525-4A0A-BC31-137D2C978971}" srcOrd="1" destOrd="0" presId="urn:microsoft.com/office/officeart/2008/layout/LinedList"/>
    <dgm:cxn modelId="{F4D6C1F9-8839-48F6-B452-9B49764BF851}" type="presParOf" srcId="{EB0F8A21-B525-4A0A-BC31-137D2C978971}" destId="{EF4CF84A-20CE-4AAC-8012-0DF93B9256FA}" srcOrd="0" destOrd="0" presId="urn:microsoft.com/office/officeart/2008/layout/LinedList"/>
    <dgm:cxn modelId="{574BC608-9714-4EA2-B561-C8C86AC59B22}" type="presParOf" srcId="{EB0F8A21-B525-4A0A-BC31-137D2C978971}" destId="{3396C5FD-7E25-45FE-858B-FC6092DCD2B0}" srcOrd="1" destOrd="0" presId="urn:microsoft.com/office/officeart/2008/layout/LinedList"/>
    <dgm:cxn modelId="{08E2C651-1C60-446C-8D0A-A318BB66FC13}" type="presParOf" srcId="{ACC26111-B15A-4C25-849B-195287A5E23E}" destId="{3B0E3435-F41E-4618-A197-E6164BEB963E}" srcOrd="2" destOrd="0" presId="urn:microsoft.com/office/officeart/2008/layout/LinedList"/>
    <dgm:cxn modelId="{D8EEC944-820A-4C79-A84C-252AC3C24858}" type="presParOf" srcId="{ACC26111-B15A-4C25-849B-195287A5E23E}" destId="{25B81CD2-D8A7-4C33-8402-3207B3BE4EEE}" srcOrd="3" destOrd="0" presId="urn:microsoft.com/office/officeart/2008/layout/LinedList"/>
    <dgm:cxn modelId="{8DA74BEF-6247-4E20-8814-A5218CBCC458}" type="presParOf" srcId="{25B81CD2-D8A7-4C33-8402-3207B3BE4EEE}" destId="{D27A4CEB-6CE7-4BBF-B238-860E526F4E3B}" srcOrd="0" destOrd="0" presId="urn:microsoft.com/office/officeart/2008/layout/LinedList"/>
    <dgm:cxn modelId="{2D59FB8B-AC75-4AA9-974A-82D34DD48F60}" type="presParOf" srcId="{25B81CD2-D8A7-4C33-8402-3207B3BE4EEE}" destId="{0F31AD27-8D54-4532-9FAE-44F35F7B598C}" srcOrd="1" destOrd="0" presId="urn:microsoft.com/office/officeart/2008/layout/LinedList"/>
    <dgm:cxn modelId="{06919179-19ED-47D7-A5AD-16789CEDECCD}" type="presParOf" srcId="{ACC26111-B15A-4C25-849B-195287A5E23E}" destId="{887DAA63-E318-4FBA-A84A-3D87FADD520D}" srcOrd="4" destOrd="0" presId="urn:microsoft.com/office/officeart/2008/layout/LinedList"/>
    <dgm:cxn modelId="{FB67CE6D-0685-4696-8DD9-6AB1B6C1B874}" type="presParOf" srcId="{ACC26111-B15A-4C25-849B-195287A5E23E}" destId="{3C00732A-F5F4-4BE2-BED9-833B7C2BBE3B}" srcOrd="5" destOrd="0" presId="urn:microsoft.com/office/officeart/2008/layout/LinedList"/>
    <dgm:cxn modelId="{186CBB0F-98DC-47F7-9590-7DC506393B7E}" type="presParOf" srcId="{3C00732A-F5F4-4BE2-BED9-833B7C2BBE3B}" destId="{1FAB0277-7396-45F3-B96F-FDD12B98751D}" srcOrd="0" destOrd="0" presId="urn:microsoft.com/office/officeart/2008/layout/LinedList"/>
    <dgm:cxn modelId="{DBC83031-E108-4C41-B7F0-D960DAD038B5}" type="presParOf" srcId="{3C00732A-F5F4-4BE2-BED9-833B7C2BBE3B}" destId="{2F1A8A76-0BA3-4574-9117-40FD7B088846}" srcOrd="1" destOrd="0" presId="urn:microsoft.com/office/officeart/2008/layout/LinedList"/>
    <dgm:cxn modelId="{F628E34E-95CA-407F-90E0-17A7CAF2AC10}" type="presParOf" srcId="{ACC26111-B15A-4C25-849B-195287A5E23E}" destId="{6A033F3E-C760-4014-AE72-0EF7EBA5DEF3}" srcOrd="6" destOrd="0" presId="urn:microsoft.com/office/officeart/2008/layout/LinedList"/>
    <dgm:cxn modelId="{AA73F941-9C23-4EFA-875B-7D1FE207535B}" type="presParOf" srcId="{ACC26111-B15A-4C25-849B-195287A5E23E}" destId="{236A5C54-A222-4691-99C7-12CD9AC647D6}" srcOrd="7" destOrd="0" presId="urn:microsoft.com/office/officeart/2008/layout/LinedList"/>
    <dgm:cxn modelId="{B58D2651-783C-4C2D-A2EC-CCBCE91391FF}" type="presParOf" srcId="{236A5C54-A222-4691-99C7-12CD9AC647D6}" destId="{5B9AE223-FA76-4B27-B914-B02A2F7EEF9B}" srcOrd="0" destOrd="0" presId="urn:microsoft.com/office/officeart/2008/layout/LinedList"/>
    <dgm:cxn modelId="{49B57C7B-0043-4CE9-A3A6-74ABD0744B4C}" type="presParOf" srcId="{236A5C54-A222-4691-99C7-12CD9AC647D6}" destId="{C8597C47-1B26-413B-A27A-8AE6FB4063D0}" srcOrd="1" destOrd="0" presId="urn:microsoft.com/office/officeart/2008/layout/LinedList"/>
    <dgm:cxn modelId="{3AE8EB02-C204-4FBD-ABBA-85B83458D4F1}" type="presParOf" srcId="{ACC26111-B15A-4C25-849B-195287A5E23E}" destId="{1F66ED6D-D8F2-4295-B4E0-3C7CB578FC7A}" srcOrd="8" destOrd="0" presId="urn:microsoft.com/office/officeart/2008/layout/LinedList"/>
    <dgm:cxn modelId="{9A9924C8-3941-4BB9-9E41-6C9D94F13181}" type="presParOf" srcId="{ACC26111-B15A-4C25-849B-195287A5E23E}" destId="{180B081A-8C73-420F-A891-5A91F7F145CD}" srcOrd="9" destOrd="0" presId="urn:microsoft.com/office/officeart/2008/layout/LinedList"/>
    <dgm:cxn modelId="{C7336EDD-A9B8-4212-B1DA-0FB3C75FC364}" type="presParOf" srcId="{180B081A-8C73-420F-A891-5A91F7F145CD}" destId="{AC088646-0E07-4ECE-BD5F-B16E99CB996B}" srcOrd="0" destOrd="0" presId="urn:microsoft.com/office/officeart/2008/layout/LinedList"/>
    <dgm:cxn modelId="{DFDA6EF8-A26D-4B20-960A-383BF8ABD050}" type="presParOf" srcId="{180B081A-8C73-420F-A891-5A91F7F145CD}" destId="{4462312B-FD6A-4CEF-8FBE-3170A72640B0}" srcOrd="1" destOrd="0" presId="urn:microsoft.com/office/officeart/2008/layout/LinedList"/>
    <dgm:cxn modelId="{56049B34-9154-4832-A326-EE94219FCCF4}" type="presParOf" srcId="{ACC26111-B15A-4C25-849B-195287A5E23E}" destId="{387985D7-3392-4191-BF0C-D5D28E87C824}" srcOrd="10" destOrd="0" presId="urn:microsoft.com/office/officeart/2008/layout/LinedList"/>
    <dgm:cxn modelId="{C8EFBA26-D7DF-43D3-B1CF-E694FC2E0017}" type="presParOf" srcId="{ACC26111-B15A-4C25-849B-195287A5E23E}" destId="{A770B620-32C0-4114-B776-6F4890BAA927}" srcOrd="11" destOrd="0" presId="urn:microsoft.com/office/officeart/2008/layout/LinedList"/>
    <dgm:cxn modelId="{44A86082-8AA5-42D5-95E8-375C160A89BB}" type="presParOf" srcId="{A770B620-32C0-4114-B776-6F4890BAA927}" destId="{F9D5AB2D-2504-4559-AC63-20E2DAD0E8F8}" srcOrd="0" destOrd="0" presId="urn:microsoft.com/office/officeart/2008/layout/LinedList"/>
    <dgm:cxn modelId="{903FFE74-67C4-44E2-BA3E-BFA400047914}" type="presParOf" srcId="{A770B620-32C0-4114-B776-6F4890BAA927}" destId="{28145589-6696-43F2-8E23-238B9DDEA83C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75E3A3-97F9-45BC-A911-F50E4CEEF276}">
      <dsp:nvSpPr>
        <dsp:cNvPr id="0" name=""/>
        <dsp:cNvSpPr/>
      </dsp:nvSpPr>
      <dsp:spPr>
        <a:xfrm>
          <a:off x="3665207" y="2705325"/>
          <a:ext cx="2061091" cy="206109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600" kern="1200" dirty="0"/>
            <a:t>Успіх</a:t>
          </a:r>
          <a:endParaRPr lang="ru-RU" sz="3600" kern="1200" dirty="0"/>
        </a:p>
      </dsp:txBody>
      <dsp:txXfrm>
        <a:off x="3967047" y="3007165"/>
        <a:ext cx="1457411" cy="1457411"/>
      </dsp:txXfrm>
    </dsp:sp>
    <dsp:sp modelId="{077FAE85-AFE2-4C32-87C7-348DD07E3CA4}">
      <dsp:nvSpPr>
        <dsp:cNvPr id="0" name=""/>
        <dsp:cNvSpPr/>
      </dsp:nvSpPr>
      <dsp:spPr>
        <a:xfrm rot="16200000">
          <a:off x="4385192" y="2375013"/>
          <a:ext cx="621121" cy="39503"/>
        </a:xfrm>
        <a:custGeom>
          <a:avLst/>
          <a:gdLst/>
          <a:ahLst/>
          <a:cxnLst/>
          <a:rect l="0" t="0" r="0" b="0"/>
          <a:pathLst>
            <a:path>
              <a:moveTo>
                <a:pt x="0" y="19751"/>
              </a:moveTo>
              <a:lnTo>
                <a:pt x="621121" y="19751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>
        <a:off x="4680224" y="2379236"/>
        <a:ext cx="31056" cy="31056"/>
      </dsp:txXfrm>
    </dsp:sp>
    <dsp:sp modelId="{B4BE4B97-8235-4BCC-9C99-31A9F291A580}">
      <dsp:nvSpPr>
        <dsp:cNvPr id="0" name=""/>
        <dsp:cNvSpPr/>
      </dsp:nvSpPr>
      <dsp:spPr>
        <a:xfrm>
          <a:off x="3665207" y="23112"/>
          <a:ext cx="2061091" cy="206109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300" kern="1200" dirty="0"/>
            <a:t>Максимальні прибутки</a:t>
          </a:r>
          <a:endParaRPr lang="ru-RU" sz="1300" kern="1200" dirty="0"/>
        </a:p>
      </dsp:txBody>
      <dsp:txXfrm>
        <a:off x="3967047" y="324952"/>
        <a:ext cx="1457411" cy="1457411"/>
      </dsp:txXfrm>
    </dsp:sp>
    <dsp:sp modelId="{24ABF049-AD6E-47EA-AAD4-1FA0518701BE}">
      <dsp:nvSpPr>
        <dsp:cNvPr id="0" name=""/>
        <dsp:cNvSpPr/>
      </dsp:nvSpPr>
      <dsp:spPr>
        <a:xfrm rot="1800000">
          <a:off x="5546624" y="4386672"/>
          <a:ext cx="621121" cy="39503"/>
        </a:xfrm>
        <a:custGeom>
          <a:avLst/>
          <a:gdLst/>
          <a:ahLst/>
          <a:cxnLst/>
          <a:rect l="0" t="0" r="0" b="0"/>
          <a:pathLst>
            <a:path>
              <a:moveTo>
                <a:pt x="0" y="19751"/>
              </a:moveTo>
              <a:lnTo>
                <a:pt x="621121" y="19751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>
        <a:off x="5841657" y="4390896"/>
        <a:ext cx="31056" cy="31056"/>
      </dsp:txXfrm>
    </dsp:sp>
    <dsp:sp modelId="{91FE8203-142C-4CBF-83EF-A55FE9C0194C}">
      <dsp:nvSpPr>
        <dsp:cNvPr id="0" name=""/>
        <dsp:cNvSpPr/>
      </dsp:nvSpPr>
      <dsp:spPr>
        <a:xfrm>
          <a:off x="5988071" y="4046432"/>
          <a:ext cx="2061091" cy="206109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300" kern="1200" dirty="0"/>
            <a:t>Соціальна відповідальність</a:t>
          </a:r>
          <a:endParaRPr lang="ru-RU" sz="1300" kern="1200" dirty="0"/>
        </a:p>
      </dsp:txBody>
      <dsp:txXfrm>
        <a:off x="6289911" y="4348272"/>
        <a:ext cx="1457411" cy="1457411"/>
      </dsp:txXfrm>
    </dsp:sp>
    <dsp:sp modelId="{50EB0CA0-AF47-4812-8E28-D2FFA37DE9C8}">
      <dsp:nvSpPr>
        <dsp:cNvPr id="0" name=""/>
        <dsp:cNvSpPr/>
      </dsp:nvSpPr>
      <dsp:spPr>
        <a:xfrm rot="9000000">
          <a:off x="3223759" y="4386672"/>
          <a:ext cx="621121" cy="39503"/>
        </a:xfrm>
        <a:custGeom>
          <a:avLst/>
          <a:gdLst/>
          <a:ahLst/>
          <a:cxnLst/>
          <a:rect l="0" t="0" r="0" b="0"/>
          <a:pathLst>
            <a:path>
              <a:moveTo>
                <a:pt x="0" y="19751"/>
              </a:moveTo>
              <a:lnTo>
                <a:pt x="621121" y="19751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 rot="10800000">
        <a:off x="3518792" y="4390896"/>
        <a:ext cx="31056" cy="31056"/>
      </dsp:txXfrm>
    </dsp:sp>
    <dsp:sp modelId="{5B29478D-DCD2-4172-AA9A-F756D510AE75}">
      <dsp:nvSpPr>
        <dsp:cNvPr id="0" name=""/>
        <dsp:cNvSpPr/>
      </dsp:nvSpPr>
      <dsp:spPr>
        <a:xfrm>
          <a:off x="1342342" y="4046432"/>
          <a:ext cx="2061091" cy="206109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300" kern="1200" dirty="0"/>
            <a:t>Етика і культура підприємництва</a:t>
          </a:r>
          <a:endParaRPr lang="ru-RU" sz="1300" kern="1200" dirty="0"/>
        </a:p>
      </dsp:txBody>
      <dsp:txXfrm>
        <a:off x="1644182" y="4348272"/>
        <a:ext cx="1457411" cy="145741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7BEC03-D247-485D-A378-64799D138573}">
      <dsp:nvSpPr>
        <dsp:cNvPr id="0" name=""/>
        <dsp:cNvSpPr/>
      </dsp:nvSpPr>
      <dsp:spPr>
        <a:xfrm rot="10800000">
          <a:off x="2338729" y="1376278"/>
          <a:ext cx="6190071" cy="3118306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75087" tIns="60960" rIns="113792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Перших два </a:t>
          </a:r>
          <a:r>
            <a:rPr lang="ru-RU" sz="1600" kern="1200" dirty="0" err="1"/>
            <a:t>автомобільних</a:t>
          </a:r>
          <a:r>
            <a:rPr lang="ru-RU" sz="1600" kern="1200" dirty="0"/>
            <a:t> </a:t>
          </a:r>
          <a:r>
            <a:rPr lang="ru-RU" sz="1600" kern="1200" dirty="0" err="1"/>
            <a:t>підприємства</a:t>
          </a:r>
          <a:r>
            <a:rPr lang="ru-RU" sz="1600" kern="1200" dirty="0"/>
            <a:t> </a:t>
          </a:r>
          <a:r>
            <a:rPr lang="ru-RU" sz="1600" kern="1200" dirty="0" err="1"/>
            <a:t>Генрі</a:t>
          </a:r>
          <a:r>
            <a:rPr lang="ru-RU" sz="1600" kern="1200" dirty="0"/>
            <a:t> Форда </a:t>
          </a:r>
          <a:r>
            <a:rPr lang="ru-RU" sz="1600" kern="1200" dirty="0" err="1"/>
            <a:t>зазнали</a:t>
          </a:r>
          <a:r>
            <a:rPr lang="ru-RU" sz="1600" kern="1200" dirty="0"/>
            <a:t> </a:t>
          </a:r>
          <a:r>
            <a:rPr lang="ru-RU" sz="1600" kern="1200" dirty="0" err="1"/>
            <a:t>банкрутства</a:t>
          </a:r>
          <a:r>
            <a:rPr lang="ru-RU" sz="1600" kern="1200" dirty="0"/>
            <a:t>. </a:t>
          </a:r>
          <a:r>
            <a:rPr lang="ru-RU" sz="1600" kern="1200" dirty="0" err="1"/>
            <a:t>Здобути</a:t>
          </a:r>
          <a:r>
            <a:rPr lang="ru-RU" sz="1600" kern="1200" dirty="0"/>
            <a:t> </a:t>
          </a:r>
          <a:r>
            <a:rPr lang="ru-RU" sz="1600" kern="1200" dirty="0" err="1"/>
            <a:t>успіху</a:t>
          </a:r>
          <a:r>
            <a:rPr lang="ru-RU" sz="1600" kern="1200" dirty="0"/>
            <a:t> в </a:t>
          </a:r>
          <a:r>
            <a:rPr lang="ru-RU" sz="1600" kern="1200" dirty="0" err="1"/>
            <a:t>підприємницькій</a:t>
          </a:r>
          <a:r>
            <a:rPr lang="ru-RU" sz="1600" kern="1200" dirty="0"/>
            <a:t> </a:t>
          </a:r>
          <a:r>
            <a:rPr lang="ru-RU" sz="1600" kern="1200" dirty="0" err="1"/>
            <a:t>діяльності</a:t>
          </a:r>
          <a:r>
            <a:rPr lang="ru-RU" sz="1600" kern="1200" dirty="0"/>
            <a:t> </a:t>
          </a:r>
          <a:r>
            <a:rPr lang="ru-RU" sz="1600" kern="1200" dirty="0" err="1"/>
            <a:t>він</a:t>
          </a:r>
          <a:r>
            <a:rPr lang="ru-RU" sz="1600" kern="1200" dirty="0"/>
            <a:t> </a:t>
          </a:r>
          <a:r>
            <a:rPr lang="ru-RU" sz="1600" kern="1200" dirty="0" err="1"/>
            <a:t>зумів</a:t>
          </a:r>
          <a:r>
            <a:rPr lang="ru-RU" sz="1600" kern="1200" dirty="0"/>
            <a:t> </a:t>
          </a:r>
          <a:r>
            <a:rPr lang="ru-RU" sz="1600" kern="1200" dirty="0" err="1"/>
            <a:t>тільки</a:t>
          </a:r>
          <a:r>
            <a:rPr lang="ru-RU" sz="1600" kern="1200" dirty="0"/>
            <a:t> в 45 </a:t>
          </a:r>
          <a:r>
            <a:rPr lang="ru-RU" sz="1600" kern="1200" dirty="0" err="1"/>
            <a:t>років</a:t>
          </a:r>
          <a:r>
            <a:rPr lang="ru-RU" sz="1600" kern="1200" dirty="0"/>
            <a:t>. </a:t>
          </a:r>
          <a:r>
            <a:rPr lang="ru-RU" sz="1600" kern="1200" dirty="0" err="1"/>
            <a:t>Крім</a:t>
          </a:r>
          <a:r>
            <a:rPr lang="ru-RU" sz="1600" kern="1200" dirty="0"/>
            <a:t> того, основою </a:t>
          </a:r>
          <a:r>
            <a:rPr lang="ru-RU" sz="1600" kern="1200" dirty="0" err="1"/>
            <a:t>підприємницького</a:t>
          </a:r>
          <a:r>
            <a:rPr lang="ru-RU" sz="1600" kern="1200" dirty="0"/>
            <a:t> </a:t>
          </a:r>
          <a:r>
            <a:rPr lang="ru-RU" sz="1600" kern="1200" dirty="0" err="1"/>
            <a:t>успіху</a:t>
          </a:r>
          <a:r>
            <a:rPr lang="ru-RU" sz="1600" kern="1200" dirty="0"/>
            <a:t> </a:t>
          </a:r>
          <a:r>
            <a:rPr lang="ru-RU" sz="1600" kern="1200" dirty="0" err="1"/>
            <a:t>Генрі</a:t>
          </a:r>
          <a:r>
            <a:rPr lang="ru-RU" sz="1600" kern="1200" dirty="0"/>
            <a:t> Форда є не </a:t>
          </a:r>
          <a:r>
            <a:rPr lang="ru-RU" sz="1600" kern="1200" dirty="0" err="1"/>
            <a:t>лише</a:t>
          </a:r>
          <a:r>
            <a:rPr lang="ru-RU" sz="1600" kern="1200" dirty="0"/>
            <a:t> </a:t>
          </a:r>
          <a:r>
            <a:rPr lang="ru-RU" sz="1600" kern="1200" dirty="0" err="1"/>
            <a:t>інновації</a:t>
          </a:r>
          <a:r>
            <a:rPr lang="ru-RU" sz="1600" kern="1200" dirty="0"/>
            <a:t> у </a:t>
          </a:r>
          <a:r>
            <a:rPr lang="ru-RU" sz="1600" kern="1200" dirty="0" err="1"/>
            <a:t>виробництві</a:t>
          </a:r>
          <a:r>
            <a:rPr lang="ru-RU" sz="1600" kern="1200" dirty="0"/>
            <a:t>, а </a:t>
          </a:r>
          <a:r>
            <a:rPr lang="ru-RU" sz="1600" kern="1200" dirty="0" err="1"/>
            <a:t>також</a:t>
          </a:r>
          <a:r>
            <a:rPr lang="ru-RU" sz="1600" kern="1200" dirty="0"/>
            <a:t> і </a:t>
          </a:r>
          <a:r>
            <a:rPr lang="ru-RU" sz="1600" kern="1200" dirty="0" err="1"/>
            <a:t>розуміння</a:t>
          </a:r>
          <a:r>
            <a:rPr lang="ru-RU" sz="1600" kern="1200" dirty="0"/>
            <a:t> та </a:t>
          </a:r>
          <a:r>
            <a:rPr lang="ru-RU" sz="1600" kern="1200" dirty="0" err="1"/>
            <a:t>відповідне</a:t>
          </a:r>
          <a:r>
            <a:rPr lang="ru-RU" sz="1600" kern="1200" dirty="0"/>
            <a:t> </a:t>
          </a:r>
          <a:r>
            <a:rPr lang="ru-RU" sz="1600" kern="1200" dirty="0" err="1"/>
            <a:t>ставлення</a:t>
          </a:r>
          <a:r>
            <a:rPr lang="ru-RU" sz="1600" kern="1200" dirty="0"/>
            <a:t> до людей, </a:t>
          </a:r>
          <a:r>
            <a:rPr lang="ru-RU" sz="1600" kern="1200" dirty="0" err="1"/>
            <a:t>він</a:t>
          </a:r>
          <a:r>
            <a:rPr lang="ru-RU" sz="1600" kern="1200" dirty="0"/>
            <a:t> </a:t>
          </a:r>
          <a:r>
            <a:rPr lang="ru-RU" sz="1600" kern="1200" dirty="0" err="1"/>
            <a:t>вважав</a:t>
          </a:r>
          <a:r>
            <a:rPr lang="ru-RU" sz="1600" kern="1200" dirty="0"/>
            <a:t>, </a:t>
          </a:r>
          <a:r>
            <a:rPr lang="ru-RU" sz="1600" kern="1200" dirty="0" err="1"/>
            <a:t>що</a:t>
          </a:r>
          <a:r>
            <a:rPr lang="ru-RU" sz="1600" kern="1200" dirty="0"/>
            <a:t> секретом </a:t>
          </a:r>
          <a:r>
            <a:rPr lang="ru-RU" sz="1600" kern="1200" dirty="0" err="1"/>
            <a:t>успіху</a:t>
          </a:r>
          <a:r>
            <a:rPr lang="ru-RU" sz="1600" kern="1200" dirty="0"/>
            <a:t> є </a:t>
          </a:r>
          <a:r>
            <a:rPr lang="ru-RU" sz="1600" kern="1200" dirty="0" err="1"/>
            <a:t>майстерність</a:t>
          </a:r>
          <a:r>
            <a:rPr lang="ru-RU" sz="1600" kern="1200" dirty="0"/>
            <a:t> </a:t>
          </a:r>
          <a:r>
            <a:rPr lang="ru-RU" sz="1600" kern="1200" dirty="0" err="1"/>
            <a:t>розуміння</a:t>
          </a:r>
          <a:r>
            <a:rPr lang="ru-RU" sz="1600" kern="1200" dirty="0"/>
            <a:t> </a:t>
          </a:r>
          <a:r>
            <a:rPr lang="ru-RU" sz="1600" kern="1200" dirty="0" err="1"/>
            <a:t>переконань</a:t>
          </a:r>
          <a:r>
            <a:rPr lang="ru-RU" sz="1600" kern="1200" dirty="0"/>
            <a:t> </a:t>
          </a:r>
          <a:r>
            <a:rPr lang="ru-RU" sz="1600" kern="1200" dirty="0" err="1"/>
            <a:t>іншої</a:t>
          </a:r>
          <a:r>
            <a:rPr lang="ru-RU" sz="1600" kern="1200" dirty="0"/>
            <a:t> </a:t>
          </a:r>
          <a:r>
            <a:rPr lang="ru-RU" sz="1600" kern="1200" dirty="0" err="1"/>
            <a:t>людини</a:t>
          </a:r>
          <a:r>
            <a:rPr lang="ru-RU" sz="1600" kern="1200" dirty="0"/>
            <a:t> і </a:t>
          </a:r>
          <a:r>
            <a:rPr lang="ru-RU" sz="1600" kern="1200" dirty="0" err="1"/>
            <a:t>намагання</a:t>
          </a:r>
          <a:r>
            <a:rPr lang="ru-RU" sz="1600" kern="1200" dirty="0"/>
            <a:t> </a:t>
          </a:r>
          <a:r>
            <a:rPr lang="ru-RU" sz="1600" kern="1200" dirty="0" err="1"/>
            <a:t>дивитися</a:t>
          </a:r>
          <a:r>
            <a:rPr lang="ru-RU" sz="1600" kern="1200" dirty="0"/>
            <a:t> на </a:t>
          </a:r>
          <a:r>
            <a:rPr lang="ru-RU" sz="1600" kern="1200" dirty="0" err="1"/>
            <a:t>обставини</a:t>
          </a:r>
          <a:r>
            <a:rPr lang="ru-RU" sz="1600" kern="1200" dirty="0"/>
            <a:t> як </a:t>
          </a:r>
          <a:r>
            <a:rPr lang="ru-RU" sz="1600" kern="1200" dirty="0" err="1"/>
            <a:t>із</a:t>
          </a:r>
          <a:r>
            <a:rPr lang="ru-RU" sz="1600" kern="1200" dirty="0"/>
            <a:t> </a:t>
          </a:r>
          <a:r>
            <a:rPr lang="ru-RU" sz="1600" kern="1200" dirty="0" err="1"/>
            <a:t>її</a:t>
          </a:r>
          <a:r>
            <a:rPr lang="ru-RU" sz="1600" kern="1200" dirty="0"/>
            <a:t>, так і </a:t>
          </a:r>
          <a:r>
            <a:rPr lang="ru-RU" sz="1600" kern="1200" dirty="0" err="1"/>
            <a:t>зі</a:t>
          </a:r>
          <a:r>
            <a:rPr lang="ru-RU" sz="1600" kern="1200" dirty="0"/>
            <a:t> </a:t>
          </a:r>
          <a:r>
            <a:rPr lang="ru-RU" sz="1600" kern="1200" dirty="0" err="1"/>
            <a:t>свого</a:t>
          </a:r>
          <a:r>
            <a:rPr lang="ru-RU" sz="1600" kern="1200" dirty="0"/>
            <a:t> </a:t>
          </a:r>
          <a:r>
            <a:rPr lang="ru-RU" sz="1600" kern="1200" dirty="0" err="1"/>
            <a:t>погляду</a:t>
          </a:r>
          <a:r>
            <a:rPr lang="ru-RU" sz="1600" kern="1200" dirty="0"/>
            <a:t>.</a:t>
          </a:r>
        </a:p>
      </dsp:txBody>
      <dsp:txXfrm rot="10800000">
        <a:off x="3118305" y="1376278"/>
        <a:ext cx="5410495" cy="3118306"/>
      </dsp:txXfrm>
    </dsp:sp>
    <dsp:sp modelId="{1E82E217-498E-4F29-A94A-B9F3B6370CDA}">
      <dsp:nvSpPr>
        <dsp:cNvPr id="0" name=""/>
        <dsp:cNvSpPr/>
      </dsp:nvSpPr>
      <dsp:spPr>
        <a:xfrm>
          <a:off x="779576" y="1376278"/>
          <a:ext cx="3118306" cy="3118306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95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07BD99-F0A4-44AA-BFFF-70EEFFDEB46B}">
      <dsp:nvSpPr>
        <dsp:cNvPr id="0" name=""/>
        <dsp:cNvSpPr/>
      </dsp:nvSpPr>
      <dsp:spPr>
        <a:xfrm>
          <a:off x="0" y="403191"/>
          <a:ext cx="9246033" cy="9149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kern="1200" dirty="0"/>
            <a:t>найвища </a:t>
          </a:r>
          <a:r>
            <a:rPr lang="ru-RU" sz="2300" kern="1200" dirty="0" err="1"/>
            <a:t>продуктивність</a:t>
          </a:r>
          <a:r>
            <a:rPr lang="ru-RU" sz="2300" kern="1200" dirty="0"/>
            <a:t> і </a:t>
          </a:r>
          <a:r>
            <a:rPr lang="ru-RU" sz="2300" kern="1200" dirty="0" err="1"/>
            <a:t>найбільший</a:t>
          </a:r>
          <a:r>
            <a:rPr lang="ru-RU" sz="2300" kern="1200" dirty="0"/>
            <a:t> </a:t>
          </a:r>
          <a:r>
            <a:rPr lang="ru-RU" sz="2300" kern="1200" dirty="0" err="1"/>
            <a:t>прибуток</a:t>
          </a:r>
          <a:r>
            <a:rPr lang="ru-RU" sz="2300" kern="1200" dirty="0"/>
            <a:t> не </a:t>
          </a:r>
          <a:r>
            <a:rPr lang="ru-RU" sz="2300" kern="1200" dirty="0" err="1"/>
            <a:t>повинні</a:t>
          </a:r>
          <a:r>
            <a:rPr lang="ru-RU" sz="2300" kern="1200" dirty="0"/>
            <a:t> </a:t>
          </a:r>
          <a:r>
            <a:rPr lang="ru-RU" sz="2300" kern="1200" dirty="0" err="1"/>
            <a:t>досягатися</a:t>
          </a:r>
          <a:r>
            <a:rPr lang="ru-RU" sz="2300" kern="1200" dirty="0"/>
            <a:t> за </a:t>
          </a:r>
          <a:r>
            <a:rPr lang="ru-RU" sz="2300" kern="1200" dirty="0" err="1"/>
            <a:t>рахунок</a:t>
          </a:r>
          <a:r>
            <a:rPr lang="ru-RU" sz="2300" kern="1200" dirty="0"/>
            <a:t> </a:t>
          </a:r>
          <a:r>
            <a:rPr lang="ru-RU" sz="2300" kern="1200" dirty="0" err="1"/>
            <a:t>завдавання</a:t>
          </a:r>
          <a:r>
            <a:rPr lang="ru-RU" sz="2300" kern="1200" dirty="0"/>
            <a:t> </a:t>
          </a:r>
          <a:r>
            <a:rPr lang="ru-RU" sz="2300" kern="1200" dirty="0" err="1"/>
            <a:t>шкоди</a:t>
          </a:r>
          <a:r>
            <a:rPr lang="ru-RU" sz="2300" kern="1200" dirty="0"/>
            <a:t> </a:t>
          </a:r>
          <a:r>
            <a:rPr lang="ru-RU" sz="2300" kern="1200" dirty="0" err="1"/>
            <a:t>довкіллю</a:t>
          </a:r>
          <a:endParaRPr lang="uk-UA" sz="2300" kern="1200" dirty="0"/>
        </a:p>
      </dsp:txBody>
      <dsp:txXfrm>
        <a:off x="44664" y="447855"/>
        <a:ext cx="9156705" cy="825612"/>
      </dsp:txXfrm>
    </dsp:sp>
    <dsp:sp modelId="{521C8EA3-07D7-480D-9AC0-207ED68608F6}">
      <dsp:nvSpPr>
        <dsp:cNvPr id="0" name=""/>
        <dsp:cNvSpPr/>
      </dsp:nvSpPr>
      <dsp:spPr>
        <a:xfrm>
          <a:off x="0" y="1384371"/>
          <a:ext cx="9246033" cy="9149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kern="1200" dirty="0" err="1"/>
            <a:t>конкуренція</a:t>
          </a:r>
          <a:r>
            <a:rPr lang="ru-RU" sz="2300" kern="1200" dirty="0"/>
            <a:t> </a:t>
          </a:r>
          <a:r>
            <a:rPr lang="ru-RU" sz="2300" kern="1200" dirty="0" err="1"/>
            <a:t>має</a:t>
          </a:r>
          <a:r>
            <a:rPr lang="ru-RU" sz="2300" kern="1200" dirty="0"/>
            <a:t> </a:t>
          </a:r>
          <a:r>
            <a:rPr lang="ru-RU" sz="2300" kern="1200" dirty="0" err="1"/>
            <a:t>здійснюватися</a:t>
          </a:r>
          <a:r>
            <a:rPr lang="ru-RU" sz="2300" kern="1200" dirty="0"/>
            <a:t> </a:t>
          </a:r>
          <a:r>
            <a:rPr lang="ru-RU" sz="2300" kern="1200" dirty="0" err="1"/>
            <a:t>чесно</a:t>
          </a:r>
          <a:r>
            <a:rPr lang="ru-RU" sz="2300" kern="1200" dirty="0"/>
            <a:t>, за </a:t>
          </a:r>
          <a:r>
            <a:rPr lang="ru-RU" sz="2300" kern="1200" dirty="0" err="1"/>
            <a:t>встановленими</a:t>
          </a:r>
          <a:r>
            <a:rPr lang="ru-RU" sz="2300" kern="1200" dirty="0"/>
            <a:t> правилами</a:t>
          </a:r>
          <a:endParaRPr lang="uk-UA" sz="2300" kern="1200" dirty="0"/>
        </a:p>
      </dsp:txBody>
      <dsp:txXfrm>
        <a:off x="44664" y="1429035"/>
        <a:ext cx="9156705" cy="825612"/>
      </dsp:txXfrm>
    </dsp:sp>
    <dsp:sp modelId="{B6415721-3901-4EE7-819F-4A611E0F7590}">
      <dsp:nvSpPr>
        <dsp:cNvPr id="0" name=""/>
        <dsp:cNvSpPr/>
      </dsp:nvSpPr>
      <dsp:spPr>
        <a:xfrm>
          <a:off x="0" y="2365551"/>
          <a:ext cx="9246033" cy="9149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kern="1200" dirty="0" err="1"/>
            <a:t>необхідно</a:t>
          </a:r>
          <a:r>
            <a:rPr lang="ru-RU" sz="2300" kern="1200" dirty="0"/>
            <a:t>, </a:t>
          </a:r>
          <a:r>
            <a:rPr lang="ru-RU" sz="2300" kern="1200" dirty="0" err="1"/>
            <a:t>щоб</a:t>
          </a:r>
          <a:r>
            <a:rPr lang="ru-RU" sz="2300" kern="1200" dirty="0"/>
            <a:t> </a:t>
          </a:r>
          <a:r>
            <a:rPr lang="ru-RU" sz="2300" kern="1200" dirty="0" err="1"/>
            <a:t>техніка</a:t>
          </a:r>
          <a:r>
            <a:rPr lang="ru-RU" sz="2300" kern="1200" dirty="0"/>
            <a:t> </a:t>
          </a:r>
          <a:r>
            <a:rPr lang="ru-RU" sz="2300" kern="1200" dirty="0" err="1"/>
            <a:t>слугувала</a:t>
          </a:r>
          <a:r>
            <a:rPr lang="ru-RU" sz="2300" kern="1200" dirty="0"/>
            <a:t> </a:t>
          </a:r>
          <a:r>
            <a:rPr lang="ru-RU" sz="2300" kern="1200" dirty="0" err="1"/>
            <a:t>людині</a:t>
          </a:r>
          <a:r>
            <a:rPr lang="ru-RU" sz="2300" kern="1200" dirty="0"/>
            <a:t>, а не </a:t>
          </a:r>
          <a:r>
            <a:rPr lang="ru-RU" sz="2300" kern="1200" dirty="0" err="1"/>
            <a:t>навпаки</a:t>
          </a:r>
          <a:endParaRPr lang="uk-UA" sz="2300" kern="1200" dirty="0"/>
        </a:p>
      </dsp:txBody>
      <dsp:txXfrm>
        <a:off x="44664" y="2410215"/>
        <a:ext cx="9156705" cy="825612"/>
      </dsp:txXfrm>
    </dsp:sp>
    <dsp:sp modelId="{257F60A1-71E5-4B5C-B5B1-C395F918DE2C}">
      <dsp:nvSpPr>
        <dsp:cNvPr id="0" name=""/>
        <dsp:cNvSpPr/>
      </dsp:nvSpPr>
      <dsp:spPr>
        <a:xfrm>
          <a:off x="0" y="3346731"/>
          <a:ext cx="9246033" cy="9149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kern="1200" dirty="0"/>
            <a:t>морально-</a:t>
          </a:r>
          <a:r>
            <a:rPr lang="ru-RU" sz="2300" kern="1200" dirty="0" err="1"/>
            <a:t>етичні</a:t>
          </a:r>
          <a:r>
            <a:rPr lang="ru-RU" sz="2300" kern="1200" dirty="0"/>
            <a:t> </a:t>
          </a:r>
          <a:r>
            <a:rPr lang="ru-RU" sz="2300" kern="1200" dirty="0" err="1"/>
            <a:t>норми</a:t>
          </a:r>
          <a:r>
            <a:rPr lang="ru-RU" sz="2300" kern="1200" dirty="0"/>
            <a:t> </a:t>
          </a:r>
          <a:r>
            <a:rPr lang="ru-RU" sz="2300" kern="1200" dirty="0" err="1"/>
            <a:t>завжди</a:t>
          </a:r>
          <a:r>
            <a:rPr lang="ru-RU" sz="2300" kern="1200" dirty="0"/>
            <a:t> </a:t>
          </a:r>
          <a:r>
            <a:rPr lang="ru-RU" sz="2300" kern="1200" dirty="0" err="1"/>
            <a:t>мають</a:t>
          </a:r>
          <a:r>
            <a:rPr lang="ru-RU" sz="2300" kern="1200" dirty="0"/>
            <a:t> </a:t>
          </a:r>
          <a:r>
            <a:rPr lang="ru-RU" sz="2300" kern="1200" dirty="0" err="1"/>
            <a:t>перевагу</a:t>
          </a:r>
          <a:r>
            <a:rPr lang="ru-RU" sz="2300" kern="1200" dirty="0"/>
            <a:t> перед </a:t>
          </a:r>
          <a:r>
            <a:rPr lang="ru-RU" sz="2300" kern="1200" dirty="0" err="1"/>
            <a:t>економічними</a:t>
          </a:r>
          <a:r>
            <a:rPr lang="ru-RU" sz="2300" kern="1200" dirty="0"/>
            <a:t> </a:t>
          </a:r>
          <a:r>
            <a:rPr lang="ru-RU" sz="2300" kern="1200" dirty="0" err="1"/>
            <a:t>інтересами</a:t>
          </a:r>
          <a:endParaRPr lang="uk-UA" sz="2300" kern="1200" dirty="0"/>
        </a:p>
      </dsp:txBody>
      <dsp:txXfrm>
        <a:off x="44664" y="3391395"/>
        <a:ext cx="9156705" cy="82561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6EF675-7CBB-4378-9F63-8F4653E1C427}">
      <dsp:nvSpPr>
        <dsp:cNvPr id="0" name=""/>
        <dsp:cNvSpPr/>
      </dsp:nvSpPr>
      <dsp:spPr>
        <a:xfrm>
          <a:off x="0" y="0"/>
          <a:ext cx="8915400" cy="508057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2280" tIns="462280" rIns="462280" bIns="46228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6500" kern="1200" dirty="0"/>
            <a:t>Відповідальність</a:t>
          </a:r>
          <a:endParaRPr lang="ru-RU" sz="6500" kern="1200" dirty="0"/>
        </a:p>
      </dsp:txBody>
      <dsp:txXfrm>
        <a:off x="0" y="0"/>
        <a:ext cx="8915400" cy="2743511"/>
      </dsp:txXfrm>
    </dsp:sp>
    <dsp:sp modelId="{E00D47A3-F2F8-4756-B036-7D42EC5901FC}">
      <dsp:nvSpPr>
        <dsp:cNvPr id="0" name=""/>
        <dsp:cNvSpPr/>
      </dsp:nvSpPr>
      <dsp:spPr>
        <a:xfrm>
          <a:off x="0" y="2641900"/>
          <a:ext cx="4457699" cy="233706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29210" rIns="163576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kern="1200" dirty="0" err="1"/>
            <a:t>Юридична</a:t>
          </a:r>
          <a:r>
            <a:rPr lang="ru-RU" sz="2300" kern="1200" dirty="0"/>
            <a:t> </a:t>
          </a:r>
          <a:r>
            <a:rPr lang="ru-RU" sz="2300" kern="1200" dirty="0" err="1"/>
            <a:t>відповідальність</a:t>
          </a:r>
          <a:r>
            <a:rPr lang="ru-RU" sz="2300" kern="1200" dirty="0"/>
            <a:t> - </a:t>
          </a:r>
          <a:r>
            <a:rPr lang="ru-RU" sz="2300" kern="1200" dirty="0" err="1"/>
            <a:t>дотримання</a:t>
          </a:r>
          <a:r>
            <a:rPr lang="ru-RU" sz="2300" kern="1200" dirty="0"/>
            <a:t> </a:t>
          </a:r>
          <a:r>
            <a:rPr lang="ru-RU" sz="2300" kern="1200" dirty="0" err="1"/>
            <a:t>конкретних</a:t>
          </a:r>
          <a:r>
            <a:rPr lang="ru-RU" sz="2300" kern="1200" dirty="0"/>
            <a:t> </a:t>
          </a:r>
          <a:r>
            <a:rPr lang="ru-RU" sz="2300" kern="1200" dirty="0" err="1"/>
            <a:t>державних</a:t>
          </a:r>
          <a:r>
            <a:rPr lang="ru-RU" sz="2300" kern="1200" dirty="0"/>
            <a:t> </a:t>
          </a:r>
          <a:r>
            <a:rPr lang="ru-RU" sz="2300" kern="1200" dirty="0" err="1"/>
            <a:t>законодавчих</a:t>
          </a:r>
          <a:r>
            <a:rPr lang="ru-RU" sz="2300" kern="1200" dirty="0"/>
            <a:t> </a:t>
          </a:r>
          <a:r>
            <a:rPr lang="ru-RU" sz="2300" kern="1200" dirty="0" err="1"/>
            <a:t>актів</a:t>
          </a:r>
          <a:r>
            <a:rPr lang="ru-RU" sz="2300" kern="1200" dirty="0"/>
            <a:t>, </a:t>
          </a:r>
          <a:r>
            <a:rPr lang="ru-RU" sz="2300" kern="1200" dirty="0" err="1"/>
            <a:t>інструкцій</a:t>
          </a:r>
          <a:r>
            <a:rPr lang="ru-RU" sz="2300" kern="1200" dirty="0"/>
            <a:t>, </a:t>
          </a:r>
          <a:r>
            <a:rPr lang="ru-RU" sz="2300" kern="1200" dirty="0" err="1"/>
            <a:t>положень</a:t>
          </a:r>
          <a:r>
            <a:rPr lang="ru-RU" sz="2300" kern="1200" dirty="0"/>
            <a:t> </a:t>
          </a:r>
          <a:r>
            <a:rPr lang="ru-RU" sz="2300" kern="1200" dirty="0" err="1"/>
            <a:t>тощо</a:t>
          </a:r>
          <a:r>
            <a:rPr lang="ru-RU" sz="2300" kern="1200" dirty="0"/>
            <a:t>, </a:t>
          </a:r>
          <a:r>
            <a:rPr lang="ru-RU" sz="2300" kern="1200" dirty="0" err="1"/>
            <a:t>які</a:t>
          </a:r>
          <a:r>
            <a:rPr lang="ru-RU" sz="2300" kern="1200" dirty="0"/>
            <a:t> </a:t>
          </a:r>
          <a:r>
            <a:rPr lang="ru-RU" sz="2300" kern="1200" dirty="0" err="1"/>
            <a:t>визначають</a:t>
          </a:r>
          <a:r>
            <a:rPr lang="ru-RU" sz="2300" kern="1200" dirty="0"/>
            <a:t> </a:t>
          </a:r>
          <a:r>
            <a:rPr lang="ru-RU" sz="2300" kern="1200" dirty="0" err="1"/>
            <a:t>межі</a:t>
          </a:r>
          <a:r>
            <a:rPr lang="ru-RU" sz="2300" kern="1200" dirty="0"/>
            <a:t>, </a:t>
          </a:r>
          <a:r>
            <a:rPr lang="ru-RU" sz="2300" kern="1200" dirty="0" err="1"/>
            <a:t>норми</a:t>
          </a:r>
          <a:r>
            <a:rPr lang="ru-RU" sz="2300" kern="1200" dirty="0"/>
            <a:t>, засади </a:t>
          </a:r>
          <a:r>
            <a:rPr lang="ru-RU" sz="2300" kern="1200" dirty="0" err="1"/>
            <a:t>функціонування</a:t>
          </a:r>
          <a:r>
            <a:rPr lang="ru-RU" sz="2300" kern="1200" dirty="0"/>
            <a:t> </a:t>
          </a:r>
          <a:r>
            <a:rPr lang="ru-RU" sz="2300" kern="1200" dirty="0" err="1"/>
            <a:t>організації</a:t>
          </a:r>
          <a:r>
            <a:rPr lang="ru-RU" sz="2300" kern="1200" dirty="0"/>
            <a:t>. </a:t>
          </a:r>
        </a:p>
      </dsp:txBody>
      <dsp:txXfrm>
        <a:off x="0" y="2641900"/>
        <a:ext cx="4457699" cy="2337065"/>
      </dsp:txXfrm>
    </dsp:sp>
    <dsp:sp modelId="{99792CEA-28F4-49D4-B362-3B4452569673}">
      <dsp:nvSpPr>
        <dsp:cNvPr id="0" name=""/>
        <dsp:cNvSpPr/>
      </dsp:nvSpPr>
      <dsp:spPr>
        <a:xfrm>
          <a:off x="4457700" y="2641900"/>
          <a:ext cx="4457699" cy="233706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29210" rIns="163576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kern="1200" dirty="0" err="1"/>
            <a:t>Соціальна</a:t>
          </a:r>
          <a:r>
            <a:rPr lang="ru-RU" sz="2300" kern="1200" dirty="0"/>
            <a:t> </a:t>
          </a:r>
          <a:r>
            <a:rPr lang="ru-RU" sz="2300" kern="1200" dirty="0" err="1"/>
            <a:t>відповідальність</a:t>
          </a:r>
          <a:r>
            <a:rPr lang="ru-RU" sz="2300" kern="1200" dirty="0"/>
            <a:t> - </a:t>
          </a:r>
          <a:r>
            <a:rPr lang="ru-RU" sz="2300" kern="1200" dirty="0" err="1"/>
            <a:t>добровільна</a:t>
          </a:r>
          <a:r>
            <a:rPr lang="ru-RU" sz="2300" kern="1200" dirty="0"/>
            <a:t> </a:t>
          </a:r>
          <a:r>
            <a:rPr lang="ru-RU" sz="2300" kern="1200" dirty="0" err="1"/>
            <a:t>реакція</a:t>
          </a:r>
          <a:r>
            <a:rPr lang="ru-RU" sz="2300" kern="1200" dirty="0"/>
            <a:t> </a:t>
          </a:r>
          <a:r>
            <a:rPr lang="ru-RU" sz="2300" kern="1200" dirty="0" err="1"/>
            <a:t>організації</a:t>
          </a:r>
          <a:r>
            <a:rPr lang="ru-RU" sz="2300" kern="1200" dirty="0"/>
            <a:t> на </a:t>
          </a:r>
          <a:r>
            <a:rPr lang="ru-RU" sz="2300" kern="1200" dirty="0" err="1"/>
            <a:t>соціальні</a:t>
          </a:r>
          <a:r>
            <a:rPr lang="ru-RU" sz="2300" kern="1200" dirty="0"/>
            <a:t> </a:t>
          </a:r>
          <a:r>
            <a:rPr lang="ru-RU" sz="2300" kern="1200" dirty="0" err="1"/>
            <a:t>проблеми</a:t>
          </a:r>
          <a:r>
            <a:rPr lang="ru-RU" sz="2300" kern="1200" dirty="0"/>
            <a:t> </a:t>
          </a:r>
          <a:r>
            <a:rPr lang="ru-RU" sz="2300" kern="1200" dirty="0" err="1"/>
            <a:t>суспільства</a:t>
          </a:r>
          <a:r>
            <a:rPr lang="ru-RU" sz="2300" kern="1200" dirty="0"/>
            <a:t>.</a:t>
          </a:r>
        </a:p>
      </dsp:txBody>
      <dsp:txXfrm>
        <a:off x="4457700" y="2641900"/>
        <a:ext cx="4457699" cy="233706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CEC7C6-CB7A-40CA-8DF7-4E2DDA0CAB2F}">
      <dsp:nvSpPr>
        <dsp:cNvPr id="0" name=""/>
        <dsp:cNvSpPr/>
      </dsp:nvSpPr>
      <dsp:spPr>
        <a:xfrm>
          <a:off x="802385" y="1112679"/>
          <a:ext cx="7756398" cy="4008459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5E4088D-D2DA-4905-8BC1-D3B82BB8392A}">
      <dsp:nvSpPr>
        <dsp:cNvPr id="0" name=""/>
        <dsp:cNvSpPr/>
      </dsp:nvSpPr>
      <dsp:spPr>
        <a:xfrm>
          <a:off x="1034186" y="1581473"/>
          <a:ext cx="3601821" cy="34291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 err="1"/>
            <a:t>забезпечує</a:t>
          </a:r>
          <a:r>
            <a:rPr lang="ru-RU" sz="1600" kern="1200" dirty="0"/>
            <a:t> </a:t>
          </a:r>
          <a:r>
            <a:rPr lang="ru-RU" sz="1600" kern="1200" dirty="0" err="1"/>
            <a:t>довгострокові</a:t>
          </a:r>
          <a:r>
            <a:rPr lang="ru-RU" sz="1600" kern="1200" dirty="0"/>
            <a:t> </a:t>
          </a:r>
          <a:r>
            <a:rPr lang="ru-RU" sz="1600" kern="1200" dirty="0" err="1"/>
            <a:t>перспективи</a:t>
          </a:r>
          <a:r>
            <a:rPr lang="ru-RU" sz="1600" kern="1200" dirty="0"/>
            <a:t> </a:t>
          </a:r>
          <a:r>
            <a:rPr lang="ru-RU" sz="1600" kern="1200" dirty="0" err="1"/>
            <a:t>розвитку</a:t>
          </a:r>
          <a:r>
            <a:rPr lang="ru-RU" sz="1600" kern="1200" dirty="0"/>
            <a:t> </a:t>
          </a:r>
          <a:r>
            <a:rPr lang="ru-RU" sz="1600" kern="1200" dirty="0" err="1"/>
            <a:t>суспільства</a:t>
          </a:r>
          <a:r>
            <a:rPr lang="ru-RU" sz="1600" kern="1200" dirty="0"/>
            <a:t>; 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 err="1"/>
            <a:t>створює</a:t>
          </a:r>
          <a:r>
            <a:rPr lang="ru-RU" sz="1600" kern="1200" dirty="0"/>
            <a:t> </a:t>
          </a:r>
          <a:r>
            <a:rPr lang="ru-RU" sz="1600" kern="1200" dirty="0" err="1"/>
            <a:t>можливості</a:t>
          </a:r>
          <a:r>
            <a:rPr lang="ru-RU" sz="1600" kern="1200" dirty="0"/>
            <a:t> </a:t>
          </a:r>
          <a:r>
            <a:rPr lang="ru-RU" sz="1600" kern="1200" dirty="0" err="1"/>
            <a:t>впливу</a:t>
          </a:r>
          <a:r>
            <a:rPr lang="ru-RU" sz="1600" kern="1200" dirty="0"/>
            <a:t> на </a:t>
          </a:r>
          <a:r>
            <a:rPr lang="ru-RU" sz="1600" kern="1200" dirty="0" err="1"/>
            <a:t>зміни</a:t>
          </a:r>
          <a:r>
            <a:rPr lang="ru-RU" sz="1600" kern="1200" dirty="0"/>
            <a:t> </a:t>
          </a:r>
          <a:r>
            <a:rPr lang="ru-RU" sz="1600" kern="1200" dirty="0" err="1"/>
            <a:t>суспільства</a:t>
          </a:r>
          <a:r>
            <a:rPr lang="ru-RU" sz="1600" kern="1200" dirty="0"/>
            <a:t>; 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 err="1"/>
            <a:t>допомагає</a:t>
          </a:r>
          <a:r>
            <a:rPr lang="ru-RU" sz="1600" kern="1200" dirty="0"/>
            <a:t> </a:t>
          </a:r>
          <a:r>
            <a:rPr lang="ru-RU" sz="1600" kern="1200" dirty="0" err="1"/>
            <a:t>розв'язувати</a:t>
          </a:r>
          <a:r>
            <a:rPr lang="ru-RU" sz="1600" kern="1200" dirty="0"/>
            <a:t> </a:t>
          </a:r>
          <a:r>
            <a:rPr lang="ru-RU" sz="1600" kern="1200" dirty="0" err="1"/>
            <a:t>соціальні</a:t>
          </a:r>
          <a:r>
            <a:rPr lang="ru-RU" sz="1600" kern="1200" dirty="0"/>
            <a:t> </a:t>
          </a:r>
          <a:r>
            <a:rPr lang="ru-RU" sz="1600" kern="1200" dirty="0" err="1"/>
            <a:t>проблеми</a:t>
          </a:r>
          <a:r>
            <a:rPr lang="ru-RU" sz="1600" kern="1200" dirty="0"/>
            <a:t>, в тому </a:t>
          </a:r>
          <a:r>
            <a:rPr lang="ru-RU" sz="1600" kern="1200" dirty="0" err="1"/>
            <a:t>числі</a:t>
          </a:r>
          <a:r>
            <a:rPr lang="ru-RU" sz="1600" kern="1200" dirty="0"/>
            <a:t> й </a:t>
          </a:r>
          <a:r>
            <a:rPr lang="ru-RU" sz="1600" kern="1200" dirty="0" err="1"/>
            <a:t>працівників</a:t>
          </a:r>
          <a:r>
            <a:rPr lang="ru-RU" sz="1600" kern="1200" dirty="0"/>
            <a:t> </a:t>
          </a:r>
          <a:r>
            <a:rPr lang="ru-RU" sz="1600" kern="1200" dirty="0" err="1"/>
            <a:t>організації</a:t>
          </a:r>
          <a:r>
            <a:rPr lang="ru-RU" sz="1600" kern="1200" dirty="0"/>
            <a:t>; 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 err="1"/>
            <a:t>формує</a:t>
          </a:r>
          <a:r>
            <a:rPr lang="ru-RU" sz="1600" kern="1200" dirty="0"/>
            <a:t> </a:t>
          </a:r>
          <a:r>
            <a:rPr lang="ru-RU" sz="1600" kern="1200" dirty="0" err="1"/>
            <a:t>норми</a:t>
          </a:r>
          <a:r>
            <a:rPr lang="ru-RU" sz="1600" kern="1200" dirty="0"/>
            <a:t> </a:t>
          </a:r>
          <a:r>
            <a:rPr lang="ru-RU" sz="1600" kern="1200" dirty="0" err="1"/>
            <a:t>моралі</a:t>
          </a:r>
          <a:r>
            <a:rPr lang="ru-RU" sz="1600" kern="1200" dirty="0"/>
            <a:t> в </a:t>
          </a:r>
          <a:r>
            <a:rPr lang="ru-RU" sz="1600" kern="1200" dirty="0" err="1"/>
            <a:t>організації</a:t>
          </a:r>
          <a:r>
            <a:rPr lang="ru-RU" sz="1600" kern="1200" dirty="0"/>
            <a:t>; 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 err="1"/>
            <a:t>забезпечує</a:t>
          </a:r>
          <a:r>
            <a:rPr lang="ru-RU" sz="1600" kern="1200" dirty="0"/>
            <a:t> </a:t>
          </a:r>
          <a:r>
            <a:rPr lang="ru-RU" sz="1600" kern="1200" dirty="0" err="1"/>
            <a:t>встановлення</a:t>
          </a:r>
          <a:r>
            <a:rPr lang="ru-RU" sz="1600" kern="1200" dirty="0"/>
            <a:t> </a:t>
          </a:r>
          <a:r>
            <a:rPr lang="ru-RU" sz="1600" kern="1200" dirty="0" err="1"/>
            <a:t>доброзичливих</a:t>
          </a:r>
          <a:r>
            <a:rPr lang="ru-RU" sz="1600" kern="1200" dirty="0"/>
            <a:t> </a:t>
          </a:r>
          <a:r>
            <a:rPr lang="ru-RU" sz="1600" kern="1200" dirty="0" err="1"/>
            <a:t>відносин</a:t>
          </a:r>
          <a:r>
            <a:rPr lang="ru-RU" sz="1600" kern="1200" dirty="0"/>
            <a:t> </a:t>
          </a:r>
          <a:r>
            <a:rPr lang="ru-RU" sz="1600" kern="1200" dirty="0" err="1"/>
            <a:t>між</a:t>
          </a:r>
          <a:r>
            <a:rPr lang="ru-RU" sz="1600" kern="1200" dirty="0"/>
            <a:t> </a:t>
          </a:r>
          <a:r>
            <a:rPr lang="ru-RU" sz="1600" kern="1200" dirty="0" err="1"/>
            <a:t>підприємцями</a:t>
          </a:r>
          <a:r>
            <a:rPr lang="ru-RU" sz="1600" kern="1200" dirty="0"/>
            <a:t> та </a:t>
          </a:r>
          <a:r>
            <a:rPr lang="ru-RU" sz="1600" kern="1200" dirty="0" err="1"/>
            <a:t>іншими</a:t>
          </a:r>
          <a:r>
            <a:rPr lang="ru-RU" sz="1600" kern="1200" dirty="0"/>
            <a:t> членами </a:t>
          </a:r>
          <a:r>
            <a:rPr lang="ru-RU" sz="1600" kern="1200" dirty="0" err="1"/>
            <a:t>суспільства</a:t>
          </a:r>
          <a:r>
            <a:rPr lang="ru-RU" sz="1600" kern="1200" dirty="0"/>
            <a:t> </a:t>
          </a:r>
          <a:r>
            <a:rPr lang="ru-RU" sz="1600" kern="1200" dirty="0" err="1"/>
            <a:t>тощо</a:t>
          </a:r>
          <a:endParaRPr lang="ru-RU" sz="1600" kern="1200" dirty="0"/>
        </a:p>
      </dsp:txBody>
      <dsp:txXfrm>
        <a:off x="1034186" y="1581473"/>
        <a:ext cx="3601821" cy="3429188"/>
      </dsp:txXfrm>
    </dsp:sp>
    <dsp:sp modelId="{8ACB35A6-B57E-4418-8AC9-BFFD02406FA9}">
      <dsp:nvSpPr>
        <dsp:cNvPr id="0" name=""/>
        <dsp:cNvSpPr/>
      </dsp:nvSpPr>
      <dsp:spPr>
        <a:xfrm>
          <a:off x="4716246" y="1581473"/>
          <a:ext cx="3601821" cy="34291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 err="1"/>
            <a:t>порушення</a:t>
          </a:r>
          <a:r>
            <a:rPr lang="ru-RU" sz="1600" kern="1200" dirty="0"/>
            <a:t> принципу </a:t>
          </a:r>
          <a:r>
            <a:rPr lang="ru-RU" sz="1600" kern="1200" dirty="0" err="1"/>
            <a:t>максимізації</a:t>
          </a:r>
          <a:r>
            <a:rPr lang="ru-RU" sz="1600" kern="1200" dirty="0"/>
            <a:t> </a:t>
          </a:r>
          <a:r>
            <a:rPr lang="ru-RU" sz="1600" kern="1200" dirty="0" err="1"/>
            <a:t>прибутку</a:t>
          </a:r>
          <a:r>
            <a:rPr lang="ru-RU" sz="1600" kern="1200" dirty="0"/>
            <a:t>; 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 err="1"/>
            <a:t>зростання</a:t>
          </a:r>
          <a:r>
            <a:rPr lang="ru-RU" sz="1600" kern="1200" dirty="0"/>
            <a:t> </a:t>
          </a:r>
          <a:r>
            <a:rPr lang="ru-RU" sz="1600" kern="1200" dirty="0" err="1"/>
            <a:t>собівартості</a:t>
          </a:r>
          <a:r>
            <a:rPr lang="ru-RU" sz="1600" kern="1200" dirty="0"/>
            <a:t> </a:t>
          </a:r>
          <a:r>
            <a:rPr lang="ru-RU" sz="1600" kern="1200" dirty="0" err="1"/>
            <a:t>продукції</a:t>
          </a:r>
          <a:r>
            <a:rPr lang="ru-RU" sz="1600" kern="1200" dirty="0"/>
            <a:t> у </a:t>
          </a:r>
          <a:r>
            <a:rPr lang="ru-RU" sz="1600" kern="1200" dirty="0" err="1"/>
            <a:t>зв'язку</a:t>
          </a:r>
          <a:r>
            <a:rPr lang="ru-RU" sz="1600" kern="1200" dirty="0"/>
            <a:t> з</a:t>
          </a:r>
          <a:r>
            <a:rPr lang="en-US" sz="1600" kern="1200" dirty="0" err="1"/>
            <a:t>i</a:t>
          </a:r>
          <a:r>
            <a:rPr lang="en-US" sz="1600" kern="1200" dirty="0"/>
            <a:t> </a:t>
          </a:r>
          <a:r>
            <a:rPr lang="ru-RU" sz="1600" kern="1200" dirty="0" err="1"/>
            <a:t>збільшенням</a:t>
          </a:r>
          <a:r>
            <a:rPr lang="ru-RU" sz="1600" kern="1200" dirty="0"/>
            <a:t> </a:t>
          </a:r>
          <a:r>
            <a:rPr lang="ru-RU" sz="1600" kern="1200" dirty="0" err="1"/>
            <a:t>витрат</a:t>
          </a:r>
          <a:r>
            <a:rPr lang="ru-RU" sz="1600" kern="1200" dirty="0"/>
            <a:t> на </a:t>
          </a:r>
          <a:r>
            <a:rPr lang="ru-RU" sz="1600" kern="1200" dirty="0" err="1"/>
            <a:t>соціальні</a:t>
          </a:r>
          <a:r>
            <a:rPr lang="ru-RU" sz="1600" kern="1200" dirty="0"/>
            <a:t> потреби; 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 err="1"/>
            <a:t>неможливість</a:t>
          </a:r>
          <a:r>
            <a:rPr lang="ru-RU" sz="1600" kern="1200" dirty="0"/>
            <a:t> </a:t>
          </a:r>
          <a:r>
            <a:rPr lang="ru-RU" sz="1600" kern="1200" dirty="0" err="1"/>
            <a:t>забезпечення</a:t>
          </a:r>
          <a:r>
            <a:rPr lang="ru-RU" sz="1600" kern="1200" dirty="0"/>
            <a:t> </a:t>
          </a:r>
          <a:r>
            <a:rPr lang="ru-RU" sz="1600" kern="1200" dirty="0" err="1"/>
            <a:t>високого</a:t>
          </a:r>
          <a:r>
            <a:rPr lang="ru-RU" sz="1600" kern="1200" dirty="0"/>
            <a:t> </a:t>
          </a:r>
          <a:r>
            <a:rPr lang="ru-RU" sz="1600" kern="1200" dirty="0" err="1"/>
            <a:t>рівня</a:t>
          </a:r>
          <a:r>
            <a:rPr lang="ru-RU" sz="1600" kern="1200" dirty="0"/>
            <a:t> </a:t>
          </a:r>
          <a:r>
            <a:rPr lang="ru-RU" sz="1600" kern="1200" dirty="0" err="1"/>
            <a:t>підзвітності</a:t>
          </a:r>
          <a:r>
            <a:rPr lang="ru-RU" sz="1600" kern="1200" dirty="0"/>
            <a:t> </a:t>
          </a:r>
          <a:r>
            <a:rPr lang="ru-RU" sz="1600" kern="1200" dirty="0" err="1"/>
            <a:t>суспільства</a:t>
          </a:r>
          <a:endParaRPr lang="ru-RU" sz="1600" kern="1200" dirty="0"/>
        </a:p>
      </dsp:txBody>
      <dsp:txXfrm>
        <a:off x="4716246" y="1581473"/>
        <a:ext cx="3601821" cy="3429188"/>
      </dsp:txXfrm>
    </dsp:sp>
    <dsp:sp modelId="{DA41AA57-AA08-4DAF-A765-F91DB0656E9D}">
      <dsp:nvSpPr>
        <dsp:cNvPr id="0" name=""/>
        <dsp:cNvSpPr/>
      </dsp:nvSpPr>
      <dsp:spPr>
        <a:xfrm>
          <a:off x="0" y="310499"/>
          <a:ext cx="1515618" cy="1515618"/>
        </a:xfrm>
        <a:prstGeom prst="plus">
          <a:avLst>
            <a:gd name="adj" fmla="val 328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849A6A-7B4F-447C-9EEB-F7FAFD0792C9}">
      <dsp:nvSpPr>
        <dsp:cNvPr id="0" name=""/>
        <dsp:cNvSpPr/>
      </dsp:nvSpPr>
      <dsp:spPr>
        <a:xfrm>
          <a:off x="7488936" y="855551"/>
          <a:ext cx="1426464" cy="48883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B481D3-D486-4043-BA10-EA42ADFB2F9F}">
      <dsp:nvSpPr>
        <dsp:cNvPr id="0" name=""/>
        <dsp:cNvSpPr/>
      </dsp:nvSpPr>
      <dsp:spPr>
        <a:xfrm>
          <a:off x="4680585" y="1588806"/>
          <a:ext cx="891" cy="3275204"/>
        </a:xfrm>
        <a:prstGeom prst="line">
          <a:avLst/>
        </a:pr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4BC6F2-10BD-45FB-B171-38CF5CDD480C}">
      <dsp:nvSpPr>
        <dsp:cNvPr id="0" name=""/>
        <dsp:cNvSpPr/>
      </dsp:nvSpPr>
      <dsp:spPr>
        <a:xfrm>
          <a:off x="0" y="0"/>
          <a:ext cx="4793672" cy="4793672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0BF1BF-7BD6-466A-99C6-26013D92CD07}">
      <dsp:nvSpPr>
        <dsp:cNvPr id="0" name=""/>
        <dsp:cNvSpPr/>
      </dsp:nvSpPr>
      <dsp:spPr>
        <a:xfrm>
          <a:off x="2396836" y="0"/>
          <a:ext cx="6728582" cy="479367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200" kern="1200" dirty="0"/>
            <a:t>Чесність й </a:t>
          </a:r>
          <a:r>
            <a:rPr lang="uk-UA" sz="2200" kern="1200" dirty="0" err="1"/>
            <a:t>законопослушність</a:t>
          </a:r>
          <a:r>
            <a:rPr lang="uk-UA" sz="2200" kern="1200" dirty="0"/>
            <a:t> підприємця</a:t>
          </a:r>
        </a:p>
      </dsp:txBody>
      <dsp:txXfrm>
        <a:off x="2396836" y="0"/>
        <a:ext cx="6728582" cy="1018655"/>
      </dsp:txXfrm>
    </dsp:sp>
    <dsp:sp modelId="{2C3F24E8-1048-40CC-B3DB-850FB95AB10C}">
      <dsp:nvSpPr>
        <dsp:cNvPr id="0" name=""/>
        <dsp:cNvSpPr/>
      </dsp:nvSpPr>
      <dsp:spPr>
        <a:xfrm>
          <a:off x="629169" y="1018655"/>
          <a:ext cx="3535333" cy="3535333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4A2823-CD57-482D-B6F0-537D07AA6A2C}">
      <dsp:nvSpPr>
        <dsp:cNvPr id="0" name=""/>
        <dsp:cNvSpPr/>
      </dsp:nvSpPr>
      <dsp:spPr>
        <a:xfrm>
          <a:off x="2396836" y="1018655"/>
          <a:ext cx="6728582" cy="353533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200" kern="1200" dirty="0"/>
            <a:t>Забезпечення високої якості й технічного рівня своєї продукції</a:t>
          </a:r>
        </a:p>
      </dsp:txBody>
      <dsp:txXfrm>
        <a:off x="2396836" y="1018655"/>
        <a:ext cx="6728582" cy="1018655"/>
      </dsp:txXfrm>
    </dsp:sp>
    <dsp:sp modelId="{8B2F9D77-701B-4461-B9F7-647A43E90066}">
      <dsp:nvSpPr>
        <dsp:cNvPr id="0" name=""/>
        <dsp:cNvSpPr/>
      </dsp:nvSpPr>
      <dsp:spPr>
        <a:xfrm>
          <a:off x="1258339" y="2037311"/>
          <a:ext cx="2276994" cy="2276994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7BEF64-CD09-4F27-B731-000E72C1D237}">
      <dsp:nvSpPr>
        <dsp:cNvPr id="0" name=""/>
        <dsp:cNvSpPr/>
      </dsp:nvSpPr>
      <dsp:spPr>
        <a:xfrm>
          <a:off x="2396836" y="2037311"/>
          <a:ext cx="6728582" cy="227699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200" kern="1200" dirty="0"/>
            <a:t>Забезпечення безпеки праці</a:t>
          </a:r>
        </a:p>
      </dsp:txBody>
      <dsp:txXfrm>
        <a:off x="2396836" y="2037311"/>
        <a:ext cx="6728582" cy="1018655"/>
      </dsp:txXfrm>
    </dsp:sp>
    <dsp:sp modelId="{C3D54C7F-38F6-4E1A-ABE7-FAA64EE0E219}">
      <dsp:nvSpPr>
        <dsp:cNvPr id="0" name=""/>
        <dsp:cNvSpPr/>
      </dsp:nvSpPr>
      <dsp:spPr>
        <a:xfrm>
          <a:off x="1887508" y="3055966"/>
          <a:ext cx="1018655" cy="1018655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6ADAAB-6EFA-4F1C-90CE-556DE8B742B9}">
      <dsp:nvSpPr>
        <dsp:cNvPr id="0" name=""/>
        <dsp:cNvSpPr/>
      </dsp:nvSpPr>
      <dsp:spPr>
        <a:xfrm>
          <a:off x="2396836" y="3055966"/>
          <a:ext cx="6728582" cy="101865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200" kern="1200" dirty="0"/>
            <a:t>Чесні і порядні відносини з постачальниками, клієнтам партнерами по бізнесовій діяльності </a:t>
          </a:r>
        </a:p>
      </dsp:txBody>
      <dsp:txXfrm>
        <a:off x="2396836" y="3055966"/>
        <a:ext cx="6728582" cy="101865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74827F-2258-41EA-A667-C24F04E043E4}">
      <dsp:nvSpPr>
        <dsp:cNvPr id="0" name=""/>
        <dsp:cNvSpPr/>
      </dsp:nvSpPr>
      <dsp:spPr>
        <a:xfrm>
          <a:off x="0" y="2415"/>
          <a:ext cx="949729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F4CF84A-20CE-4AAC-8012-0DF93B9256FA}">
      <dsp:nvSpPr>
        <dsp:cNvPr id="0" name=""/>
        <dsp:cNvSpPr/>
      </dsp:nvSpPr>
      <dsp:spPr>
        <a:xfrm>
          <a:off x="0" y="2415"/>
          <a:ext cx="9497290" cy="8235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kern="1200" dirty="0"/>
            <a:t>!!! у </a:t>
          </a:r>
          <a:r>
            <a:rPr lang="ru-RU" sz="2300" kern="1200" dirty="0" err="1"/>
            <a:t>своїй</a:t>
          </a:r>
          <a:r>
            <a:rPr lang="ru-RU" sz="2300" kern="1200" dirty="0"/>
            <a:t> </a:t>
          </a:r>
          <a:r>
            <a:rPr lang="ru-RU" sz="2300" kern="1200" dirty="0" err="1"/>
            <a:t>діяльності</a:t>
          </a:r>
          <a:r>
            <a:rPr lang="ru-RU" sz="2300" kern="1200" dirty="0"/>
            <a:t> </a:t>
          </a:r>
          <a:r>
            <a:rPr lang="ru-RU" sz="2300" kern="1200" dirty="0" err="1"/>
            <a:t>керуватись</a:t>
          </a:r>
          <a:r>
            <a:rPr lang="ru-RU" sz="2300" kern="1200" dirty="0"/>
            <a:t> </a:t>
          </a:r>
          <a:r>
            <a:rPr lang="ru-RU" sz="2300" kern="1200" dirty="0" err="1"/>
            <a:t>насамперед</a:t>
          </a:r>
          <a:r>
            <a:rPr lang="ru-RU" sz="2300" kern="1200" dirty="0"/>
            <a:t> </a:t>
          </a:r>
          <a:r>
            <a:rPr lang="ru-RU" sz="2300" kern="1200" dirty="0" err="1"/>
            <a:t>інтересами</a:t>
          </a:r>
          <a:r>
            <a:rPr lang="ru-RU" sz="2300" kern="1200" dirty="0"/>
            <a:t> </a:t>
          </a:r>
          <a:r>
            <a:rPr lang="ru-RU" sz="2300" kern="1200" dirty="0" err="1"/>
            <a:t>клієнтів</a:t>
          </a:r>
          <a:r>
            <a:rPr lang="ru-RU" sz="2300" kern="1200" dirty="0"/>
            <a:t>; </a:t>
          </a:r>
          <a:endParaRPr lang="uk-UA" sz="2300" kern="1200" dirty="0"/>
        </a:p>
      </dsp:txBody>
      <dsp:txXfrm>
        <a:off x="0" y="2415"/>
        <a:ext cx="9497290" cy="823540"/>
      </dsp:txXfrm>
    </dsp:sp>
    <dsp:sp modelId="{3B0E3435-F41E-4618-A197-E6164BEB963E}">
      <dsp:nvSpPr>
        <dsp:cNvPr id="0" name=""/>
        <dsp:cNvSpPr/>
      </dsp:nvSpPr>
      <dsp:spPr>
        <a:xfrm>
          <a:off x="0" y="825955"/>
          <a:ext cx="949729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7A4CEB-6CE7-4BBF-B238-860E526F4E3B}">
      <dsp:nvSpPr>
        <dsp:cNvPr id="0" name=""/>
        <dsp:cNvSpPr/>
      </dsp:nvSpPr>
      <dsp:spPr>
        <a:xfrm>
          <a:off x="0" y="825955"/>
          <a:ext cx="9497290" cy="8235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kern="1200" dirty="0"/>
            <a:t>!!! </a:t>
          </a:r>
          <a:r>
            <a:rPr lang="ru-RU" sz="2300" kern="1200" dirty="0" err="1"/>
            <a:t>постійно</a:t>
          </a:r>
          <a:r>
            <a:rPr lang="ru-RU" sz="2300" kern="1200" dirty="0"/>
            <a:t> </a:t>
          </a:r>
          <a:r>
            <a:rPr lang="ru-RU" sz="2300" kern="1200" dirty="0" err="1"/>
            <a:t>працювати</a:t>
          </a:r>
          <a:r>
            <a:rPr lang="ru-RU" sz="2300" kern="1200" dirty="0"/>
            <a:t> над </a:t>
          </a:r>
          <a:r>
            <a:rPr lang="ru-RU" sz="2300" kern="1200" dirty="0" err="1"/>
            <a:t>власним</a:t>
          </a:r>
          <a:r>
            <a:rPr lang="ru-RU" sz="2300" kern="1200" dirty="0"/>
            <a:t> </a:t>
          </a:r>
          <a:r>
            <a:rPr lang="ru-RU" sz="2300" kern="1200" dirty="0" err="1"/>
            <a:t>бізнесом</a:t>
          </a:r>
          <a:r>
            <a:rPr lang="ru-RU" sz="2300" kern="1200" dirty="0"/>
            <a:t>, а не в </a:t>
          </a:r>
          <a:r>
            <a:rPr lang="ru-RU" sz="2300" kern="1200" dirty="0" err="1"/>
            <a:t>ньому</a:t>
          </a:r>
          <a:r>
            <a:rPr lang="ru-RU" sz="2300" kern="1200" dirty="0"/>
            <a:t>! </a:t>
          </a:r>
          <a:endParaRPr lang="uk-UA" sz="2300" kern="1200" dirty="0"/>
        </a:p>
      </dsp:txBody>
      <dsp:txXfrm>
        <a:off x="0" y="825955"/>
        <a:ext cx="9497290" cy="823540"/>
      </dsp:txXfrm>
    </dsp:sp>
    <dsp:sp modelId="{887DAA63-E318-4FBA-A84A-3D87FADD520D}">
      <dsp:nvSpPr>
        <dsp:cNvPr id="0" name=""/>
        <dsp:cNvSpPr/>
      </dsp:nvSpPr>
      <dsp:spPr>
        <a:xfrm>
          <a:off x="0" y="1649496"/>
          <a:ext cx="949729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AB0277-7396-45F3-B96F-FDD12B98751D}">
      <dsp:nvSpPr>
        <dsp:cNvPr id="0" name=""/>
        <dsp:cNvSpPr/>
      </dsp:nvSpPr>
      <dsp:spPr>
        <a:xfrm>
          <a:off x="0" y="1649496"/>
          <a:ext cx="9497290" cy="8235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kern="1200" dirty="0"/>
            <a:t>!!! </a:t>
          </a:r>
          <a:r>
            <a:rPr lang="ru-RU" sz="2300" kern="1200" dirty="0" err="1"/>
            <a:t>гарантувати</a:t>
          </a:r>
          <a:r>
            <a:rPr lang="ru-RU" sz="2300" kern="1200" dirty="0"/>
            <a:t> </a:t>
          </a:r>
          <a:r>
            <a:rPr lang="ru-RU" sz="2300" kern="1200" dirty="0" err="1"/>
            <a:t>клієнту</a:t>
          </a:r>
          <a:r>
            <a:rPr lang="ru-RU" sz="2300" kern="1200" dirty="0"/>
            <a:t> </a:t>
          </a:r>
          <a:r>
            <a:rPr lang="ru-RU" sz="2300" kern="1200" dirty="0" err="1"/>
            <a:t>повне</a:t>
          </a:r>
          <a:r>
            <a:rPr lang="ru-RU" sz="2300" kern="1200" dirty="0"/>
            <a:t> </a:t>
          </a:r>
          <a:r>
            <a:rPr lang="ru-RU" sz="2300" kern="1200" dirty="0" err="1"/>
            <a:t>задоволення</a:t>
          </a:r>
          <a:r>
            <a:rPr lang="ru-RU" sz="2300" kern="1200" dirty="0"/>
            <a:t> </a:t>
          </a:r>
          <a:r>
            <a:rPr lang="ru-RU" sz="2300" kern="1200" dirty="0" err="1"/>
            <a:t>його</a:t>
          </a:r>
          <a:r>
            <a:rPr lang="ru-RU" sz="2300" kern="1200" dirty="0"/>
            <a:t> потреб; </a:t>
          </a:r>
          <a:endParaRPr lang="uk-UA" sz="2300" kern="1200" dirty="0"/>
        </a:p>
      </dsp:txBody>
      <dsp:txXfrm>
        <a:off x="0" y="1649496"/>
        <a:ext cx="9497290" cy="823540"/>
      </dsp:txXfrm>
    </dsp:sp>
    <dsp:sp modelId="{6A033F3E-C760-4014-AE72-0EF7EBA5DEF3}">
      <dsp:nvSpPr>
        <dsp:cNvPr id="0" name=""/>
        <dsp:cNvSpPr/>
      </dsp:nvSpPr>
      <dsp:spPr>
        <a:xfrm>
          <a:off x="0" y="2473036"/>
          <a:ext cx="949729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9AE223-FA76-4B27-B914-B02A2F7EEF9B}">
      <dsp:nvSpPr>
        <dsp:cNvPr id="0" name=""/>
        <dsp:cNvSpPr/>
      </dsp:nvSpPr>
      <dsp:spPr>
        <a:xfrm>
          <a:off x="0" y="2473036"/>
          <a:ext cx="9497290" cy="8235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kern="1200" dirty="0"/>
            <a:t>!!! </a:t>
          </a:r>
          <a:r>
            <a:rPr lang="ru-RU" sz="2300" kern="1200" dirty="0" err="1"/>
            <a:t>щотижня</a:t>
          </a:r>
          <a:r>
            <a:rPr lang="ru-RU" sz="2300" kern="1200" dirty="0"/>
            <a:t> </a:t>
          </a:r>
          <a:r>
            <a:rPr lang="ru-RU" sz="2300" kern="1200" dirty="0" err="1"/>
            <a:t>мати</a:t>
          </a:r>
          <a:r>
            <a:rPr lang="ru-RU" sz="2300" kern="1200" dirty="0"/>
            <a:t> </a:t>
          </a:r>
          <a:r>
            <a:rPr lang="ru-RU" sz="2300" kern="1200" dirty="0" err="1"/>
            <a:t>звіт</a:t>
          </a:r>
          <a:r>
            <a:rPr lang="ru-RU" sz="2300" kern="1200" dirty="0"/>
            <a:t> про </a:t>
          </a:r>
          <a:r>
            <a:rPr lang="ru-RU" sz="2300" kern="1200" dirty="0" err="1"/>
            <a:t>прибуток</a:t>
          </a:r>
          <a:r>
            <a:rPr lang="ru-RU" sz="2300" kern="1200" dirty="0"/>
            <a:t> і </a:t>
          </a:r>
          <a:r>
            <a:rPr lang="ru-RU" sz="2300" kern="1200" dirty="0" err="1"/>
            <a:t>збитки</a:t>
          </a:r>
          <a:r>
            <a:rPr lang="ru-RU" sz="2300" kern="1200" dirty="0"/>
            <a:t>, </a:t>
          </a:r>
          <a:r>
            <a:rPr lang="ru-RU" sz="2300" kern="1200" dirty="0" err="1"/>
            <a:t>ніколи</a:t>
          </a:r>
          <a:r>
            <a:rPr lang="ru-RU" sz="2300" kern="1200" dirty="0"/>
            <a:t> не </a:t>
          </a:r>
          <a:r>
            <a:rPr lang="ru-RU" sz="2300" kern="1200" dirty="0" err="1"/>
            <a:t>лишатись</a:t>
          </a:r>
          <a:r>
            <a:rPr lang="ru-RU" sz="2300" kern="1200" dirty="0"/>
            <a:t> без </a:t>
          </a:r>
          <a:r>
            <a:rPr lang="ru-RU" sz="2300" kern="1200" dirty="0" err="1"/>
            <a:t>готівкових</a:t>
          </a:r>
          <a:r>
            <a:rPr lang="ru-RU" sz="2300" kern="1200" dirty="0"/>
            <a:t> </a:t>
          </a:r>
          <a:r>
            <a:rPr lang="ru-RU" sz="2300" kern="1200" dirty="0" err="1"/>
            <a:t>коштів</a:t>
          </a:r>
          <a:r>
            <a:rPr lang="ru-RU" sz="2300" kern="1200" dirty="0"/>
            <a:t>;  </a:t>
          </a:r>
          <a:endParaRPr lang="uk-UA" sz="2300" kern="1200" dirty="0"/>
        </a:p>
      </dsp:txBody>
      <dsp:txXfrm>
        <a:off x="0" y="2473036"/>
        <a:ext cx="9497290" cy="823540"/>
      </dsp:txXfrm>
    </dsp:sp>
    <dsp:sp modelId="{1F66ED6D-D8F2-4295-B4E0-3C7CB578FC7A}">
      <dsp:nvSpPr>
        <dsp:cNvPr id="0" name=""/>
        <dsp:cNvSpPr/>
      </dsp:nvSpPr>
      <dsp:spPr>
        <a:xfrm>
          <a:off x="0" y="3296576"/>
          <a:ext cx="949729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C088646-0E07-4ECE-BD5F-B16E99CB996B}">
      <dsp:nvSpPr>
        <dsp:cNvPr id="0" name=""/>
        <dsp:cNvSpPr/>
      </dsp:nvSpPr>
      <dsp:spPr>
        <a:xfrm>
          <a:off x="0" y="3296576"/>
          <a:ext cx="9497290" cy="8235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kern="1200" dirty="0"/>
            <a:t>!!! </a:t>
          </a:r>
          <a:r>
            <a:rPr lang="ru-RU" sz="2300" kern="1200" dirty="0" err="1"/>
            <a:t>заохочувати</a:t>
          </a:r>
          <a:r>
            <a:rPr lang="ru-RU" sz="2300" kern="1200" dirty="0"/>
            <a:t> </a:t>
          </a:r>
          <a:r>
            <a:rPr lang="ru-RU" sz="2300" kern="1200" dirty="0" err="1"/>
            <a:t>дії</a:t>
          </a:r>
          <a:r>
            <a:rPr lang="ru-RU" sz="2300" kern="1200" dirty="0"/>
            <a:t>, </a:t>
          </a:r>
          <a:r>
            <a:rPr lang="ru-RU" sz="2300" kern="1200" dirty="0" err="1"/>
            <a:t>що</a:t>
          </a:r>
          <a:r>
            <a:rPr lang="ru-RU" sz="2300" kern="1200" dirty="0"/>
            <a:t> </a:t>
          </a:r>
          <a:r>
            <a:rPr lang="ru-RU" sz="2300" kern="1200" dirty="0" err="1"/>
            <a:t>відповідають</a:t>
          </a:r>
          <a:r>
            <a:rPr lang="ru-RU" sz="2300" kern="1200" dirty="0"/>
            <a:t> </a:t>
          </a:r>
          <a:r>
            <a:rPr lang="ru-RU" sz="2300" kern="1200" dirty="0" err="1"/>
            <a:t>інтересам</a:t>
          </a:r>
          <a:r>
            <a:rPr lang="ru-RU" sz="2300" kern="1200" dirty="0"/>
            <a:t> </a:t>
          </a:r>
          <a:r>
            <a:rPr lang="ru-RU" sz="2300" kern="1200" dirty="0" err="1"/>
            <a:t>власного</a:t>
          </a:r>
          <a:r>
            <a:rPr lang="ru-RU" sz="2300" kern="1200" dirty="0"/>
            <a:t> </a:t>
          </a:r>
          <a:r>
            <a:rPr lang="ru-RU" sz="2300" kern="1200" dirty="0" err="1"/>
            <a:t>бізнесу</a:t>
          </a:r>
          <a:r>
            <a:rPr lang="ru-RU" sz="2300" kern="1200" dirty="0"/>
            <a:t>; </a:t>
          </a:r>
          <a:endParaRPr lang="uk-UA" sz="2300" kern="1200" dirty="0"/>
        </a:p>
      </dsp:txBody>
      <dsp:txXfrm>
        <a:off x="0" y="3296576"/>
        <a:ext cx="9497290" cy="823540"/>
      </dsp:txXfrm>
    </dsp:sp>
    <dsp:sp modelId="{387985D7-3392-4191-BF0C-D5D28E87C824}">
      <dsp:nvSpPr>
        <dsp:cNvPr id="0" name=""/>
        <dsp:cNvSpPr/>
      </dsp:nvSpPr>
      <dsp:spPr>
        <a:xfrm>
          <a:off x="0" y="4120117"/>
          <a:ext cx="949729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9D5AB2D-2504-4559-AC63-20E2DAD0E8F8}">
      <dsp:nvSpPr>
        <dsp:cNvPr id="0" name=""/>
        <dsp:cNvSpPr/>
      </dsp:nvSpPr>
      <dsp:spPr>
        <a:xfrm>
          <a:off x="0" y="4120117"/>
          <a:ext cx="9497290" cy="8235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kern="1200" dirty="0"/>
            <a:t>!!! не </a:t>
          </a:r>
          <a:r>
            <a:rPr lang="ru-RU" sz="2300" kern="1200" dirty="0" err="1"/>
            <a:t>ототожнювати</a:t>
          </a:r>
          <a:r>
            <a:rPr lang="ru-RU" sz="2300" kern="1200" dirty="0"/>
            <a:t> </a:t>
          </a:r>
          <a:r>
            <a:rPr lang="ru-RU" sz="2300" kern="1200" dirty="0" err="1"/>
            <a:t>фінансове</a:t>
          </a:r>
          <a:r>
            <a:rPr lang="ru-RU" sz="2300" kern="1200" dirty="0"/>
            <a:t> </a:t>
          </a:r>
          <a:r>
            <a:rPr lang="ru-RU" sz="2300" kern="1200" dirty="0" err="1"/>
            <a:t>благополуччя</a:t>
          </a:r>
          <a:r>
            <a:rPr lang="ru-RU" sz="2300" kern="1200" dirty="0"/>
            <a:t> і </a:t>
          </a:r>
          <a:r>
            <a:rPr lang="ru-RU" sz="2300" kern="1200" dirty="0" err="1"/>
            <a:t>власні</a:t>
          </a:r>
          <a:r>
            <a:rPr lang="ru-RU" sz="2300" kern="1200" dirty="0"/>
            <a:t> </a:t>
          </a:r>
          <a:r>
            <a:rPr lang="ru-RU" sz="2300" kern="1200" dirty="0" err="1"/>
            <a:t>успіхи</a:t>
          </a:r>
          <a:r>
            <a:rPr lang="ru-RU" sz="2300" kern="1200" dirty="0"/>
            <a:t>, </a:t>
          </a:r>
          <a:r>
            <a:rPr lang="ru-RU" sz="2300" kern="1200" dirty="0" err="1"/>
            <a:t>пам'ятаючи</a:t>
          </a:r>
          <a:r>
            <a:rPr lang="ru-RU" sz="2300" kern="1200" dirty="0"/>
            <a:t>, </a:t>
          </a:r>
          <a:r>
            <a:rPr lang="ru-RU" sz="2300" kern="1200" dirty="0" err="1"/>
            <a:t>що</a:t>
          </a:r>
          <a:r>
            <a:rPr lang="ru-RU" sz="2300" kern="1200" dirty="0"/>
            <a:t> </a:t>
          </a:r>
          <a:r>
            <a:rPr lang="ru-RU" sz="2300" kern="1200" dirty="0" err="1"/>
            <a:t>благополуччя</a:t>
          </a:r>
          <a:r>
            <a:rPr lang="ru-RU" sz="2300" kern="1200" dirty="0"/>
            <a:t> й </a:t>
          </a:r>
          <a:r>
            <a:rPr lang="ru-RU" sz="2300" kern="1200" dirty="0" err="1"/>
            <a:t>успіх</a:t>
          </a:r>
          <a:r>
            <a:rPr lang="ru-RU" sz="2300" kern="1200" dirty="0"/>
            <a:t> — не те </a:t>
          </a:r>
          <a:r>
            <a:rPr lang="ru-RU" sz="2300" kern="1200" dirty="0" err="1"/>
            <a:t>саме</a:t>
          </a:r>
          <a:r>
            <a:rPr lang="ru-RU" sz="2300" kern="1200" dirty="0"/>
            <a:t>.</a:t>
          </a:r>
          <a:endParaRPr lang="uk-UA" sz="2300" kern="1200" dirty="0"/>
        </a:p>
      </dsp:txBody>
      <dsp:txXfrm>
        <a:off x="0" y="4120117"/>
        <a:ext cx="9497290" cy="8235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9/3/layout/PlusandMinus">
  <dgm:title val=""/>
  <dgm:desc val=""/>
  <dgm:catLst>
    <dgm:cat type="relationship" pri="36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clrData>
  <dgm:layoutNode name="Name0">
    <dgm:varLst>
      <dgm:chMax val="2"/>
      <dgm:chPref val="2"/>
      <dgm:dir/>
      <dgm:animOne/>
      <dgm:resizeHandles val="exact"/>
    </dgm:varLst>
    <dgm:alg type="composite">
      <dgm:param type="ar" val="1.8238"/>
    </dgm:alg>
    <dgm:shape xmlns:r="http://schemas.openxmlformats.org/officeDocument/2006/relationships" r:blip="">
      <dgm:adjLst/>
    </dgm:shape>
    <dgm:choose name="Name1">
      <dgm:if name="Name2" func="var" arg="dir" op="equ" val="norm">
        <dgm:constrLst>
          <dgm:constr type="primFontSz" for="des" ptType="node" op="equ" val="65"/>
          <dgm:constr type="l" for="ch" forName="Background" refType="w" fact="0.09"/>
          <dgm:constr type="t" for="ch" forName="Background" refType="h" fact="0.1641"/>
          <dgm:constr type="w" for="ch" forName="Background" refType="w" fact="0.87"/>
          <dgm:constr type="h" for="ch" forName="Background" refType="h" fact="0.82"/>
          <dgm:constr type="l" for="ch" forName="ParentText1" refType="w" fact="0.116"/>
          <dgm:constr type="t" for="ch" forName="ParentText1" refType="h" fact="0.26"/>
          <dgm:constr type="w" for="ch" forName="ParentText1" refType="w" fact="0.404"/>
          <dgm:constr type="h" for="ch" forName="ParentText1" refType="h" fact="0.7015"/>
          <dgm:constr type="l" for="ch" forName="ParentText2" refType="w" fact="0.529"/>
          <dgm:constr type="t" for="ch" forName="ParentText2" refType="h" fact="0.26"/>
          <dgm:constr type="w" for="ch" forName="ParentText2" refType="w" fact="0.404"/>
          <dgm:constr type="h" for="ch" forName="ParentText2" refType="h" fact="0.7015"/>
          <dgm:constr type="l" for="ch" forName="Plus" refType="w" fact="0"/>
          <dgm:constr type="t" for="ch" forName="Plus" refType="h" fact="0"/>
          <dgm:constr type="w" for="ch" forName="Plus" refType="w" fact="0.17"/>
          <dgm:constr type="h" for="ch" forName="Plus" refType="w" refFor="ch" refForName="Plus"/>
          <dgm:constr type="l" for="ch" forName="Minus" refType="w" fact="0.84"/>
          <dgm:constr type="t" for="ch" forName="Minus" refType="h" fact="0.1115"/>
          <dgm:constr type="w" for="ch" forName="Minus" refType="w" fact="0.16"/>
          <dgm:constr type="h" for="ch" forName="Minus" refType="h" fact="0.1"/>
          <dgm:constr type="l" for="ch" forName="Divider" refType="w" fact="0.525"/>
          <dgm:constr type="t" for="ch" forName="Divider" refType="h" fact="0.2615"/>
          <dgm:constr type="w" for="ch" forName="Divider" refType="w" fact="0.0001"/>
          <dgm:constr type="h" for="ch" forName="Divider" refType="h" fact="0.67"/>
        </dgm:constrLst>
      </dgm:if>
      <dgm:else name="Name3">
        <dgm:constrLst>
          <dgm:constr type="primFontSz" for="des" ptType="node" op="equ" val="65"/>
          <dgm:constr type="r" for="ch" forName="Background" refType="w" fact="-0.09"/>
          <dgm:constr type="t" for="ch" forName="Background" refType="h" fact="0.1641"/>
          <dgm:constr type="w" for="ch" forName="Background" refType="w" fact="0.87"/>
          <dgm:constr type="h" for="ch" forName="Background" refType="h" fact="0.82"/>
          <dgm:constr type="r" for="ch" forName="ParentText1" refType="w" fact="-0.116"/>
          <dgm:constr type="t" for="ch" forName="ParentText1" refType="h" fact="0.26"/>
          <dgm:constr type="w" for="ch" forName="ParentText1" refType="w" fact="0.404"/>
          <dgm:constr type="h" for="ch" forName="ParentText1" refType="h" fact="0.7015"/>
          <dgm:constr type="r" for="ch" forName="ParentText2" refType="w" fact="-0.529"/>
          <dgm:constr type="t" for="ch" forName="ParentText2" refType="h" fact="0.26"/>
          <dgm:constr type="w" for="ch" forName="ParentText2" refType="w" fact="0.404"/>
          <dgm:constr type="h" for="ch" forName="ParentText2" refType="h" fact="0.7015"/>
          <dgm:constr type="r" for="ch" forName="Plus" refType="w" fact="0"/>
          <dgm:constr type="t" for="ch" forName="Plus" refType="h" fact="0"/>
          <dgm:constr type="w" for="ch" forName="Plus" refType="w" fact="0.17"/>
          <dgm:constr type="h" for="ch" forName="Plus" refType="w" refFor="ch" refForName="Plus"/>
          <dgm:constr type="r" for="ch" forName="Minus" refType="w" fact="-0.84"/>
          <dgm:constr type="t" for="ch" forName="Minus" refType="h" fact="0.1115"/>
          <dgm:constr type="w" for="ch" forName="Minus" refType="w" fact="0.16"/>
          <dgm:constr type="h" for="ch" forName="Minus" refType="h" fact="0.1"/>
          <dgm:constr type="r" for="ch" forName="Divider" refType="w" fact="-0.525"/>
          <dgm:constr type="t" for="ch" forName="Divider" refType="h" fact="0.2615"/>
          <dgm:constr type="w" for="ch" forName="Divider" refType="w" fact="0.0001"/>
          <dgm:constr type="h" for="ch" forName="Divider" refType="h" fact="0.67"/>
        </dgm:constrLst>
      </dgm:else>
    </dgm:choose>
    <dgm:layoutNode name="Background" styleLbl="bgImgPlace1">
      <dgm:alg type="sp"/>
      <dgm:shape xmlns:r="http://schemas.openxmlformats.org/officeDocument/2006/relationships" type="rect" r:blip="">
        <dgm:adjLst/>
      </dgm:shape>
      <dgm:presOf/>
    </dgm:layoutNode>
    <dgm:layoutNode name="ParentText1" styleLbl="revTx">
      <dgm:varLst>
        <dgm:chMax val="0"/>
        <dgm:chPref val="0"/>
        <dgm:bulletEnabled val="1"/>
      </dgm:varLst>
      <dgm:alg type="tx">
        <dgm:param type="parTxLTRAlign" val="l"/>
        <dgm:param type="txAnchorVert" val="t"/>
      </dgm:alg>
      <dgm:shape xmlns:r="http://schemas.openxmlformats.org/officeDocument/2006/relationships" type="rect" r:blip="">
        <dgm:adjLst/>
      </dgm:shape>
      <dgm:presOf axis="ch desOrSelf" ptType="node node" st="1 1" cnt="1 0"/>
      <dgm:constrLst>
        <dgm:constr type="lMarg" refType="primFontSz" fact="0.15"/>
        <dgm:constr type="rMarg" refType="primFontSz" fact="0.15"/>
        <dgm:constr type="tMarg" refType="primFontSz" fact="0.15"/>
        <dgm:constr type="bMarg" refType="primFontSz" fact="0.15"/>
      </dgm:constrLst>
      <dgm:ruleLst>
        <dgm:rule type="primFontSz" val="5" fact="NaN" max="NaN"/>
      </dgm:ruleLst>
    </dgm:layoutNode>
    <dgm:layoutNode name="ParentText2" styleLbl="revTx">
      <dgm:varLst>
        <dgm:chMax val="0"/>
        <dgm:chPref val="0"/>
        <dgm:bulletEnabled val="1"/>
      </dgm:varLst>
      <dgm:alg type="tx">
        <dgm:param type="parTxLTRAlign" val="l"/>
        <dgm:param type="txAnchorVert" val="t"/>
      </dgm:alg>
      <dgm:shape xmlns:r="http://schemas.openxmlformats.org/officeDocument/2006/relationships" type="rect" r:blip="">
        <dgm:adjLst/>
      </dgm:shape>
      <dgm:presOf axis="ch desOrSelf" ptType="node node" st="2 1" cnt="1 0"/>
      <dgm:constrLst>
        <dgm:constr type="lMarg" refType="primFontSz" fact="0.15"/>
        <dgm:constr type="rMarg" refType="primFontSz" fact="0.15"/>
        <dgm:constr type="tMarg" refType="primFontSz" fact="0.15"/>
        <dgm:constr type="bMarg" refType="primFontSz" fact="0.15"/>
      </dgm:constrLst>
      <dgm:ruleLst>
        <dgm:rule type="primFontSz" val="5" fact="NaN" max="NaN"/>
      </dgm:ruleLst>
    </dgm:layoutNode>
    <dgm:layoutNode name="Plus" styleLbl="alignNode1">
      <dgm:alg type="sp"/>
      <dgm:shape xmlns:r="http://schemas.openxmlformats.org/officeDocument/2006/relationships" type="plus" r:blip="">
        <dgm:adjLst>
          <dgm:adj idx="1" val="0.3281"/>
        </dgm:adjLst>
      </dgm:shape>
      <dgm:presOf/>
    </dgm:layoutNode>
    <dgm:layoutNode name="Minus" styleLbl="alignNode1">
      <dgm:alg type="sp"/>
      <dgm:shape xmlns:r="http://schemas.openxmlformats.org/officeDocument/2006/relationships" type="rect" r:blip="">
        <dgm:adjLst/>
      </dgm:shape>
      <dgm:presOf/>
    </dgm:layoutNode>
    <dgm:layoutNode name="Divider" styleLbl="parChTrans1D1">
      <dgm:alg type="sp"/>
      <dgm:shape xmlns:r="http://schemas.openxmlformats.org/officeDocument/2006/relationships" type="line" r:blip="">
        <dgm:adjLst/>
      </dgm:shape>
      <dgm:presOf/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40F701-B709-4095-8DD0-76C1C7C98F36}" type="datetimeFigureOut">
              <a:rPr lang="ru-RU" smtClean="0"/>
              <a:t>11.11.2022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C6B2A1-EF0B-4315-9342-F1345AFED12E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55727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C6B2A1-EF0B-4315-9342-F1345AFED12E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46184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70B34-9BB2-4D0F-946A-69A94F20AA2C}" type="datetimeFigureOut">
              <a:rPr lang="ru-RU" smtClean="0"/>
              <a:t>11.11.2022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47FD7707-5D2B-4350-8316-98719713033C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48049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Назва та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70B34-9BB2-4D0F-946A-69A94F20AA2C}" type="datetimeFigureOut">
              <a:rPr lang="ru-RU" smtClean="0"/>
              <a:t>11.11.2022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7FD7707-5D2B-4350-8316-98719713033C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73584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70B34-9BB2-4D0F-946A-69A94F20AA2C}" type="datetimeFigureOut">
              <a:rPr lang="ru-RU" smtClean="0"/>
              <a:t>11.11.2022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7FD7707-5D2B-4350-8316-98719713033C}" type="slidenum">
              <a:rPr lang="ru-RU" smtClean="0"/>
              <a:t>‹№›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679493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ка назв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70B34-9BB2-4D0F-946A-69A94F20AA2C}" type="datetimeFigureOut">
              <a:rPr lang="ru-RU" smtClean="0"/>
              <a:t>11.11.2022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7FD7707-5D2B-4350-8316-98719713033C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39765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ка назви цита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70B34-9BB2-4D0F-946A-69A94F20AA2C}" type="datetimeFigureOut">
              <a:rPr lang="ru-RU" smtClean="0"/>
              <a:t>11.11.2022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7FD7707-5D2B-4350-8316-98719713033C}" type="slidenum">
              <a:rPr lang="ru-RU" smtClean="0"/>
              <a:t>‹№›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833509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Істина/хибніст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70B34-9BB2-4D0F-946A-69A94F20AA2C}" type="datetimeFigureOut">
              <a:rPr lang="ru-RU" smtClean="0"/>
              <a:t>11.11.2022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7FD7707-5D2B-4350-8316-98719713033C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51205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70B34-9BB2-4D0F-946A-69A94F20AA2C}" type="datetimeFigureOut">
              <a:rPr lang="ru-RU" smtClean="0"/>
              <a:t>11.11.2022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D7707-5D2B-4350-8316-98719713033C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73289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70B34-9BB2-4D0F-946A-69A94F20AA2C}" type="datetimeFigureOut">
              <a:rPr lang="ru-RU" smtClean="0"/>
              <a:t>11.11.2022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D7707-5D2B-4350-8316-98719713033C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48621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70B34-9BB2-4D0F-946A-69A94F20AA2C}" type="datetimeFigureOut">
              <a:rPr lang="ru-RU" smtClean="0"/>
              <a:t>11.11.2022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D7707-5D2B-4350-8316-98719713033C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89035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70B34-9BB2-4D0F-946A-69A94F20AA2C}" type="datetimeFigureOut">
              <a:rPr lang="ru-RU" smtClean="0"/>
              <a:t>11.11.2022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D7707-5D2B-4350-8316-98719713033C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48301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70B34-9BB2-4D0F-946A-69A94F20AA2C}" type="datetimeFigureOut">
              <a:rPr lang="ru-RU" smtClean="0"/>
              <a:t>11.11.2022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7FD7707-5D2B-4350-8316-98719713033C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80172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70B34-9BB2-4D0F-946A-69A94F20AA2C}" type="datetimeFigureOut">
              <a:rPr lang="ru-RU" smtClean="0"/>
              <a:t>11.11.2022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47FD7707-5D2B-4350-8316-98719713033C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25285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70B34-9BB2-4D0F-946A-69A94F20AA2C}" type="datetimeFigureOut">
              <a:rPr lang="ru-RU" smtClean="0"/>
              <a:t>11.11.2022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47FD7707-5D2B-4350-8316-98719713033C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3014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70B34-9BB2-4D0F-946A-69A94F20AA2C}" type="datetimeFigureOut">
              <a:rPr lang="ru-RU" smtClean="0"/>
              <a:t>11.11.2022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D7707-5D2B-4350-8316-98719713033C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85161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70B34-9BB2-4D0F-946A-69A94F20AA2C}" type="datetimeFigureOut">
              <a:rPr lang="ru-RU" smtClean="0"/>
              <a:t>11.11.2022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D7707-5D2B-4350-8316-98719713033C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23099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70B34-9BB2-4D0F-946A-69A94F20AA2C}" type="datetimeFigureOut">
              <a:rPr lang="ru-RU" smtClean="0"/>
              <a:t>11.11.2022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D7707-5D2B-4350-8316-98719713033C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54385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70B34-9BB2-4D0F-946A-69A94F20AA2C}" type="datetimeFigureOut">
              <a:rPr lang="ru-RU" smtClean="0"/>
              <a:t>11.11.2022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7FD7707-5D2B-4350-8316-98719713033C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97113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32"/>
            <a:ext cx="2356674" cy="6853285"/>
            <a:chOff x="6627813" y="195454"/>
            <a:chExt cx="1952625" cy="5678297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454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0B34-9BB2-4D0F-946A-69A94F20AA2C}" type="datetimeFigureOut">
              <a:rPr lang="ru-RU" smtClean="0"/>
              <a:t>11.11.2022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47FD7707-5D2B-4350-8316-98719713033C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4660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68682" y="2048931"/>
            <a:ext cx="9138661" cy="3659142"/>
          </a:xfrm>
        </p:spPr>
        <p:txBody>
          <a:bodyPr>
            <a:normAutofit/>
          </a:bodyPr>
          <a:lstStyle/>
          <a:p>
            <a:r>
              <a:rPr lang="uk-UA" sz="6000" b="1" dirty="0"/>
              <a:t>Підприємницькій успіх і культура бізнесу</a:t>
            </a:r>
            <a:endParaRPr lang="ru-RU" sz="6000" b="1" dirty="0"/>
          </a:p>
        </p:txBody>
      </p:sp>
    </p:spTree>
    <p:extLst>
      <p:ext uri="{BB962C8B-B14F-4D97-AF65-F5344CB8AC3E}">
        <p14:creationId xmlns:p14="http://schemas.microsoft.com/office/powerpoint/2010/main" val="17077450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Місце для вмісту 3">
            <a:extLst>
              <a:ext uri="{FF2B5EF4-FFF2-40B4-BE49-F238E27FC236}">
                <a16:creationId xmlns:a16="http://schemas.microsoft.com/office/drawing/2014/main" id="{9B755B8C-4C8D-46FF-B6A3-41321B463E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69958645"/>
              </p:ext>
            </p:extLst>
          </p:nvPr>
        </p:nvGraphicFramePr>
        <p:xfrm>
          <a:off x="2589213" y="831273"/>
          <a:ext cx="8915400" cy="50805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63693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9FD77D9-4ADE-4A56-82B8-B34925517F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3544" y="72736"/>
            <a:ext cx="8911687" cy="1280890"/>
          </a:xfrm>
        </p:spPr>
        <p:txBody>
          <a:bodyPr/>
          <a:lstStyle/>
          <a:p>
            <a:r>
              <a:rPr lang="uk-UA" dirty="0"/>
              <a:t>Переваги та недоліки соціальної відповідальності:</a:t>
            </a:r>
            <a:endParaRPr lang="ru-RU" dirty="0"/>
          </a:p>
        </p:txBody>
      </p:sp>
      <p:graphicFrame>
        <p:nvGraphicFramePr>
          <p:cNvPr id="4" name="Місце для вмісту 3">
            <a:extLst>
              <a:ext uri="{FF2B5EF4-FFF2-40B4-BE49-F238E27FC236}">
                <a16:creationId xmlns:a16="http://schemas.microsoft.com/office/drawing/2014/main" id="{0C0B0C16-76E9-43B2-954B-93E1037EC03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62374378"/>
              </p:ext>
            </p:extLst>
          </p:nvPr>
        </p:nvGraphicFramePr>
        <p:xfrm>
          <a:off x="2589213" y="1353626"/>
          <a:ext cx="8915400" cy="54316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8092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BBA58BD3-A47B-496B-A63E-3B8FC127D9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34685" y="4053805"/>
            <a:ext cx="8915399" cy="1468800"/>
          </a:xfrm>
        </p:spPr>
        <p:txBody>
          <a:bodyPr/>
          <a:lstStyle/>
          <a:p>
            <a:r>
              <a:rPr lang="ru-RU" dirty="0"/>
              <a:t>3. </a:t>
            </a:r>
            <a:r>
              <a:rPr lang="ru-RU" dirty="0" err="1"/>
              <a:t>Професійна</a:t>
            </a:r>
            <a:r>
              <a:rPr lang="ru-RU" dirty="0"/>
              <a:t> культура </a:t>
            </a:r>
            <a:r>
              <a:rPr lang="ru-RU" dirty="0" err="1"/>
              <a:t>підприємницької</a:t>
            </a:r>
            <a:r>
              <a:rPr lang="ru-RU" dirty="0"/>
              <a:t> </a:t>
            </a:r>
            <a:r>
              <a:rPr lang="ru-RU" dirty="0" err="1"/>
              <a:t>діяльності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165206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23"/>
          <p:cNvSpPr>
            <a:spLocks noChangeArrowheads="1"/>
          </p:cNvSpPr>
          <p:nvPr/>
        </p:nvSpPr>
        <p:spPr bwMode="auto">
          <a:xfrm>
            <a:off x="2826327" y="1177636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1" name="Rectangle 27"/>
          <p:cNvSpPr>
            <a:spLocks noChangeArrowheads="1"/>
          </p:cNvSpPr>
          <p:nvPr/>
        </p:nvSpPr>
        <p:spPr bwMode="auto">
          <a:xfrm>
            <a:off x="2826327" y="1634836"/>
            <a:ext cx="12192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2" name="Rectangle 28"/>
          <p:cNvSpPr>
            <a:spLocks noChangeArrowheads="1"/>
          </p:cNvSpPr>
          <p:nvPr/>
        </p:nvSpPr>
        <p:spPr bwMode="auto">
          <a:xfrm>
            <a:off x="2826327" y="1634836"/>
            <a:ext cx="12192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3" name="Rectangle 31"/>
          <p:cNvSpPr>
            <a:spLocks noChangeArrowheads="1"/>
          </p:cNvSpPr>
          <p:nvPr/>
        </p:nvSpPr>
        <p:spPr bwMode="auto">
          <a:xfrm>
            <a:off x="2826327" y="1634836"/>
            <a:ext cx="12192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4" name="Rectangle 33"/>
          <p:cNvSpPr>
            <a:spLocks noChangeArrowheads="1"/>
          </p:cNvSpPr>
          <p:nvPr/>
        </p:nvSpPr>
        <p:spPr bwMode="auto">
          <a:xfrm>
            <a:off x="2826327" y="1634836"/>
            <a:ext cx="12192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87295" y="219598"/>
            <a:ext cx="10364451" cy="794647"/>
          </a:xfrm>
        </p:spPr>
        <p:txBody>
          <a:bodyPr/>
          <a:lstStyle/>
          <a:p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Правила поведінки підприємця</a:t>
            </a:r>
            <a:r>
              <a:rPr lang="uk-UA" dirty="0"/>
              <a:t>:</a:t>
            </a:r>
            <a:endParaRPr lang="ru-RU" dirty="0"/>
          </a:p>
        </p:txBody>
      </p:sp>
      <p:graphicFrame>
        <p:nvGraphicFramePr>
          <p:cNvPr id="4" name="Місце для вмісту 3">
            <a:extLst>
              <a:ext uri="{FF2B5EF4-FFF2-40B4-BE49-F238E27FC236}">
                <a16:creationId xmlns:a16="http://schemas.microsoft.com/office/drawing/2014/main" id="{028B64EE-3912-4CD5-811A-1D8230402CD4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024871764"/>
              </p:ext>
            </p:extLst>
          </p:nvPr>
        </p:nvGraphicFramePr>
        <p:xfrm>
          <a:off x="2826327" y="1634836"/>
          <a:ext cx="9125419" cy="47936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386151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0538" y="133609"/>
            <a:ext cx="10364451" cy="877774"/>
          </a:xfrm>
        </p:spPr>
        <p:txBody>
          <a:bodyPr/>
          <a:lstStyle/>
          <a:p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Культура бізнесу поділяється на: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2327564" y="1219198"/>
            <a:ext cx="9327407" cy="5334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noAutofit/>
          </a:bodyPr>
          <a:lstStyle/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uk-UA" altLang="ru-RU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Особисту культуру підприємця</a:t>
            </a:r>
            <a:r>
              <a:rPr kumimoji="0" lang="uk-UA" alt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що включає в себе:  рівень  кваліфікації,  етичне виховання, особисту  гігієну  й  зовнішній  вигляд,  форму  звертання  до   підлеглих;</a:t>
            </a: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uk-UA" altLang="ru-RU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Раціональний розподіл робочого  часу.</a:t>
            </a:r>
            <a:r>
              <a:rPr kumimoji="0" lang="uk-UA" alt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Мова  йде  про  строге  планування  особистої  роботи  з   наступних   напрямків:</a:t>
            </a:r>
          </a:p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uk-UA" alt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а)   робота  з  документами.  Як  правило,  підприємці  перевантажені роботою  з  документами  й  через   невпорядкованість   маршрутів   руху   документів, тривалої їхньої обробки й погано організованої доставки до 40  % директивних, облікових й інших документів можуть доходити до  виконавців  із   запізненням  або  взагалі  не   доходити.</a:t>
            </a:r>
          </a:p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uk-UA" alt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б)  робота  з  кадрами   й   рішення  соціально  -   економічних питань.</a:t>
            </a:r>
          </a:p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uk-UA" alt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в)  рішення комерційних питань;</a:t>
            </a:r>
          </a:p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uk-UA" alt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г)  наради, переговори;</a:t>
            </a:r>
          </a:p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uk-UA" alt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д)  непродуктивні витрати часу, не уточнений час.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altLang="ru-RU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  Культуру змісту робочого  місця.</a:t>
            </a:r>
            <a:r>
              <a:rPr lang="uk-UA" alt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Окремі  підприємці  вважають,  що в процесі роботи необхідно, щоб усе перебувало «під  рукою»,   і   із цією метою на робочий стіл викладають всю  наявну  документацію. Однак при такому підході трудовий процес сильно утрудняється: зменшується  робоча  площа стола; важко зосередитися на якому-небудь одній справі;   погіршуються   санітарно-гігієнічні умови;  легко  втратити  потрібні  в  цей  момент  документи й </a:t>
            </a:r>
            <a:r>
              <a:rPr lang="uk-UA" alt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т.п</a:t>
            </a:r>
            <a:r>
              <a:rPr lang="uk-UA" alt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.;</a:t>
            </a:r>
          </a:p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uk-UA" alt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uk-UA" alt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61074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3"/>
          <p:cNvSpPr>
            <a:spLocks noChangeArrowheads="1"/>
          </p:cNvSpPr>
          <p:nvPr/>
        </p:nvSpPr>
        <p:spPr bwMode="auto">
          <a:xfrm>
            <a:off x="-14983653" y="4009450"/>
            <a:ext cx="58055191" cy="8144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" name="Rectangle 26"/>
          <p:cNvSpPr>
            <a:spLocks noChangeArrowheads="1"/>
          </p:cNvSpPr>
          <p:nvPr/>
        </p:nvSpPr>
        <p:spPr bwMode="auto">
          <a:xfrm>
            <a:off x="442913" y="428196"/>
            <a:ext cx="11158537" cy="580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altLang="ru-RU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uk-UA" altLang="ru-RU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Культуру проведення масових заходів.</a:t>
            </a:r>
            <a:r>
              <a:rPr lang="uk-UA" altLang="ru-RU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Для  економії   часу  й  підвищенні  результативності  нарад   у   будь-якій   організації    підприємці  повинні  використатися  такі  правила  їхньої  підготовки,  як:  чітке визначення теми наради, розробка  порядку  денного,  своєчасне  оповіщення   учасників   наради,   рішення   організаційних    питань, рішення всіх питань  тільки через головуючого (щоб уникнути конфліктних ситуацій) і ін.;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altLang="ru-RU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5. Культуру  прийому  відвідувачів.</a:t>
            </a:r>
            <a:r>
              <a:rPr lang="uk-UA" altLang="ru-RU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Вона  припускає  дотримання  правил  й вимог при  прийомі  працівників,  як  по  особистим,  так  і  по  службових   питаннях.</a:t>
            </a:r>
            <a:r>
              <a:rPr lang="ru-RU" alt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uk-UA" altLang="ru-RU" sz="22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6. Культуру  в роботі  з  листами.</a:t>
            </a:r>
            <a:r>
              <a:rPr kumimoji="0" lang="uk-UA" altLang="ru-RU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Сюди  входить  обов’язкова  реєстрація листів, визначення строків їхнього  розгляду,  персональна  відповідальність підприємця  за   своєчасне   й   правильне   реагування   на   них, обов’язкова  відповідь  на  кожен  лист.       </a:t>
            </a: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7"/>
              <a:tabLst/>
            </a:pPr>
            <a:r>
              <a:rPr kumimoji="0" lang="uk-UA" altLang="ru-RU" sz="22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Культуру мови.</a:t>
            </a:r>
            <a:r>
              <a:rPr kumimoji="0" lang="uk-UA" altLang="ru-RU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Близько 80  %  робочого  часу  підприємця  пов’язане  з контактами з людьми. Тому  вміння  говорити  (спілкуватися)  є  важливою    складовою частиною культури праці підприємця.</a:t>
            </a: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7"/>
              <a:tabLst/>
            </a:pPr>
            <a:r>
              <a:rPr kumimoji="0" lang="uk-UA" altLang="ru-RU" sz="22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Організаційну культуру</a:t>
            </a:r>
            <a:r>
              <a:rPr kumimoji="0" lang="uk-UA" altLang="ru-RU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  до   числа  процедур  якої  можна  віднести: а)  підбір і розміщення кадрів; б) роботу з кадрами, розробку організаційних норм і  нормативів,  планів особистої  роботи,  постановку  завдань   і   доведення   їх   до   виконавців, контроль виконання й ін.</a:t>
            </a:r>
            <a:r>
              <a:rPr kumimoji="0" lang="ru-RU" altLang="ru-RU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ru-RU" altLang="ru-RU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62336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76DCFE0B-813D-44AD-BF7E-63E6E1510C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«Заповіти» успішного бізнесу:</a:t>
            </a:r>
            <a:endParaRPr lang="ru-RU" dirty="0"/>
          </a:p>
        </p:txBody>
      </p:sp>
      <p:graphicFrame>
        <p:nvGraphicFramePr>
          <p:cNvPr id="6" name="Місце для вмісту 5">
            <a:extLst>
              <a:ext uri="{FF2B5EF4-FFF2-40B4-BE49-F238E27FC236}">
                <a16:creationId xmlns:a16="http://schemas.microsoft.com/office/drawing/2014/main" id="{0E741E4D-513E-447B-9D0A-F6B3A7AAF77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12835356"/>
              </p:ext>
            </p:extLst>
          </p:nvPr>
        </p:nvGraphicFramePr>
        <p:xfrm>
          <a:off x="2452255" y="1610591"/>
          <a:ext cx="9497290" cy="49460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149470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E0ECED65-FFB1-42AE-A30D-C6CFB6A7C1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13903" y="3534259"/>
            <a:ext cx="8915399" cy="1468800"/>
          </a:xfrm>
        </p:spPr>
        <p:txBody>
          <a:bodyPr/>
          <a:lstStyle/>
          <a:p>
            <a:r>
              <a:rPr lang="uk-UA" dirty="0"/>
              <a:t>4. Організація документообігу у підприємницькій діяльності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922374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48445" y="618517"/>
            <a:ext cx="8129781" cy="5519047"/>
          </a:xfrm>
        </p:spPr>
        <p:txBody>
          <a:bodyPr>
            <a:normAutofit fontScale="90000"/>
          </a:bodyPr>
          <a:lstStyle/>
          <a:p>
            <a:r>
              <a:rPr lang="uk-UA" b="1" i="1" dirty="0"/>
              <a:t>Документ – </a:t>
            </a:r>
            <a:r>
              <a:rPr lang="uk-UA" dirty="0"/>
              <a:t>це форма закріплення на конкретному матеріальному носії певної інформації щодо фактів, подій, явищ об’єктивної дійсності та розумової діяльності людини, призначена для переміщення у часі і просторі. У вузькому розумінні документом вважають будь-який матеріалізований носій інформації, що юридично підтверджує певний факт або право на щось.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305038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4" y="202880"/>
            <a:ext cx="10364451" cy="794647"/>
          </a:xfrm>
        </p:spPr>
        <p:txBody>
          <a:bodyPr/>
          <a:lstStyle/>
          <a:p>
            <a:r>
              <a:rPr lang="uk-UA" dirty="0"/>
              <a:t>Функції документів: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481383505"/>
              </p:ext>
            </p:extLst>
          </p:nvPr>
        </p:nvGraphicFramePr>
        <p:xfrm>
          <a:off x="734291" y="997526"/>
          <a:ext cx="10681853" cy="576349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183545">
                  <a:extLst>
                    <a:ext uri="{9D8B030D-6E8A-4147-A177-3AD203B41FA5}">
                      <a16:colId xmlns:a16="http://schemas.microsoft.com/office/drawing/2014/main" val="2121569310"/>
                    </a:ext>
                  </a:extLst>
                </a:gridCol>
                <a:gridCol w="5498308">
                  <a:extLst>
                    <a:ext uri="{9D8B030D-6E8A-4147-A177-3AD203B41FA5}">
                      <a16:colId xmlns:a16="http://schemas.microsoft.com/office/drawing/2014/main" val="1067080072"/>
                    </a:ext>
                  </a:extLst>
                </a:gridCol>
              </a:tblGrid>
              <a:tr h="27709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Загальні 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666" marR="6066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Специфічні 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666" marR="60666" marT="0" marB="0"/>
                </a:tc>
                <a:extLst>
                  <a:ext uri="{0D108BD9-81ED-4DB2-BD59-A6C34878D82A}">
                    <a16:rowId xmlns:a16="http://schemas.microsoft.com/office/drawing/2014/main" val="212670761"/>
                  </a:ext>
                </a:extLst>
              </a:tr>
              <a:tr h="5179763">
                <a:tc>
                  <a:txBody>
                    <a:bodyPr/>
                    <a:lstStyle/>
                    <a:p>
                      <a:pPr indent="228600" algn="just">
                        <a:spcAft>
                          <a:spcPts val="0"/>
                        </a:spcAft>
                      </a:pPr>
                      <a:r>
                        <a:rPr lang="uk-UA" sz="1800" u="sng" dirty="0">
                          <a:effectLst/>
                        </a:rPr>
                        <a:t>Інформаційна</a:t>
                      </a:r>
                      <a:r>
                        <a:rPr lang="uk-UA" sz="1800" dirty="0">
                          <a:effectLst/>
                        </a:rPr>
                        <a:t> – будь-який документ створюється для збереження інформації, оскільки необхідність її зафіксувати – причина укладання документа.</a:t>
                      </a:r>
                      <a:endParaRPr lang="ru-RU" sz="1800" dirty="0">
                        <a:effectLst/>
                      </a:endParaRPr>
                    </a:p>
                    <a:p>
                      <a:pPr indent="228600" algn="just">
                        <a:spcAft>
                          <a:spcPts val="0"/>
                        </a:spcAft>
                      </a:pPr>
                      <a:r>
                        <a:rPr lang="uk-UA" sz="1800" u="sng" dirty="0">
                          <a:effectLst/>
                        </a:rPr>
                        <a:t>Соціальна </a:t>
                      </a:r>
                      <a:r>
                        <a:rPr lang="uk-UA" sz="1800" dirty="0">
                          <a:effectLst/>
                        </a:rPr>
                        <a:t>– документ є соціально значущим об’єктом, оскільки його поява спричинена тією чи іншою соціальною потребою.</a:t>
                      </a:r>
                      <a:endParaRPr lang="ru-RU" sz="1800" dirty="0">
                        <a:effectLst/>
                      </a:endParaRPr>
                    </a:p>
                    <a:p>
                      <a:pPr indent="228600" algn="just">
                        <a:spcAft>
                          <a:spcPts val="0"/>
                        </a:spcAft>
                      </a:pPr>
                      <a:r>
                        <a:rPr lang="uk-UA" sz="1800" u="sng" dirty="0">
                          <a:effectLst/>
                        </a:rPr>
                        <a:t>Комунікативна</a:t>
                      </a:r>
                      <a:r>
                        <a:rPr lang="uk-UA" sz="1800" dirty="0">
                          <a:effectLst/>
                        </a:rPr>
                        <a:t> – документ виступає як засіб зв’язку між окремими елементами офіційної, громадянської структури (закладами, установами, фірмами тощо).</a:t>
                      </a:r>
                      <a:endParaRPr lang="ru-RU" sz="1800" dirty="0">
                        <a:effectLst/>
                      </a:endParaRPr>
                    </a:p>
                    <a:p>
                      <a:pPr indent="228600" algn="just">
                        <a:spcAft>
                          <a:spcPts val="0"/>
                        </a:spcAft>
                      </a:pPr>
                      <a:r>
                        <a:rPr lang="uk-UA" sz="1800" u="sng" dirty="0">
                          <a:effectLst/>
                        </a:rPr>
                        <a:t>Культурна</a:t>
                      </a:r>
                      <a:r>
                        <a:rPr lang="uk-UA" sz="1800" dirty="0">
                          <a:effectLst/>
                        </a:rPr>
                        <a:t> – документ є засобом закріплення та передавання культурних традицій, що найкраще простежується на великих комплексах документів (науково-технічної сфери), де знаходить відображення рівень наукового, технічного й культурного розвитку суспільства.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666" marR="60666" marT="0" marB="0"/>
                </a:tc>
                <a:tc>
                  <a:txBody>
                    <a:bodyPr/>
                    <a:lstStyle/>
                    <a:p>
                      <a:pPr indent="228600" algn="just">
                        <a:spcAft>
                          <a:spcPts val="0"/>
                        </a:spcAft>
                      </a:pPr>
                      <a:r>
                        <a:rPr lang="uk-UA" sz="1800" u="sng" dirty="0">
                          <a:effectLst/>
                        </a:rPr>
                        <a:t>Управлінська</a:t>
                      </a:r>
                      <a:r>
                        <a:rPr lang="uk-UA" sz="1800" dirty="0">
                          <a:effectLst/>
                        </a:rPr>
                        <a:t> – документ є інструментом управління; ця функція притаманна низці управлінських документів, які спеціально створюються для реалізації завдань управління.</a:t>
                      </a:r>
                      <a:endParaRPr lang="ru-RU" sz="1800" dirty="0">
                        <a:effectLst/>
                      </a:endParaRPr>
                    </a:p>
                    <a:p>
                      <a:pPr indent="228600" algn="just">
                        <a:spcAft>
                          <a:spcPts val="0"/>
                        </a:spcAft>
                      </a:pPr>
                      <a:r>
                        <a:rPr lang="uk-UA" sz="1800" u="sng" dirty="0">
                          <a:effectLst/>
                        </a:rPr>
                        <a:t>Правова </a:t>
                      </a:r>
                      <a:r>
                        <a:rPr lang="uk-UA" sz="1800" dirty="0">
                          <a:effectLst/>
                        </a:rPr>
                        <a:t>– документ є засобом закріплення і змін правових норм та правовідносин у суспільстві; ця функція є визначальною у законодавчих та правових нормативних актах, що створюються з метою фіксації правових норм і правовідносин, а також будь-які документи, які набувають правової функції тимчасово (для використання як судовий доказ).</a:t>
                      </a:r>
                      <a:endParaRPr lang="ru-RU" sz="1800" dirty="0">
                        <a:effectLst/>
                      </a:endParaRPr>
                    </a:p>
                    <a:p>
                      <a:pPr indent="228600" algn="just">
                        <a:spcAft>
                          <a:spcPts val="0"/>
                        </a:spcAft>
                      </a:pPr>
                      <a:r>
                        <a:rPr lang="uk-UA" sz="1800" u="sng" dirty="0">
                          <a:effectLst/>
                        </a:rPr>
                        <a:t>Історична </a:t>
                      </a:r>
                      <a:r>
                        <a:rPr lang="uk-UA" sz="1800" dirty="0">
                          <a:effectLst/>
                        </a:rPr>
                        <a:t>– коли документ є джерелом історичних відомостей про розвиток суспільства; цієї функції набуває певна частина документів лише після того, як вони виконають свою оперативну дієву роль і надійдуть до архіву на збереження.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666" marR="60666" marT="0" marB="0"/>
                </a:tc>
                <a:extLst>
                  <a:ext uri="{0D108BD9-81ED-4DB2-BD59-A6C34878D82A}">
                    <a16:rowId xmlns:a16="http://schemas.microsoft.com/office/drawing/2014/main" val="29577065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143461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3C61E645-8077-4330-B8DE-F945AB32CB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97030" y="3295269"/>
            <a:ext cx="8915399" cy="1468800"/>
          </a:xfrm>
        </p:spPr>
        <p:txBody>
          <a:bodyPr/>
          <a:lstStyle/>
          <a:p>
            <a:r>
              <a:rPr lang="ru-RU" dirty="0"/>
              <a:t>1. </a:t>
            </a:r>
            <a:r>
              <a:rPr lang="ru-RU" dirty="0" err="1"/>
              <a:t>Підприємницький</a:t>
            </a:r>
            <a:r>
              <a:rPr lang="ru-RU" dirty="0"/>
              <a:t> </a:t>
            </a:r>
            <a:r>
              <a:rPr lang="ru-RU" dirty="0" err="1"/>
              <a:t>успіх</a:t>
            </a:r>
            <a:r>
              <a:rPr lang="ru-RU" dirty="0"/>
              <a:t> як </a:t>
            </a:r>
            <a:r>
              <a:rPr lang="ru-RU" dirty="0" err="1"/>
              <a:t>соціально-економічна</a:t>
            </a:r>
            <a:r>
              <a:rPr lang="ru-RU" dirty="0"/>
              <a:t> </a:t>
            </a:r>
            <a:r>
              <a:rPr lang="ru-RU" dirty="0" err="1"/>
              <a:t>категорія</a:t>
            </a:r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41090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76945" y="1457237"/>
            <a:ext cx="979862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800" dirty="0"/>
              <a:t>Діяльність по створенню документів (документування) та організацію роботи з документами (рух, пошук, зберігання) прийнято називати </a:t>
            </a:r>
            <a:r>
              <a:rPr lang="uk-UA" sz="4800" b="1" i="1" dirty="0"/>
              <a:t>діловодством.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16635027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Line 6"/>
          <p:cNvSpPr>
            <a:spLocks noChangeShapeType="1"/>
          </p:cNvSpPr>
          <p:nvPr/>
        </p:nvSpPr>
        <p:spPr bwMode="auto">
          <a:xfrm>
            <a:off x="5766658" y="1252774"/>
            <a:ext cx="0" cy="2286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Line 5"/>
          <p:cNvSpPr>
            <a:spLocks noChangeShapeType="1"/>
          </p:cNvSpPr>
          <p:nvPr/>
        </p:nvSpPr>
        <p:spPr bwMode="auto">
          <a:xfrm>
            <a:off x="3133925" y="1223645"/>
            <a:ext cx="0" cy="2286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18" name="Группа 17"/>
          <p:cNvGrpSpPr/>
          <p:nvPr/>
        </p:nvGrpSpPr>
        <p:grpSpPr>
          <a:xfrm>
            <a:off x="2130135" y="633991"/>
            <a:ext cx="8177645" cy="5115646"/>
            <a:chOff x="342900" y="550863"/>
            <a:chExt cx="5372100" cy="4076700"/>
          </a:xfrm>
        </p:grpSpPr>
        <p:sp>
          <p:nvSpPr>
            <p:cNvPr id="3" name="Rectangle 13"/>
            <p:cNvSpPr>
              <a:spLocks noChangeArrowheads="1"/>
            </p:cNvSpPr>
            <p:nvPr/>
          </p:nvSpPr>
          <p:spPr bwMode="auto">
            <a:xfrm>
              <a:off x="1200150" y="550863"/>
              <a:ext cx="3086100" cy="342900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18900000" algn="ctr" rotWithShape="0">
                <a:srgbClr val="808080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altLang="ru-RU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Групи документів</a:t>
              </a:r>
              <a:endParaRPr kumimoji="0" lang="uk-UA" alt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" name="Rectangle 12"/>
            <p:cNvSpPr>
              <a:spLocks noChangeArrowheads="1"/>
            </p:cNvSpPr>
            <p:nvPr/>
          </p:nvSpPr>
          <p:spPr bwMode="auto">
            <a:xfrm>
              <a:off x="342900" y="1243013"/>
              <a:ext cx="1371600" cy="1714500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18900000" algn="ctr" rotWithShape="0">
                <a:srgbClr val="808080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altLang="ru-RU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1. Організаційні</a:t>
              </a:r>
              <a:r>
                <a:rPr kumimoji="0" lang="uk-UA" altLang="ru-RU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:</a:t>
              </a:r>
              <a:endParaRPr kumimoji="0" lang="uk-UA" alt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altLang="ru-RU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положення, статути, інструкції, правила</a:t>
              </a:r>
              <a:endParaRPr kumimoji="0" lang="uk-UA" alt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uk-UA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" name="Rectangle 11"/>
            <p:cNvSpPr>
              <a:spLocks noChangeArrowheads="1"/>
            </p:cNvSpPr>
            <p:nvPr/>
          </p:nvSpPr>
          <p:spPr bwMode="auto">
            <a:xfrm>
              <a:off x="1943100" y="1243013"/>
              <a:ext cx="1371600" cy="1714500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18900000" algn="ctr" rotWithShape="0">
                <a:srgbClr val="808080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altLang="ru-RU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2. Розпорядчі</a:t>
              </a:r>
              <a:r>
                <a:rPr kumimoji="0" lang="uk-UA" altLang="ru-RU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:</a:t>
              </a:r>
              <a:endParaRPr kumimoji="0" lang="uk-UA" alt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altLang="ru-RU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ухвали, розпорядження, накази із загальних питань, вказівки</a:t>
              </a:r>
              <a:endParaRPr kumimoji="0" lang="uk-UA" alt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uk-UA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" name="Rectangle 10"/>
            <p:cNvSpPr>
              <a:spLocks noChangeArrowheads="1"/>
            </p:cNvSpPr>
            <p:nvPr/>
          </p:nvSpPr>
          <p:spPr bwMode="auto">
            <a:xfrm>
              <a:off x="3657600" y="1243013"/>
              <a:ext cx="2057400" cy="1714500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18900000" algn="ctr" rotWithShape="0">
                <a:srgbClr val="808080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altLang="ru-RU" sz="16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3. Довідково-інформаційні:</a:t>
              </a:r>
              <a:endParaRPr kumimoji="0" lang="uk-UA" alt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altLang="ru-RU" sz="16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довідки, протоколи, акти, доповідні та пояснювальні записки, службові листи, факси, відгуки, доповіді, звіти, плани робіт, оголошення</a:t>
              </a:r>
              <a:endParaRPr kumimoji="0" lang="uk-UA" alt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" name="Rectangle 9"/>
            <p:cNvSpPr>
              <a:spLocks noChangeArrowheads="1"/>
            </p:cNvSpPr>
            <p:nvPr/>
          </p:nvSpPr>
          <p:spPr bwMode="auto">
            <a:xfrm>
              <a:off x="511175" y="3116263"/>
              <a:ext cx="2116138" cy="1511300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18900000" algn="ctr" rotWithShape="0">
                <a:srgbClr val="808080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altLang="ru-RU" sz="16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4. З </a:t>
              </a:r>
              <a:r>
                <a:rPr kumimoji="0" lang="uk-UA" altLang="ru-RU" sz="1600" b="1" i="0" u="none" strike="noStrike" cap="none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кадрово</a:t>
              </a:r>
              <a:r>
                <a:rPr kumimoji="0" lang="uk-UA" altLang="ru-RU" sz="16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-контрактових питань:</a:t>
              </a:r>
              <a:r>
                <a:rPr kumimoji="0" lang="uk-UA" altLang="ru-RU" sz="16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 </a:t>
              </a:r>
              <a:endParaRPr kumimoji="0" lang="uk-UA" alt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altLang="ru-RU" sz="16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автобіографії, заяви, накази, особові листки, трудові книжки, особові картки, характеристики, трудові догоди, контракти</a:t>
              </a:r>
              <a:endParaRPr kumimoji="0" lang="uk-UA" alt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uk-UA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" name="Rectangle 8"/>
            <p:cNvSpPr>
              <a:spLocks noChangeArrowheads="1"/>
            </p:cNvSpPr>
            <p:nvPr/>
          </p:nvSpPr>
          <p:spPr bwMode="auto">
            <a:xfrm>
              <a:off x="2971800" y="3116263"/>
              <a:ext cx="1828800" cy="1511300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18900000" algn="ctr" rotWithShape="0">
                <a:srgbClr val="808080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altLang="ru-RU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5. Особові офіційні документи:</a:t>
              </a:r>
              <a:endParaRPr kumimoji="0" lang="uk-UA" alt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altLang="ru-RU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 пропозиції, заяви та скарги громадян, розписки, доручення особові і т. ін.</a:t>
              </a:r>
              <a:endParaRPr kumimoji="0" lang="uk-UA" alt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uk-UA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" name="Line 7"/>
            <p:cNvSpPr>
              <a:spLocks noChangeShapeType="1"/>
            </p:cNvSpPr>
            <p:nvPr/>
          </p:nvSpPr>
          <p:spPr bwMode="auto">
            <a:xfrm>
              <a:off x="1028700" y="1020763"/>
              <a:ext cx="377190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" name="Line 4"/>
            <p:cNvSpPr>
              <a:spLocks noChangeShapeType="1"/>
            </p:cNvSpPr>
            <p:nvPr/>
          </p:nvSpPr>
          <p:spPr bwMode="auto">
            <a:xfrm>
              <a:off x="4800600" y="1020763"/>
              <a:ext cx="0" cy="22860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" name="Line 3"/>
            <p:cNvSpPr>
              <a:spLocks noChangeShapeType="1"/>
            </p:cNvSpPr>
            <p:nvPr/>
          </p:nvSpPr>
          <p:spPr bwMode="auto">
            <a:xfrm>
              <a:off x="1828800" y="1014413"/>
              <a:ext cx="0" cy="217170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" name="Line 2"/>
            <p:cNvSpPr>
              <a:spLocks noChangeShapeType="1"/>
            </p:cNvSpPr>
            <p:nvPr/>
          </p:nvSpPr>
          <p:spPr bwMode="auto">
            <a:xfrm>
              <a:off x="3543300" y="1014413"/>
              <a:ext cx="0" cy="217170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15" name="Line 1"/>
          <p:cNvSpPr>
            <a:spLocks noChangeShapeType="1"/>
          </p:cNvSpPr>
          <p:nvPr/>
        </p:nvSpPr>
        <p:spPr bwMode="auto">
          <a:xfrm>
            <a:off x="5780513" y="1064279"/>
            <a:ext cx="0" cy="1143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Rectangle 14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4044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4535" y="618517"/>
            <a:ext cx="8811491" cy="5477483"/>
          </a:xfrm>
        </p:spPr>
        <p:txBody>
          <a:bodyPr>
            <a:normAutofit fontScale="90000"/>
          </a:bodyPr>
          <a:lstStyle/>
          <a:p>
            <a:r>
              <a:rPr lang="uk-UA" dirty="0"/>
              <a:t>Для того, щоб документ відповідав вимогам, він повинен бути правильно складений як за формою, так і за змістом.</a:t>
            </a:r>
            <a:br>
              <a:rPr lang="ru-RU" dirty="0"/>
            </a:br>
            <a:r>
              <a:rPr lang="uk-UA" b="1" i="1" dirty="0"/>
              <a:t>Реквізит</a:t>
            </a:r>
            <a:r>
              <a:rPr lang="uk-UA" i="1" dirty="0"/>
              <a:t> </a:t>
            </a:r>
            <a:r>
              <a:rPr lang="uk-UA" dirty="0"/>
              <a:t>(лат. - </a:t>
            </a:r>
            <a:r>
              <a:rPr lang="uk-UA" i="1" dirty="0"/>
              <a:t>необхідний, потрібний</a:t>
            </a:r>
            <a:r>
              <a:rPr lang="uk-UA" dirty="0"/>
              <a:t>) – це сукупність обов’язкових даних, без яких документ не може бути підставою для обліку і не матиме юридичної сили. Відсутність хоча б одного з реквізитів не дозволяє використати документ за призначенням.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488332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0"/>
          <p:cNvSpPr>
            <a:spLocks noChangeArrowheads="1"/>
          </p:cNvSpPr>
          <p:nvPr/>
        </p:nvSpPr>
        <p:spPr bwMode="auto">
          <a:xfrm>
            <a:off x="526472" y="2022764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3" name="Rectangle 15"/>
          <p:cNvSpPr>
            <a:spLocks noChangeArrowheads="1"/>
          </p:cNvSpPr>
          <p:nvPr/>
        </p:nvSpPr>
        <p:spPr bwMode="auto">
          <a:xfrm>
            <a:off x="526472" y="5161252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269242"/>
              </p:ext>
            </p:extLst>
          </p:nvPr>
        </p:nvGraphicFramePr>
        <p:xfrm>
          <a:off x="0" y="0"/>
          <a:ext cx="12192000" cy="77620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7889">
                  <a:extLst>
                    <a:ext uri="{9D8B030D-6E8A-4147-A177-3AD203B41FA5}">
                      <a16:colId xmlns:a16="http://schemas.microsoft.com/office/drawing/2014/main" val="1634563281"/>
                    </a:ext>
                  </a:extLst>
                </a:gridCol>
                <a:gridCol w="4305804">
                  <a:extLst>
                    <a:ext uri="{9D8B030D-6E8A-4147-A177-3AD203B41FA5}">
                      <a16:colId xmlns:a16="http://schemas.microsoft.com/office/drawing/2014/main" val="2125193780"/>
                    </a:ext>
                  </a:extLst>
                </a:gridCol>
                <a:gridCol w="7268307">
                  <a:extLst>
                    <a:ext uri="{9D8B030D-6E8A-4147-A177-3AD203B41FA5}">
                      <a16:colId xmlns:a16="http://schemas.microsoft.com/office/drawing/2014/main" val="2743098973"/>
                    </a:ext>
                  </a:extLst>
                </a:gridCol>
              </a:tblGrid>
              <a:tr h="24531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№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176" marR="2717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Реквізити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176" marR="2717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Розташування та правила оформлення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176" marR="27176" marT="0" marB="0" anchor="ctr"/>
                </a:tc>
                <a:extLst>
                  <a:ext uri="{0D108BD9-81ED-4DB2-BD59-A6C34878D82A}">
                    <a16:rowId xmlns:a16="http://schemas.microsoft.com/office/drawing/2014/main" val="526073299"/>
                  </a:ext>
                </a:extLst>
              </a:tr>
              <a:tr h="24531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1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176" marR="2717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2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176" marR="2717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3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176" marR="27176" marT="0" marB="0"/>
                </a:tc>
                <a:extLst>
                  <a:ext uri="{0D108BD9-81ED-4DB2-BD59-A6C34878D82A}">
                    <a16:rowId xmlns:a16="http://schemas.microsoft.com/office/drawing/2014/main" val="2329713003"/>
                  </a:ext>
                </a:extLst>
              </a:tr>
              <a:tr h="27136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1.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176" marR="2717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Державний герб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176" marR="27176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Посередині бланка або в кутку над серединою рядка з назвою організації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176" marR="27176" marT="0" marB="0" anchor="ctr"/>
                </a:tc>
                <a:extLst>
                  <a:ext uri="{0D108BD9-81ED-4DB2-BD59-A6C34878D82A}">
                    <a16:rowId xmlns:a16="http://schemas.microsoft.com/office/drawing/2014/main" val="2295215018"/>
                  </a:ext>
                </a:extLst>
              </a:tr>
              <a:tr h="49063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2.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176" marR="2717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Емблема організації чи підприємства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176" marR="27176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Порядок із назвою організації. Як емблему можна використовувати товарний знак, зареєстрований у встановленому порядку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176" marR="27176" marT="0" marB="0" anchor="ctr"/>
                </a:tc>
                <a:extLst>
                  <a:ext uri="{0D108BD9-81ED-4DB2-BD59-A6C34878D82A}">
                    <a16:rowId xmlns:a16="http://schemas.microsoft.com/office/drawing/2014/main" val="1417690431"/>
                  </a:ext>
                </a:extLst>
              </a:tr>
              <a:tr h="27136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3.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176" marR="2717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Зображення державних нагород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176" marR="27176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У верхньому лівому кутку або посередині документа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176" marR="27176" marT="0" marB="0" anchor="ctr"/>
                </a:tc>
                <a:extLst>
                  <a:ext uri="{0D108BD9-81ED-4DB2-BD59-A6C34878D82A}">
                    <a16:rowId xmlns:a16="http://schemas.microsoft.com/office/drawing/2014/main" val="1960522473"/>
                  </a:ext>
                </a:extLst>
              </a:tr>
              <a:tr h="27136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4.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176" marR="2717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Код підприємства, установи, організації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176" marR="27176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У верхньому правому кутку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176" marR="27176" marT="0" marB="0" anchor="ctr"/>
                </a:tc>
                <a:extLst>
                  <a:ext uri="{0D108BD9-81ED-4DB2-BD59-A6C34878D82A}">
                    <a16:rowId xmlns:a16="http://schemas.microsoft.com/office/drawing/2014/main" val="1977585551"/>
                  </a:ext>
                </a:extLst>
              </a:tr>
              <a:tr h="27136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5.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176" marR="2717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Код форми документа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176" marR="27176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 У верхньому кутку під кодом підприємства, організації, установи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176" marR="27176" marT="0" marB="0" anchor="ctr"/>
                </a:tc>
                <a:extLst>
                  <a:ext uri="{0D108BD9-81ED-4DB2-BD59-A6C34878D82A}">
                    <a16:rowId xmlns:a16="http://schemas.microsoft.com/office/drawing/2014/main" val="665983514"/>
                  </a:ext>
                </a:extLst>
              </a:tr>
              <a:tr h="5427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6.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176" marR="2717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Назва міністерства або відомства, якому підпорядковується установа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176" marR="27176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У верхньому лівому кутку або посередині сторінки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176" marR="27176" marT="0" marB="0" anchor="ctr"/>
                </a:tc>
                <a:extLst>
                  <a:ext uri="{0D108BD9-81ED-4DB2-BD59-A6C34878D82A}">
                    <a16:rowId xmlns:a16="http://schemas.microsoft.com/office/drawing/2014/main" val="176504050"/>
                  </a:ext>
                </a:extLst>
              </a:tr>
              <a:tr h="5427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7.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176" marR="2717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Повна назва установи, організації або підприємства – автора документа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176" marR="27176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У верхньому лівому кутку. Може наноситися за допомогою штампа або друкарським способом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176" marR="27176" marT="0" marB="0" anchor="ctr"/>
                </a:tc>
                <a:extLst>
                  <a:ext uri="{0D108BD9-81ED-4DB2-BD59-A6C34878D82A}">
                    <a16:rowId xmlns:a16="http://schemas.microsoft.com/office/drawing/2014/main" val="2372838165"/>
                  </a:ext>
                </a:extLst>
              </a:tr>
              <a:tr h="27136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8.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176" marR="2717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Назва структурного підрозділу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176" marR="27176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У верхньому лівому кутку. Дозволяється друкувати машинописним способом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176" marR="27176" marT="0" marB="0" anchor="ctr"/>
                </a:tc>
                <a:extLst>
                  <a:ext uri="{0D108BD9-81ED-4DB2-BD59-A6C34878D82A}">
                    <a16:rowId xmlns:a16="http://schemas.microsoft.com/office/drawing/2014/main" val="3256824267"/>
                  </a:ext>
                </a:extLst>
              </a:tr>
              <a:tr h="98127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9.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176" marR="2717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Індекс підприємства зв'язку, поштова й телеграфна адреси, номер телетайпу, номер телефону, факсу, номер рахунка в банку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176" marR="27176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 У верхньому лівому кутку, оформляється відповідно до поштових правил: 052183, вул. Ватутіна, 7, м. Київ, тел.512 58 96. На бланку для листів указується номер розрахункового рахунка у відділенні банку: розрахунковий рахунок № 2258741 в Укрінбанку м. Києва МФО № 586731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176" marR="27176" marT="0" marB="0" anchor="ctr"/>
                </a:tc>
                <a:extLst>
                  <a:ext uri="{0D108BD9-81ED-4DB2-BD59-A6C34878D82A}">
                    <a16:rowId xmlns:a16="http://schemas.microsoft.com/office/drawing/2014/main" val="248943026"/>
                  </a:ext>
                </a:extLst>
              </a:tr>
              <a:tr h="73595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10.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176" marR="2717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Назва виду документа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176" marR="27176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Зліва або посередині сторінки. В усіх документах, крім листів, наводитися назва його виду. Залежно від цієї назви встановлюється формуляр, структура тексту, особливості викладу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176" marR="27176" marT="0" marB="0" anchor="ctr"/>
                </a:tc>
                <a:extLst>
                  <a:ext uri="{0D108BD9-81ED-4DB2-BD59-A6C34878D82A}">
                    <a16:rowId xmlns:a16="http://schemas.microsoft.com/office/drawing/2014/main" val="1134809619"/>
                  </a:ext>
                </a:extLst>
              </a:tr>
              <a:tr h="171722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11.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176" marR="2717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Дата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176" marR="27176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 Документ датується вдень його підписання або затвердження. На бланках дату підписання документа ставлять у лівій верхній частині разом з індексом на спеціально відведеному для цього місці. Якщо документ складений не на бланку, то дату ставлять під текстом зліва. Вона записується словесно-цифровим способом або цифровим – трьома парами арабських цифр у такій послідовності: день, місяць, рік.  У документах матеріально-фінансового характеру дата оформляється словесно-цифровим способом.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176" marR="27176" marT="0" marB="0" anchor="ctr"/>
                </a:tc>
                <a:extLst>
                  <a:ext uri="{0D108BD9-81ED-4DB2-BD59-A6C34878D82A}">
                    <a16:rowId xmlns:a16="http://schemas.microsoft.com/office/drawing/2014/main" val="42138843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2387063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2697358"/>
              </p:ext>
            </p:extLst>
          </p:nvPr>
        </p:nvGraphicFramePr>
        <p:xfrm>
          <a:off x="0" y="2"/>
          <a:ext cx="12192000" cy="7132762"/>
        </p:xfrm>
        <a:graphic>
          <a:graphicData uri="http://schemas.openxmlformats.org/drawingml/2006/table">
            <a:tbl>
              <a:tblPr firstRow="1" bandRow="1" bandCol="1">
                <a:tableStyleId>{5C22544A-7EE6-4342-B048-85BDC9FD1C3A}</a:tableStyleId>
              </a:tblPr>
              <a:tblGrid>
                <a:gridCol w="540327">
                  <a:extLst>
                    <a:ext uri="{9D8B030D-6E8A-4147-A177-3AD203B41FA5}">
                      <a16:colId xmlns:a16="http://schemas.microsoft.com/office/drawing/2014/main" val="3839200272"/>
                    </a:ext>
                  </a:extLst>
                </a:gridCol>
                <a:gridCol w="1814946">
                  <a:extLst>
                    <a:ext uri="{9D8B030D-6E8A-4147-A177-3AD203B41FA5}">
                      <a16:colId xmlns:a16="http://schemas.microsoft.com/office/drawing/2014/main" val="1622343790"/>
                    </a:ext>
                  </a:extLst>
                </a:gridCol>
                <a:gridCol w="9836727">
                  <a:extLst>
                    <a:ext uri="{9D8B030D-6E8A-4147-A177-3AD203B41FA5}">
                      <a16:colId xmlns:a16="http://schemas.microsoft.com/office/drawing/2014/main" val="1725057984"/>
                    </a:ext>
                  </a:extLst>
                </a:gridCol>
              </a:tblGrid>
              <a:tr h="28642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12.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939" marR="2693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Текст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939" marR="26939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Складається з елементів: вступу; основної частини; закінчення. Розташовується на всю ширину сторінки.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939" marR="26939" marT="0" marB="0" anchor="ctr"/>
                </a:tc>
                <a:extLst>
                  <a:ext uri="{0D108BD9-81ED-4DB2-BD59-A6C34878D82A}">
                    <a16:rowId xmlns:a16="http://schemas.microsoft.com/office/drawing/2014/main" val="2675381999"/>
                  </a:ext>
                </a:extLst>
              </a:tr>
              <a:tr h="231033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13.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939" marR="2693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Відмітка про наявність додатка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939" marR="26939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Ліворуч у верхній половині сторінки. Є два способи оформлення додатків:</a:t>
                      </a:r>
                      <a:endParaRPr lang="ru-RU" sz="16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1) якщо документ має додатки, згадувані в тексті, або ті, що пояснюють його зміст, те відмітку про це, оформляють так: Додаток: на 2 </a:t>
                      </a:r>
                      <a:r>
                        <a:rPr lang="uk-UA" sz="1600" dirty="0" err="1">
                          <a:effectLst/>
                        </a:rPr>
                        <a:t>арк</a:t>
                      </a:r>
                      <a:r>
                        <a:rPr lang="uk-UA" sz="1600" dirty="0">
                          <a:effectLst/>
                        </a:rPr>
                        <a:t>. у 3 прим.;</a:t>
                      </a:r>
                      <a:endParaRPr lang="ru-RU" sz="16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2) якщо документ має додатки, не зазначені в тексті, те їх потрібно перелічити з указівкою на кількість сторінок у шкірному з них і кількість примірників: Додаток: </a:t>
                      </a:r>
                      <a:endParaRPr lang="ru-RU" sz="16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«Проект реконструкції ділянки» на 5  </a:t>
                      </a:r>
                      <a:r>
                        <a:rPr lang="uk-UA" sz="1600" dirty="0" err="1">
                          <a:effectLst/>
                        </a:rPr>
                        <a:t>арк</a:t>
                      </a:r>
                      <a:r>
                        <a:rPr lang="uk-UA" sz="1600" dirty="0">
                          <a:effectLst/>
                        </a:rPr>
                        <a:t>. у  2 прим. Якщо додаток залишається в справі, це зазначається. Додаток: на 2 </a:t>
                      </a:r>
                      <a:r>
                        <a:rPr lang="uk-UA" sz="1600" dirty="0" err="1">
                          <a:effectLst/>
                        </a:rPr>
                        <a:t>арк</a:t>
                      </a:r>
                      <a:r>
                        <a:rPr lang="uk-UA" sz="1600" dirty="0">
                          <a:effectLst/>
                        </a:rPr>
                        <a:t>. лише адресатові.</a:t>
                      </a:r>
                      <a:endParaRPr lang="ru-RU" sz="16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У разі великої кількості додатків окремо складається їх, список, а в самому документі після тексту зазначається: Додаток: відповідно до списку на 7 </a:t>
                      </a:r>
                      <a:r>
                        <a:rPr lang="uk-UA" sz="1600" dirty="0" err="1">
                          <a:effectLst/>
                        </a:rPr>
                        <a:t>арк</a:t>
                      </a:r>
                      <a:r>
                        <a:rPr lang="uk-UA" sz="1600" dirty="0">
                          <a:effectLst/>
                        </a:rPr>
                        <a:t>.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939" marR="26939" marT="0" marB="0" anchor="ctr"/>
                </a:tc>
                <a:extLst>
                  <a:ext uri="{0D108BD9-81ED-4DB2-BD59-A6C34878D82A}">
                    <a16:rowId xmlns:a16="http://schemas.microsoft.com/office/drawing/2014/main" val="2885250793"/>
                  </a:ext>
                </a:extLst>
              </a:tr>
              <a:tr h="114569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14.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939" marR="2693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Підписи 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939" marR="26939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Підписують, як правило, перший примірник документа. До складу підпису входять: зазначення посади (із лівого боку); підпис (між назвою посади й прізвищем); ініціали та прізвище. Підписи кількох службових осіб на документах розташовуються одна під одною в послідовності, що відповідає посаді. Якщо документ підписують кілька осіб, що обіймають однакову посаду, то їхні підписи розташовуються на одному рівні: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939" marR="26939" marT="0" marB="0" anchor="ctr"/>
                </a:tc>
                <a:extLst>
                  <a:ext uri="{0D108BD9-81ED-4DB2-BD59-A6C34878D82A}">
                    <a16:rowId xmlns:a16="http://schemas.microsoft.com/office/drawing/2014/main" val="1664087072"/>
                  </a:ext>
                </a:extLst>
              </a:tr>
              <a:tr h="51340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15.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939" marR="2693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Віза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939" marR="26939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Внутрішнє узгодження проекту документа – це його візування. Віза складається з: особистого підпису особи, що візує; дати.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939" marR="26939" marT="0" marB="0" anchor="ctr"/>
                </a:tc>
                <a:extLst>
                  <a:ext uri="{0D108BD9-81ED-4DB2-BD59-A6C34878D82A}">
                    <a16:rowId xmlns:a16="http://schemas.microsoft.com/office/drawing/2014/main" val="484858260"/>
                  </a:ext>
                </a:extLst>
              </a:tr>
              <a:tr h="157533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16.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939" marR="2693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Печатка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939" marR="26939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Печатка прикладається до документів, що вимагають особливого засвідчення. Печатки є гербові та прості. Гербова печатка прикладається до документів, що засвідчують юридичні або фізичні права осіб; до статутів, положень, які вимагають відбитка печатки, та інших. Прості печатки мають різну форму: круглу, квадратну, трикутну. Герб на них не зображується. Просту печатку прикладають до документів, що виходять за межі організації, до розмножених примірників розпорядчих документів для їх, розсилання, до довідок із місця роботи і </a:t>
                      </a:r>
                      <a:r>
                        <a:rPr lang="uk-UA" sz="1600" dirty="0" err="1">
                          <a:effectLst/>
                        </a:rPr>
                        <a:t>т.д</a:t>
                      </a:r>
                      <a:r>
                        <a:rPr lang="uk-UA" sz="1600" dirty="0">
                          <a:effectLst/>
                        </a:rPr>
                        <a:t>.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939" marR="26939" marT="0" marB="0" anchor="ctr"/>
                </a:tc>
                <a:extLst>
                  <a:ext uri="{0D108BD9-81ED-4DB2-BD59-A6C34878D82A}">
                    <a16:rowId xmlns:a16="http://schemas.microsoft.com/office/drawing/2014/main" val="3609761220"/>
                  </a:ext>
                </a:extLst>
              </a:tr>
              <a:tr h="102681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17.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939" marR="2693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Прізвище виконавця та номер його телефону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939" marR="26939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Цей реквізит, обов'язковий на вихідних документах (аркушах, довідках, висновках).Складається з: прізвища виконавця; номера його службового телефону.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6939" marR="26939" marT="0" marB="0" anchor="ctr"/>
                </a:tc>
                <a:extLst>
                  <a:ext uri="{0D108BD9-81ED-4DB2-BD59-A6C34878D82A}">
                    <a16:rowId xmlns:a16="http://schemas.microsoft.com/office/drawing/2014/main" val="4145575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2572604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ÐÐ°ÑÑÐ¸Ð½ÐºÐ¸ Ð¿Ð¾ Ð·Ð°Ð¿ÑÐ¾ÑÑ Ð·ÑÐ°Ð·ÐºÐ¸ Ð´Ð¾ÐºÑÐ¼ÐµÐ½ÑÑÐ²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9648" y="173736"/>
            <a:ext cx="268605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ÐÐ°ÑÑÐ¸Ð½ÐºÐ¸ Ð¿Ð¾ Ð·Ð°Ð¿ÑÐ¾ÑÑ Ð·ÑÐ°Ð·ÐºÐ¸ ÑÑÑÐ¼Ð¾Ð²Ð¸Ñ Ð±Ð»Ð°Ð½ÐºÑÐ²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6783" y="173736"/>
            <a:ext cx="2616373" cy="3685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ÐÐ°ÑÑÐ¸Ð½ÐºÐ¸ Ð¿Ð¾ Ð·Ð°Ð¿ÑÐ¾ÑÑ Ð·ÑÐ°Ð·ÐºÐ¸ Ð´Ð¾Ð²ÑÐ´ÐºÐ°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0033" y="173736"/>
            <a:ext cx="2680024" cy="3685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ÐÐ°ÑÑÐ¸Ð½ÐºÐ¸ Ð¿Ð¾ Ð·Ð°Ð¿ÑÐ¾ÑÑ Ð·ÑÐ°Ð·ÐºÐ¸ Ð´Ð¾Ð²ÑÐ´ÐºÐ°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6085" y="3858768"/>
            <a:ext cx="2755392" cy="2750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ÐÐ°ÑÑÐ¸Ð½ÐºÐ¸ Ð¿Ð¾ Ð·Ð°Ð¿ÑÐ¾ÑÑ Ð»Ð¸ÑÑ ÐÐÐ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4715" y="3650198"/>
            <a:ext cx="2360581" cy="3317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4FC85EF-CD63-4202-9D65-9B4EA70525F5}"/>
              </a:ext>
            </a:extLst>
          </p:cNvPr>
          <p:cNvSpPr txBox="1"/>
          <p:nvPr/>
        </p:nvSpPr>
        <p:spPr>
          <a:xfrm>
            <a:off x="3047134" y="3301484"/>
            <a:ext cx="609426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1800" b="1" i="1" spc="-5" dirty="0">
                <a:effectLst/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Складники ділової етики підприємця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70417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F0DF7E6C-0D80-4453-85FC-5DEF37F0D4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09994" y="3534259"/>
            <a:ext cx="8915399" cy="1468800"/>
          </a:xfrm>
        </p:spPr>
        <p:txBody>
          <a:bodyPr/>
          <a:lstStyle/>
          <a:p>
            <a:r>
              <a:rPr lang="ru-RU" dirty="0"/>
              <a:t>5. </a:t>
            </a:r>
            <a:r>
              <a:rPr lang="ru-RU" dirty="0" err="1"/>
              <a:t>Складники</a:t>
            </a:r>
            <a:r>
              <a:rPr lang="ru-RU" dirty="0"/>
              <a:t> </a:t>
            </a:r>
            <a:r>
              <a:rPr lang="ru-RU" dirty="0" err="1"/>
              <a:t>ділової</a:t>
            </a:r>
            <a:r>
              <a:rPr lang="ru-RU" dirty="0"/>
              <a:t> </a:t>
            </a:r>
            <a:r>
              <a:rPr lang="ru-RU" dirty="0" err="1"/>
              <a:t>етики</a:t>
            </a:r>
            <a:r>
              <a:rPr lang="ru-RU" dirty="0"/>
              <a:t> </a:t>
            </a:r>
            <a:r>
              <a:rPr lang="ru-RU" dirty="0" err="1"/>
              <a:t>підприємця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6524254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4E7607F1-08F1-4585-9330-E51FEE81AA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91589" y="306333"/>
            <a:ext cx="7673294" cy="1280890"/>
          </a:xfrm>
        </p:spPr>
        <p:txBody>
          <a:bodyPr/>
          <a:lstStyle/>
          <a:p>
            <a:r>
              <a:rPr lang="ru-RU" dirty="0" err="1"/>
              <a:t>Поради</a:t>
            </a:r>
            <a:r>
              <a:rPr lang="ru-RU" dirty="0"/>
              <a:t> при </a:t>
            </a:r>
            <a:r>
              <a:rPr lang="ru-RU" dirty="0" err="1"/>
              <a:t>веденні</a:t>
            </a:r>
            <a:r>
              <a:rPr lang="ru-RU" dirty="0"/>
              <a:t> </a:t>
            </a:r>
            <a:r>
              <a:rPr lang="ru-RU" dirty="0" err="1"/>
              <a:t>телефонної</a:t>
            </a:r>
            <a:r>
              <a:rPr lang="ru-RU" dirty="0"/>
              <a:t> </a:t>
            </a:r>
            <a:r>
              <a:rPr lang="ru-RU" dirty="0" err="1"/>
              <a:t>розмови</a:t>
            </a:r>
            <a:r>
              <a:rPr lang="ru-RU" dirty="0"/>
              <a:t>: </a:t>
            </a:r>
          </a:p>
        </p:txBody>
      </p:sp>
      <p:sp>
        <p:nvSpPr>
          <p:cNvPr id="5" name="Місце для вмісту 4">
            <a:extLst>
              <a:ext uri="{FF2B5EF4-FFF2-40B4-BE49-F238E27FC236}">
                <a16:creationId xmlns:a16="http://schemas.microsoft.com/office/drawing/2014/main" id="{D6FDD69B-1904-4FFC-A4E9-F02BB77AB0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1714499"/>
            <a:ext cx="8915400" cy="4837167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Не </a:t>
            </a:r>
            <a:r>
              <a:rPr lang="ru-RU" dirty="0" err="1"/>
              <a:t>змушуйте</a:t>
            </a:r>
            <a:r>
              <a:rPr lang="ru-RU" dirty="0"/>
              <a:t> </a:t>
            </a:r>
            <a:r>
              <a:rPr lang="ru-RU" dirty="0" err="1"/>
              <a:t>чекати</a:t>
            </a:r>
            <a:r>
              <a:rPr lang="ru-RU" dirty="0"/>
              <a:t> людей,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розраховують</a:t>
            </a:r>
            <a:r>
              <a:rPr lang="ru-RU" dirty="0"/>
              <a:t> на ваш </a:t>
            </a:r>
            <a:r>
              <a:rPr lang="ru-RU" dirty="0" err="1"/>
              <a:t>дзвінок</a:t>
            </a:r>
            <a:r>
              <a:rPr lang="ru-RU" dirty="0"/>
              <a:t>, а </a:t>
            </a:r>
            <a:r>
              <a:rPr lang="ru-RU" dirty="0" err="1"/>
              <a:t>телефонуйте</a:t>
            </a:r>
            <a:r>
              <a:rPr lang="ru-RU" dirty="0"/>
              <a:t> в точно </a:t>
            </a:r>
            <a:r>
              <a:rPr lang="ru-RU" dirty="0" err="1"/>
              <a:t>призначений</a:t>
            </a:r>
            <a:r>
              <a:rPr lang="ru-RU" dirty="0"/>
              <a:t> вами час</a:t>
            </a:r>
          </a:p>
          <a:p>
            <a:r>
              <a:rPr lang="ru-RU" dirty="0" err="1"/>
              <a:t>Чітко</a:t>
            </a:r>
            <a:r>
              <a:rPr lang="ru-RU" dirty="0"/>
              <a:t> </a:t>
            </a:r>
            <a:r>
              <a:rPr lang="ru-RU" dirty="0" err="1"/>
              <a:t>вимовляйте</a:t>
            </a:r>
            <a:r>
              <a:rPr lang="ru-RU" dirty="0"/>
              <a:t> слова, не </a:t>
            </a:r>
            <a:r>
              <a:rPr lang="ru-RU" dirty="0" err="1"/>
              <a:t>затуляйте</a:t>
            </a:r>
            <a:r>
              <a:rPr lang="ru-RU" dirty="0"/>
              <a:t> </a:t>
            </a:r>
            <a:r>
              <a:rPr lang="ru-RU" dirty="0" err="1"/>
              <a:t>мікрофон</a:t>
            </a:r>
            <a:r>
              <a:rPr lang="ru-RU" dirty="0"/>
              <a:t>, повторно </a:t>
            </a:r>
            <a:r>
              <a:rPr lang="ru-RU" dirty="0" err="1"/>
              <a:t>називайте</a:t>
            </a:r>
            <a:r>
              <a:rPr lang="ru-RU" dirty="0"/>
              <a:t> </a:t>
            </a:r>
            <a:r>
              <a:rPr lang="ru-RU" dirty="0" err="1"/>
              <a:t>своє</a:t>
            </a:r>
            <a:r>
              <a:rPr lang="ru-RU" dirty="0"/>
              <a:t> </a:t>
            </a:r>
            <a:r>
              <a:rPr lang="ru-RU" dirty="0" err="1"/>
              <a:t>ім’я</a:t>
            </a:r>
            <a:endParaRPr lang="ru-RU" dirty="0"/>
          </a:p>
          <a:p>
            <a:r>
              <a:rPr lang="ru-RU" dirty="0" err="1"/>
              <a:t>Говоріть</a:t>
            </a:r>
            <a:r>
              <a:rPr lang="ru-RU" dirty="0"/>
              <a:t> коротко. </a:t>
            </a:r>
            <a:r>
              <a:rPr lang="ru-RU" dirty="0" err="1"/>
              <a:t>Зводьте</a:t>
            </a:r>
            <a:r>
              <a:rPr lang="ru-RU" dirty="0"/>
              <a:t> фразу до </a:t>
            </a:r>
            <a:r>
              <a:rPr lang="ru-RU" dirty="0" err="1"/>
              <a:t>мінімуму</a:t>
            </a:r>
            <a:endParaRPr lang="ru-RU" dirty="0"/>
          </a:p>
          <a:p>
            <a:r>
              <a:rPr lang="ru-RU" dirty="0" err="1"/>
              <a:t>Спочатку</a:t>
            </a:r>
            <a:r>
              <a:rPr lang="ru-RU" dirty="0"/>
              <a:t> </a:t>
            </a:r>
            <a:r>
              <a:rPr lang="ru-RU" dirty="0" err="1"/>
              <a:t>повідомте</a:t>
            </a:r>
            <a:r>
              <a:rPr lang="ru-RU" dirty="0"/>
              <a:t>, про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йдеться</a:t>
            </a:r>
            <a:r>
              <a:rPr lang="ru-RU" dirty="0"/>
              <a:t>, і </a:t>
            </a:r>
            <a:r>
              <a:rPr lang="ru-RU" dirty="0" err="1"/>
              <a:t>тільки</a:t>
            </a:r>
            <a:r>
              <a:rPr lang="ru-RU" dirty="0"/>
              <a:t> </a:t>
            </a:r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цього</a:t>
            </a:r>
            <a:r>
              <a:rPr lang="ru-RU" dirty="0"/>
              <a:t> </a:t>
            </a:r>
            <a:r>
              <a:rPr lang="ru-RU" dirty="0" err="1"/>
              <a:t>поясніть</a:t>
            </a:r>
            <a:r>
              <a:rPr lang="ru-RU" dirty="0"/>
              <a:t> причини і </a:t>
            </a:r>
            <a:r>
              <a:rPr lang="ru-RU" dirty="0" err="1"/>
              <a:t>подробиці</a:t>
            </a:r>
            <a:endParaRPr lang="ru-RU" dirty="0"/>
          </a:p>
          <a:p>
            <a:r>
              <a:rPr lang="ru-RU" dirty="0"/>
              <a:t>Не </a:t>
            </a:r>
            <a:r>
              <a:rPr lang="ru-RU" dirty="0" err="1"/>
              <a:t>переривайте</a:t>
            </a:r>
            <a:r>
              <a:rPr lang="ru-RU" dirty="0"/>
              <a:t> </a:t>
            </a:r>
            <a:r>
              <a:rPr lang="ru-RU" dirty="0" err="1"/>
              <a:t>розмову</a:t>
            </a:r>
            <a:r>
              <a:rPr lang="ru-RU" dirty="0"/>
              <a:t>, </a:t>
            </a:r>
            <a:r>
              <a:rPr lang="ru-RU" dirty="0" err="1"/>
              <a:t>якщо</a:t>
            </a:r>
            <a:r>
              <a:rPr lang="ru-RU" dirty="0"/>
              <a:t> на </a:t>
            </a:r>
            <a:r>
              <a:rPr lang="ru-RU" dirty="0" err="1"/>
              <a:t>інший</a:t>
            </a:r>
            <a:r>
              <a:rPr lang="ru-RU" dirty="0"/>
              <a:t> </a:t>
            </a:r>
            <a:r>
              <a:rPr lang="ru-RU" dirty="0" err="1"/>
              <a:t>апарат</a:t>
            </a:r>
            <a:r>
              <a:rPr lang="ru-RU" dirty="0"/>
              <a:t> </a:t>
            </a:r>
            <a:r>
              <a:rPr lang="ru-RU" dirty="0" err="1"/>
              <a:t>надійшов</a:t>
            </a:r>
            <a:r>
              <a:rPr lang="ru-RU" dirty="0"/>
              <a:t> </a:t>
            </a:r>
            <a:r>
              <a:rPr lang="ru-RU" dirty="0" err="1"/>
              <a:t>важливий</a:t>
            </a:r>
            <a:r>
              <a:rPr lang="ru-RU" dirty="0"/>
              <a:t> </a:t>
            </a:r>
            <a:r>
              <a:rPr lang="ru-RU" dirty="0" err="1"/>
              <a:t>дзвінок</a:t>
            </a:r>
            <a:endParaRPr lang="ru-RU" dirty="0"/>
          </a:p>
          <a:p>
            <a:r>
              <a:rPr lang="ru-RU" dirty="0" err="1"/>
              <a:t>Уникайте</a:t>
            </a:r>
            <a:r>
              <a:rPr lang="ru-RU" dirty="0"/>
              <a:t> </a:t>
            </a:r>
            <a:r>
              <a:rPr lang="ru-RU" dirty="0" err="1"/>
              <a:t>паралельних</a:t>
            </a:r>
            <a:r>
              <a:rPr lang="ru-RU" dirty="0"/>
              <a:t> </a:t>
            </a:r>
            <a:r>
              <a:rPr lang="ru-RU" dirty="0" err="1"/>
              <a:t>розмов</a:t>
            </a:r>
            <a:r>
              <a:rPr lang="ru-RU" dirty="0"/>
              <a:t> з </a:t>
            </a:r>
            <a:r>
              <a:rPr lang="ru-RU" dirty="0" err="1"/>
              <a:t>оточуючими</a:t>
            </a:r>
            <a:r>
              <a:rPr lang="ru-RU" dirty="0"/>
              <a:t> вас людьми</a:t>
            </a:r>
          </a:p>
          <a:p>
            <a:r>
              <a:rPr lang="ru-RU" dirty="0" err="1"/>
              <a:t>Під</a:t>
            </a:r>
            <a:r>
              <a:rPr lang="ru-RU" dirty="0"/>
              <a:t> час </a:t>
            </a:r>
            <a:r>
              <a:rPr lang="ru-RU" dirty="0" err="1"/>
              <a:t>розмови</a:t>
            </a:r>
            <a:r>
              <a:rPr lang="ru-RU" dirty="0"/>
              <a:t> </a:t>
            </a:r>
            <a:r>
              <a:rPr lang="ru-RU" dirty="0" err="1"/>
              <a:t>занотуйте</a:t>
            </a:r>
            <a:r>
              <a:rPr lang="ru-RU" dirty="0"/>
              <a:t> </a:t>
            </a:r>
            <a:r>
              <a:rPr lang="ru-RU" dirty="0" err="1"/>
              <a:t>такі</a:t>
            </a:r>
            <a:r>
              <a:rPr lang="ru-RU" dirty="0"/>
              <a:t> </a:t>
            </a:r>
            <a:r>
              <a:rPr lang="ru-RU" dirty="0" err="1"/>
              <a:t>важливі</a:t>
            </a:r>
            <a:r>
              <a:rPr lang="ru-RU" dirty="0"/>
              <a:t> </a:t>
            </a:r>
            <a:r>
              <a:rPr lang="ru-RU" dirty="0" err="1"/>
              <a:t>подробиці</a:t>
            </a:r>
            <a:r>
              <a:rPr lang="ru-RU" dirty="0"/>
              <a:t>, як </a:t>
            </a:r>
            <a:r>
              <a:rPr lang="ru-RU" dirty="0" err="1"/>
              <a:t>імена</a:t>
            </a:r>
            <a:r>
              <a:rPr lang="ru-RU" dirty="0"/>
              <a:t>, </a:t>
            </a:r>
            <a:r>
              <a:rPr lang="ru-RU" dirty="0" err="1"/>
              <a:t>цифри</a:t>
            </a:r>
            <a:r>
              <a:rPr lang="ru-RU" dirty="0"/>
              <a:t> та </a:t>
            </a:r>
            <a:r>
              <a:rPr lang="ru-RU" dirty="0" err="1"/>
              <a:t>головну</a:t>
            </a:r>
            <a:r>
              <a:rPr lang="ru-RU" dirty="0"/>
              <a:t> </a:t>
            </a:r>
            <a:r>
              <a:rPr lang="ru-RU" dirty="0" err="1"/>
              <a:t>інформацію</a:t>
            </a:r>
            <a:endParaRPr lang="ru-RU" dirty="0"/>
          </a:p>
          <a:p>
            <a:r>
              <a:rPr lang="ru-RU" dirty="0" err="1"/>
              <a:t>Уникайте</a:t>
            </a:r>
            <a:r>
              <a:rPr lang="ru-RU" dirty="0"/>
              <a:t> </a:t>
            </a:r>
            <a:r>
              <a:rPr lang="ru-RU" dirty="0" err="1"/>
              <a:t>наприкінці</a:t>
            </a:r>
            <a:r>
              <a:rPr lang="ru-RU" dirty="0"/>
              <a:t> </a:t>
            </a:r>
            <a:r>
              <a:rPr lang="ru-RU" dirty="0" err="1"/>
              <a:t>розмови</a:t>
            </a:r>
            <a:r>
              <a:rPr lang="ru-RU" dirty="0"/>
              <a:t> фраз : «</a:t>
            </a:r>
            <a:r>
              <a:rPr lang="ru-RU" dirty="0" err="1"/>
              <a:t>Зателефонуйте</a:t>
            </a:r>
            <a:r>
              <a:rPr lang="ru-RU" dirty="0"/>
              <a:t> </a:t>
            </a:r>
            <a:r>
              <a:rPr lang="ru-RU" dirty="0" err="1"/>
              <a:t>мені</a:t>
            </a:r>
            <a:r>
              <a:rPr lang="ru-RU" dirty="0"/>
              <a:t> </a:t>
            </a:r>
            <a:r>
              <a:rPr lang="ru-RU" dirty="0" err="1"/>
              <a:t>якось</a:t>
            </a:r>
            <a:r>
              <a:rPr lang="ru-RU" dirty="0"/>
              <a:t>!»</a:t>
            </a:r>
          </a:p>
          <a:p>
            <a:r>
              <a:rPr lang="ru-RU" dirty="0" err="1"/>
              <a:t>Закінчуйте</a:t>
            </a:r>
            <a:r>
              <a:rPr lang="ru-RU" dirty="0"/>
              <a:t> </a:t>
            </a:r>
            <a:r>
              <a:rPr lang="ru-RU" dirty="0" err="1"/>
              <a:t>розмову</a:t>
            </a:r>
            <a:r>
              <a:rPr lang="ru-RU" dirty="0"/>
              <a:t>, як </a:t>
            </a:r>
            <a:r>
              <a:rPr lang="ru-RU" dirty="0" err="1"/>
              <a:t>тільки</a:t>
            </a:r>
            <a:r>
              <a:rPr lang="ru-RU" dirty="0"/>
              <a:t> досягнете </a:t>
            </a:r>
            <a:r>
              <a:rPr lang="ru-RU" dirty="0" err="1"/>
              <a:t>її</a:t>
            </a:r>
            <a:r>
              <a:rPr lang="ru-RU" dirty="0"/>
              <a:t> мети! </a:t>
            </a:r>
          </a:p>
          <a:p>
            <a:r>
              <a:rPr lang="ru-RU" dirty="0" err="1"/>
              <a:t>Багато</a:t>
            </a:r>
            <a:r>
              <a:rPr lang="ru-RU" dirty="0"/>
              <a:t> </a:t>
            </a:r>
            <a:r>
              <a:rPr lang="ru-RU" dirty="0" err="1"/>
              <a:t>телефонних</a:t>
            </a:r>
            <a:r>
              <a:rPr lang="ru-RU" dirty="0"/>
              <a:t> </a:t>
            </a:r>
            <a:r>
              <a:rPr lang="ru-RU" dirty="0" err="1"/>
              <a:t>розмов</a:t>
            </a:r>
            <a:r>
              <a:rPr lang="ru-RU" dirty="0"/>
              <a:t> часто </a:t>
            </a:r>
            <a:r>
              <a:rPr lang="ru-RU" dirty="0" err="1"/>
              <a:t>триває</a:t>
            </a:r>
            <a:r>
              <a:rPr lang="ru-RU" dirty="0"/>
              <a:t> </a:t>
            </a:r>
            <a:r>
              <a:rPr lang="ru-RU" dirty="0" err="1"/>
              <a:t>дуже</a:t>
            </a:r>
            <a:r>
              <a:rPr lang="ru-RU" dirty="0"/>
              <a:t> </a:t>
            </a:r>
            <a:r>
              <a:rPr lang="ru-RU" dirty="0" err="1"/>
              <a:t>довго</a:t>
            </a:r>
            <a:r>
              <a:rPr lang="ru-RU" dirty="0"/>
              <a:t>, тому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обом</a:t>
            </a:r>
            <a:r>
              <a:rPr lang="ru-RU" dirty="0"/>
              <a:t> партнерам </a:t>
            </a:r>
            <a:r>
              <a:rPr lang="ru-RU" dirty="0" err="1"/>
              <a:t>важко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закінчити</a:t>
            </a:r>
            <a:endParaRPr lang="ru-RU" dirty="0"/>
          </a:p>
          <a:p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55463A7-75E7-4766-B819-6F08FC642F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0411" y="298671"/>
            <a:ext cx="2413179" cy="1636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82843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217E69-A8BC-476A-8B0C-3B0293D04C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3072" y="306332"/>
            <a:ext cx="8911687" cy="1280890"/>
          </a:xfrm>
        </p:spPr>
        <p:txBody>
          <a:bodyPr/>
          <a:lstStyle/>
          <a:p>
            <a:r>
              <a:rPr lang="ru-RU" dirty="0"/>
              <a:t>Правила </a:t>
            </a:r>
            <a:r>
              <a:rPr lang="ru-RU" dirty="0" err="1"/>
              <a:t>проведення</a:t>
            </a:r>
            <a:r>
              <a:rPr lang="ru-RU" dirty="0"/>
              <a:t> </a:t>
            </a:r>
            <a:r>
              <a:rPr lang="ru-RU" dirty="0" err="1"/>
              <a:t>ділових</a:t>
            </a:r>
            <a:r>
              <a:rPr lang="ru-RU" dirty="0"/>
              <a:t> </a:t>
            </a:r>
            <a:r>
              <a:rPr lang="ru-RU" dirty="0" err="1"/>
              <a:t>зустрічей</a:t>
            </a:r>
            <a:endParaRPr lang="ru-RU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562E4236-366A-44ED-8396-933732B9E1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4418068"/>
          </a:xfrm>
        </p:spPr>
        <p:txBody>
          <a:bodyPr>
            <a:normAutofit/>
          </a:bodyPr>
          <a:lstStyle/>
          <a:p>
            <a:r>
              <a:rPr lang="ru-RU" sz="2200" dirty="0"/>
              <a:t>Не </a:t>
            </a:r>
            <a:r>
              <a:rPr lang="ru-RU" sz="2200" dirty="0" err="1"/>
              <a:t>планувати</a:t>
            </a:r>
            <a:r>
              <a:rPr lang="ru-RU" sz="2200" dirty="0"/>
              <a:t> </a:t>
            </a:r>
            <a:r>
              <a:rPr lang="ru-RU" sz="2200" dirty="0" err="1"/>
              <a:t>зустріч</a:t>
            </a:r>
            <a:r>
              <a:rPr lang="ru-RU" sz="2200" dirty="0"/>
              <a:t> </a:t>
            </a:r>
            <a:r>
              <a:rPr lang="ru-RU" sz="2200" dirty="0" err="1"/>
              <a:t>безпосередньо</a:t>
            </a:r>
            <a:r>
              <a:rPr lang="ru-RU" sz="2200" dirty="0"/>
              <a:t> перед </a:t>
            </a:r>
            <a:r>
              <a:rPr lang="ru-RU" sz="2200" dirty="0" err="1"/>
              <a:t>обідом</a:t>
            </a:r>
            <a:r>
              <a:rPr lang="ru-RU" sz="2200" dirty="0"/>
              <a:t>: </a:t>
            </a:r>
            <a:r>
              <a:rPr lang="ru-RU" sz="2200" dirty="0" err="1"/>
              <a:t>поспіх</a:t>
            </a:r>
            <a:r>
              <a:rPr lang="ru-RU" sz="2200" dirty="0"/>
              <a:t> та думки про </a:t>
            </a:r>
            <a:r>
              <a:rPr lang="ru-RU" sz="2200" dirty="0" err="1"/>
              <a:t>їжу</a:t>
            </a:r>
            <a:r>
              <a:rPr lang="ru-RU" sz="2200" dirty="0"/>
              <a:t> </a:t>
            </a:r>
            <a:r>
              <a:rPr lang="ru-RU" sz="2200" dirty="0" err="1"/>
              <a:t>лише</a:t>
            </a:r>
            <a:r>
              <a:rPr lang="ru-RU" sz="2200" dirty="0"/>
              <a:t> </a:t>
            </a:r>
            <a:r>
              <a:rPr lang="ru-RU" sz="2200" dirty="0" err="1"/>
              <a:t>заважатимуть</a:t>
            </a:r>
            <a:endParaRPr lang="ru-RU" sz="2200" dirty="0"/>
          </a:p>
          <a:p>
            <a:r>
              <a:rPr lang="ru-RU" sz="2200" dirty="0"/>
              <a:t>Не </a:t>
            </a:r>
            <a:r>
              <a:rPr lang="ru-RU" sz="2200" dirty="0" err="1"/>
              <a:t>слід</a:t>
            </a:r>
            <a:r>
              <a:rPr lang="ru-RU" sz="2200" dirty="0"/>
              <a:t> </a:t>
            </a:r>
            <a:r>
              <a:rPr lang="ru-RU" sz="2200" dirty="0" err="1"/>
              <a:t>планувати</a:t>
            </a:r>
            <a:r>
              <a:rPr lang="ru-RU" sz="2200" dirty="0"/>
              <a:t> </a:t>
            </a:r>
            <a:r>
              <a:rPr lang="ru-RU" sz="2200" dirty="0" err="1"/>
              <a:t>зустріч</a:t>
            </a:r>
            <a:r>
              <a:rPr lang="ru-RU" sz="2200" dirty="0"/>
              <a:t> і </a:t>
            </a:r>
            <a:r>
              <a:rPr lang="ru-RU" sz="2200" dirty="0" err="1"/>
              <a:t>одразу</a:t>
            </a:r>
            <a:r>
              <a:rPr lang="ru-RU" sz="2200" dirty="0"/>
              <a:t> ж </a:t>
            </a:r>
            <a:r>
              <a:rPr lang="ru-RU" sz="2200" dirty="0" err="1"/>
              <a:t>після</a:t>
            </a:r>
            <a:r>
              <a:rPr lang="ru-RU" sz="2200" dirty="0"/>
              <a:t> </a:t>
            </a:r>
            <a:r>
              <a:rPr lang="ru-RU" sz="2200" dirty="0" err="1"/>
              <a:t>обіду</a:t>
            </a:r>
            <a:r>
              <a:rPr lang="ru-RU" sz="2200" dirty="0"/>
              <a:t>, </a:t>
            </a:r>
            <a:r>
              <a:rPr lang="ru-RU" sz="2200" dirty="0" err="1"/>
              <a:t>її</a:t>
            </a:r>
            <a:r>
              <a:rPr lang="ru-RU" sz="2200" dirty="0"/>
              <a:t> </a:t>
            </a:r>
            <a:r>
              <a:rPr lang="ru-RU" sz="2200" dirty="0" err="1"/>
              <a:t>бажано</a:t>
            </a:r>
            <a:r>
              <a:rPr lang="ru-RU" sz="2200" dirty="0"/>
              <a:t> </a:t>
            </a:r>
            <a:r>
              <a:rPr lang="ru-RU" sz="2200" dirty="0" err="1"/>
              <a:t>проводити</a:t>
            </a:r>
            <a:r>
              <a:rPr lang="ru-RU" sz="2200" dirty="0"/>
              <a:t> </a:t>
            </a:r>
            <a:r>
              <a:rPr lang="ru-RU" sz="2200" dirty="0" err="1"/>
              <a:t>хоча</a:t>
            </a:r>
            <a:r>
              <a:rPr lang="ru-RU" sz="2200" dirty="0"/>
              <a:t> б через годину, </a:t>
            </a:r>
            <a:r>
              <a:rPr lang="ru-RU" sz="2200" dirty="0" err="1"/>
              <a:t>надавши</a:t>
            </a:r>
            <a:r>
              <a:rPr lang="ru-RU" sz="2200" dirty="0"/>
              <a:t> партнерам </a:t>
            </a:r>
            <a:r>
              <a:rPr lang="ru-RU" sz="2200" dirty="0" err="1"/>
              <a:t>можливість</a:t>
            </a:r>
            <a:r>
              <a:rPr lang="ru-RU" sz="2200" dirty="0"/>
              <a:t> </a:t>
            </a:r>
            <a:r>
              <a:rPr lang="ru-RU" sz="2200" dirty="0" err="1"/>
              <a:t>зібратися</a:t>
            </a:r>
            <a:r>
              <a:rPr lang="ru-RU" sz="2200" dirty="0"/>
              <a:t> з думками </a:t>
            </a:r>
          </a:p>
          <a:p>
            <a:r>
              <a:rPr lang="ru-RU" sz="2200" dirty="0"/>
              <a:t>У </a:t>
            </a:r>
            <a:r>
              <a:rPr lang="ru-RU" sz="2200" dirty="0" err="1"/>
              <a:t>понеділок</a:t>
            </a:r>
            <a:r>
              <a:rPr lang="ru-RU" sz="2200" dirty="0"/>
              <a:t> людям </a:t>
            </a:r>
            <a:r>
              <a:rPr lang="ru-RU" sz="2200" dirty="0" err="1"/>
              <a:t>потрібен</a:t>
            </a:r>
            <a:r>
              <a:rPr lang="ru-RU" sz="2200" dirty="0"/>
              <a:t> час, </a:t>
            </a:r>
            <a:r>
              <a:rPr lang="ru-RU" sz="2200" dirty="0" err="1"/>
              <a:t>щоб</a:t>
            </a:r>
            <a:r>
              <a:rPr lang="ru-RU" sz="2200" dirty="0"/>
              <a:t> </a:t>
            </a:r>
            <a:r>
              <a:rPr lang="ru-RU" sz="2200" dirty="0" err="1"/>
              <a:t>налаштуватися</a:t>
            </a:r>
            <a:r>
              <a:rPr lang="ru-RU" sz="2200" dirty="0"/>
              <a:t> на </a:t>
            </a:r>
            <a:r>
              <a:rPr lang="ru-RU" sz="2200" dirty="0" err="1"/>
              <a:t>робочий</a:t>
            </a:r>
            <a:r>
              <a:rPr lang="ru-RU" sz="2200" dirty="0"/>
              <a:t> ритм </a:t>
            </a:r>
            <a:r>
              <a:rPr lang="ru-RU" sz="2200" dirty="0" err="1"/>
              <a:t>після</a:t>
            </a:r>
            <a:r>
              <a:rPr lang="ru-RU" sz="2200" dirty="0"/>
              <a:t> </a:t>
            </a:r>
            <a:r>
              <a:rPr lang="ru-RU" sz="2200" dirty="0" err="1"/>
              <a:t>вихідних</a:t>
            </a:r>
            <a:endParaRPr lang="ru-RU" sz="2200" dirty="0"/>
          </a:p>
          <a:p>
            <a:r>
              <a:rPr lang="ru-RU" sz="2200" dirty="0"/>
              <a:t>У </a:t>
            </a:r>
            <a:r>
              <a:rPr lang="ru-RU" sz="2200" dirty="0" err="1"/>
              <a:t>п’ятницю</a:t>
            </a:r>
            <a:r>
              <a:rPr lang="ru-RU" sz="2200" dirty="0"/>
              <a:t> люди </a:t>
            </a:r>
            <a:r>
              <a:rPr lang="ru-RU" sz="2200" dirty="0" err="1"/>
              <a:t>вже</a:t>
            </a:r>
            <a:r>
              <a:rPr lang="ru-RU" sz="2200" dirty="0"/>
              <a:t> </a:t>
            </a:r>
            <a:r>
              <a:rPr lang="ru-RU" sz="2200" dirty="0" err="1"/>
              <a:t>очікують</a:t>
            </a:r>
            <a:r>
              <a:rPr lang="ru-RU" sz="2200" dirty="0"/>
              <a:t> </a:t>
            </a:r>
            <a:r>
              <a:rPr lang="ru-RU" sz="2200" dirty="0" err="1"/>
              <a:t>вихідних</a:t>
            </a:r>
            <a:endParaRPr lang="ru-RU" sz="2200" dirty="0"/>
          </a:p>
          <a:p>
            <a:r>
              <a:rPr lang="ru-RU" sz="2200" dirty="0" err="1"/>
              <a:t>Обговорюйте</a:t>
            </a:r>
            <a:r>
              <a:rPr lang="ru-RU" sz="2200" dirty="0"/>
              <a:t> </a:t>
            </a:r>
            <a:r>
              <a:rPr lang="ru-RU" sz="2200" dirty="0" err="1"/>
              <a:t>тривалість</a:t>
            </a:r>
            <a:r>
              <a:rPr lang="ru-RU" sz="2200" dirty="0"/>
              <a:t> </a:t>
            </a:r>
            <a:r>
              <a:rPr lang="ru-RU" sz="2200" dirty="0" err="1"/>
              <a:t>зустрічі</a:t>
            </a:r>
            <a:endParaRPr lang="ru-RU" sz="2200" dirty="0"/>
          </a:p>
          <a:p>
            <a:r>
              <a:rPr lang="ru-RU" sz="2200" dirty="0" err="1"/>
              <a:t>Домовившись</a:t>
            </a:r>
            <a:r>
              <a:rPr lang="ru-RU" sz="2200" dirty="0"/>
              <a:t> про час </a:t>
            </a:r>
            <a:r>
              <a:rPr lang="ru-RU" sz="2200" dirty="0" err="1"/>
              <a:t>проведення</a:t>
            </a:r>
            <a:r>
              <a:rPr lang="ru-RU" sz="2200" dirty="0"/>
              <a:t> </a:t>
            </a:r>
            <a:r>
              <a:rPr lang="ru-RU" sz="2200" dirty="0" err="1"/>
              <a:t>зустрічі</a:t>
            </a:r>
            <a:r>
              <a:rPr lang="ru-RU" sz="2200" dirty="0"/>
              <a:t>, будьте </a:t>
            </a:r>
            <a:r>
              <a:rPr lang="ru-RU" sz="2200" dirty="0" err="1"/>
              <a:t>точним</a:t>
            </a:r>
            <a:endParaRPr lang="ru-RU" sz="22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B7816F7-A771-4776-945B-DA5D540445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13718" y="12283"/>
            <a:ext cx="2802082" cy="1868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24054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409B24-B49F-44BF-ABF4-1F2476AEA6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4800" y="624110"/>
            <a:ext cx="7389812" cy="1280890"/>
          </a:xfrm>
        </p:spPr>
        <p:txBody>
          <a:bodyPr>
            <a:normAutofit fontScale="90000"/>
          </a:bodyPr>
          <a:lstStyle/>
          <a:p>
            <a:r>
              <a:rPr lang="ru-RU" sz="4000" dirty="0" err="1"/>
              <a:t>Зовнішній</a:t>
            </a:r>
            <a:br>
              <a:rPr lang="ru-RU" sz="4000" dirty="0"/>
            </a:br>
            <a:r>
              <a:rPr lang="ru-RU" sz="4000" dirty="0"/>
              <a:t> </a:t>
            </a:r>
            <a:r>
              <a:rPr lang="ru-RU" sz="4000" dirty="0" err="1"/>
              <a:t>вигляд</a:t>
            </a:r>
            <a:r>
              <a:rPr lang="ru-RU" sz="4000" dirty="0"/>
              <a:t> </a:t>
            </a:r>
            <a:br>
              <a:rPr lang="ru-RU" dirty="0"/>
            </a:br>
            <a:endParaRPr lang="ru-RU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4E5DD4C3-212F-4525-A798-101E29C63F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2400" dirty="0"/>
              <a:t>Форма </a:t>
            </a:r>
            <a:r>
              <a:rPr lang="ru-RU" sz="2400" dirty="0" err="1"/>
              <a:t>одягу</a:t>
            </a:r>
            <a:r>
              <a:rPr lang="ru-RU" sz="2400" dirty="0"/>
              <a:t> – </a:t>
            </a:r>
            <a:r>
              <a:rPr lang="ru-RU" sz="2400" dirty="0" err="1"/>
              <a:t>найкраща</a:t>
            </a:r>
            <a:r>
              <a:rPr lang="ru-RU" sz="2400" dirty="0"/>
              <a:t> характеристика </a:t>
            </a:r>
            <a:r>
              <a:rPr lang="ru-RU" sz="2400" dirty="0" err="1"/>
              <a:t>людини</a:t>
            </a:r>
            <a:r>
              <a:rPr lang="ru-RU" sz="2400" dirty="0"/>
              <a:t>, </a:t>
            </a:r>
            <a:r>
              <a:rPr lang="ru-RU" sz="2400" dirty="0" err="1"/>
              <a:t>це</a:t>
            </a:r>
            <a:r>
              <a:rPr lang="ru-RU" sz="2400" dirty="0"/>
              <a:t> </a:t>
            </a:r>
            <a:r>
              <a:rPr lang="ru-RU" sz="2400" dirty="0" err="1"/>
              <a:t>свого</a:t>
            </a:r>
            <a:r>
              <a:rPr lang="ru-RU" sz="2400" dirty="0"/>
              <a:t> роду </a:t>
            </a:r>
            <a:r>
              <a:rPr lang="ru-RU" sz="2400" dirty="0" err="1"/>
              <a:t>ієрогліф</a:t>
            </a:r>
            <a:r>
              <a:rPr lang="ru-RU" sz="2400" dirty="0"/>
              <a:t>, </a:t>
            </a:r>
            <a:r>
              <a:rPr lang="ru-RU" sz="2400" dirty="0" err="1"/>
              <a:t>що</a:t>
            </a:r>
            <a:r>
              <a:rPr lang="ru-RU" sz="2400" dirty="0"/>
              <a:t> </a:t>
            </a:r>
            <a:r>
              <a:rPr lang="ru-RU" sz="2400" dirty="0" err="1"/>
              <a:t>відображає</a:t>
            </a:r>
            <a:r>
              <a:rPr lang="ru-RU" sz="2400" dirty="0"/>
              <a:t> </a:t>
            </a:r>
            <a:r>
              <a:rPr lang="ru-RU" sz="2400" dirty="0" err="1"/>
              <a:t>особистість</a:t>
            </a:r>
            <a:r>
              <a:rPr lang="ru-RU" sz="2400" dirty="0"/>
              <a:t> </a:t>
            </a:r>
            <a:r>
              <a:rPr lang="ru-RU" sz="2400" dirty="0" err="1"/>
              <a:t>зі</a:t>
            </a:r>
            <a:r>
              <a:rPr lang="ru-RU" sz="2400" dirty="0"/>
              <a:t> </a:t>
            </a:r>
            <a:r>
              <a:rPr lang="ru-RU" sz="2400" dirty="0" err="1"/>
              <a:t>всіма</a:t>
            </a:r>
            <a:r>
              <a:rPr lang="ru-RU" sz="2400" dirty="0"/>
              <a:t>, як </a:t>
            </a:r>
            <a:r>
              <a:rPr lang="ru-RU" sz="2400" dirty="0" err="1"/>
              <a:t>кажуть</a:t>
            </a:r>
            <a:r>
              <a:rPr lang="ru-RU" sz="2400" dirty="0"/>
              <a:t>, </a:t>
            </a:r>
            <a:r>
              <a:rPr lang="ru-RU" sz="2400" dirty="0" err="1"/>
              <a:t>звичками</a:t>
            </a:r>
            <a:r>
              <a:rPr lang="ru-RU" sz="2400" dirty="0"/>
              <a:t> і </a:t>
            </a:r>
            <a:r>
              <a:rPr lang="ru-RU" sz="2400" dirty="0" err="1"/>
              <a:t>нахилами</a:t>
            </a:r>
            <a:r>
              <a:rPr lang="ru-RU" sz="2400" dirty="0"/>
              <a:t> </a:t>
            </a:r>
            <a:r>
              <a:rPr lang="ru-RU" sz="2400" dirty="0" err="1"/>
              <a:t>її</a:t>
            </a:r>
            <a:r>
              <a:rPr lang="ru-RU" sz="2400" dirty="0"/>
              <a:t>. </a:t>
            </a:r>
          </a:p>
          <a:p>
            <a:r>
              <a:rPr lang="ru-RU" sz="2400" dirty="0" err="1"/>
              <a:t>Естетика</a:t>
            </a:r>
            <a:r>
              <a:rPr lang="ru-RU" sz="2400" dirty="0"/>
              <a:t> костюма </a:t>
            </a:r>
            <a:r>
              <a:rPr lang="ru-RU" sz="2400" dirty="0" err="1"/>
              <a:t>має</a:t>
            </a:r>
            <a:r>
              <a:rPr lang="ru-RU" sz="2400" dirty="0"/>
              <a:t> не </a:t>
            </a:r>
            <a:r>
              <a:rPr lang="ru-RU" sz="2400" dirty="0" err="1"/>
              <a:t>менше</a:t>
            </a:r>
            <a:r>
              <a:rPr lang="ru-RU" sz="2400" dirty="0"/>
              <a:t> </a:t>
            </a:r>
            <a:r>
              <a:rPr lang="ru-RU" sz="2400" dirty="0" err="1"/>
              <a:t>значення</a:t>
            </a:r>
            <a:r>
              <a:rPr lang="ru-RU" sz="2400" dirty="0"/>
              <a:t> в </a:t>
            </a:r>
            <a:r>
              <a:rPr lang="ru-RU" sz="2400" dirty="0" err="1"/>
              <a:t>житті</a:t>
            </a:r>
            <a:r>
              <a:rPr lang="ru-RU" sz="2400" dirty="0"/>
              <a:t> </a:t>
            </a:r>
            <a:r>
              <a:rPr lang="ru-RU" sz="2400" dirty="0" err="1"/>
              <a:t>людини</a:t>
            </a:r>
            <a:r>
              <a:rPr lang="ru-RU" sz="2400" dirty="0"/>
              <a:t>, </a:t>
            </a:r>
            <a:r>
              <a:rPr lang="ru-RU" sz="2400" dirty="0" err="1"/>
              <a:t>ніж</a:t>
            </a:r>
            <a:r>
              <a:rPr lang="ru-RU" sz="2400" dirty="0"/>
              <a:t> </a:t>
            </a:r>
            <a:r>
              <a:rPr lang="ru-RU" sz="2400" dirty="0" err="1"/>
              <a:t>естетика</a:t>
            </a:r>
            <a:r>
              <a:rPr lang="ru-RU" sz="2400" dirty="0"/>
              <a:t> </a:t>
            </a:r>
            <a:r>
              <a:rPr lang="ru-RU" sz="2400" dirty="0" err="1"/>
              <a:t>поведінки</a:t>
            </a:r>
            <a:r>
              <a:rPr lang="ru-RU" sz="2400" dirty="0"/>
              <a:t>. </a:t>
            </a:r>
          </a:p>
          <a:p>
            <a:r>
              <a:rPr lang="ru-RU" sz="2400" dirty="0" err="1"/>
              <a:t>Неохайність</a:t>
            </a:r>
            <a:r>
              <a:rPr lang="ru-RU" sz="2400" dirty="0"/>
              <a:t> в </a:t>
            </a:r>
            <a:r>
              <a:rPr lang="ru-RU" sz="2400" dirty="0" err="1"/>
              <a:t>одязі</a:t>
            </a:r>
            <a:r>
              <a:rPr lang="ru-RU" sz="2400" dirty="0"/>
              <a:t> </a:t>
            </a:r>
            <a:r>
              <a:rPr lang="ru-RU" sz="2400" dirty="0" err="1"/>
              <a:t>рівноцінна</a:t>
            </a:r>
            <a:r>
              <a:rPr lang="ru-RU" sz="2400" dirty="0"/>
              <a:t> моральному </a:t>
            </a:r>
            <a:r>
              <a:rPr lang="ru-RU" sz="2400" dirty="0" err="1"/>
              <a:t>самогубству</a:t>
            </a:r>
            <a:r>
              <a:rPr lang="ru-RU" sz="2400" dirty="0"/>
              <a:t>. </a:t>
            </a:r>
          </a:p>
          <a:p>
            <a:r>
              <a:rPr lang="ru-RU" sz="2400" dirty="0" err="1"/>
              <a:t>Вміння</a:t>
            </a:r>
            <a:r>
              <a:rPr lang="ru-RU" sz="2400" dirty="0"/>
              <a:t> </a:t>
            </a:r>
            <a:r>
              <a:rPr lang="ru-RU" sz="2400" dirty="0" err="1"/>
              <a:t>одягатись</a:t>
            </a:r>
            <a:r>
              <a:rPr lang="ru-RU" sz="2400" dirty="0"/>
              <a:t> </a:t>
            </a:r>
            <a:r>
              <a:rPr lang="ru-RU" sz="2400" dirty="0" err="1"/>
              <a:t>відноситься</a:t>
            </a:r>
            <a:r>
              <a:rPr lang="ru-RU" sz="2400" dirty="0"/>
              <a:t> як до науки і </a:t>
            </a:r>
            <a:r>
              <a:rPr lang="ru-RU" sz="2400" dirty="0" err="1"/>
              <a:t>мистецтва</a:t>
            </a:r>
            <a:r>
              <a:rPr lang="ru-RU" sz="2400" dirty="0"/>
              <a:t>, так і до </a:t>
            </a:r>
            <a:r>
              <a:rPr lang="ru-RU" sz="2400" dirty="0" err="1"/>
              <a:t>звичок</a:t>
            </a:r>
            <a:r>
              <a:rPr lang="ru-RU" sz="2400" dirty="0"/>
              <a:t> та </a:t>
            </a:r>
            <a:r>
              <a:rPr lang="ru-RU" sz="2400" dirty="0" err="1"/>
              <a:t>почуттів</a:t>
            </a:r>
            <a:r>
              <a:rPr lang="ru-RU" sz="2400" dirty="0"/>
              <a:t>. І як говорив О. де Бальзак «Справа не </a:t>
            </a:r>
            <a:r>
              <a:rPr lang="ru-RU" sz="2400" dirty="0" err="1"/>
              <a:t>стільки</a:t>
            </a:r>
            <a:r>
              <a:rPr lang="ru-RU" sz="2400" dirty="0"/>
              <a:t> в </a:t>
            </a:r>
            <a:r>
              <a:rPr lang="ru-RU" sz="2400" dirty="0" err="1"/>
              <a:t>костюмі</a:t>
            </a:r>
            <a:r>
              <a:rPr lang="ru-RU" sz="2400" dirty="0"/>
              <a:t>, </a:t>
            </a:r>
            <a:r>
              <a:rPr lang="ru-RU" sz="2400" dirty="0" err="1"/>
              <a:t>скільки</a:t>
            </a:r>
            <a:r>
              <a:rPr lang="ru-RU" sz="2400" dirty="0"/>
              <a:t> в </a:t>
            </a:r>
            <a:r>
              <a:rPr lang="ru-RU" sz="2400" dirty="0" err="1"/>
              <a:t>умінні</a:t>
            </a:r>
            <a:r>
              <a:rPr lang="ru-RU" sz="2400" dirty="0"/>
              <a:t> </a:t>
            </a:r>
            <a:r>
              <a:rPr lang="ru-RU" sz="2400" dirty="0" err="1"/>
              <a:t>його</a:t>
            </a:r>
            <a:r>
              <a:rPr lang="ru-RU" sz="2400" dirty="0"/>
              <a:t> </a:t>
            </a:r>
            <a:r>
              <a:rPr lang="ru-RU" sz="2400" dirty="0" err="1"/>
              <a:t>носити</a:t>
            </a:r>
            <a:r>
              <a:rPr lang="ru-RU" sz="2400" dirty="0"/>
              <a:t>».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015BC82-B2A4-462B-BB50-E450D608E3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55294" y="195263"/>
            <a:ext cx="2376487" cy="1938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8923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Місце для вмісту 3">
            <a:extLst>
              <a:ext uri="{FF2B5EF4-FFF2-40B4-BE49-F238E27FC236}">
                <a16:creationId xmlns:a16="http://schemas.microsoft.com/office/drawing/2014/main" id="{F11E5783-48DB-44B5-BA6B-CD5061878B8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37684043"/>
              </p:ext>
            </p:extLst>
          </p:nvPr>
        </p:nvGraphicFramePr>
        <p:xfrm>
          <a:off x="2589212" y="394855"/>
          <a:ext cx="9391506" cy="61306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0223419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93193" y="4037126"/>
            <a:ext cx="10364451" cy="1596177"/>
          </a:xfrm>
        </p:spPr>
        <p:txBody>
          <a:bodyPr>
            <a:normAutofit/>
          </a:bodyPr>
          <a:lstStyle/>
          <a:p>
            <a:r>
              <a:rPr lang="uk-UA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Дякую за увагу!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984012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1990120F-9832-4677-95E2-D2FBA4F35009}"/>
              </a:ext>
            </a:extLst>
          </p:cNvPr>
          <p:cNvSpPr txBox="1"/>
          <p:nvPr/>
        </p:nvSpPr>
        <p:spPr>
          <a:xfrm>
            <a:off x="3048866" y="683112"/>
            <a:ext cx="6552334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dirty="0" err="1"/>
              <a:t>Підприємницький</a:t>
            </a:r>
            <a:r>
              <a:rPr lang="ru-RU" sz="2800" b="1" dirty="0"/>
              <a:t> </a:t>
            </a:r>
            <a:r>
              <a:rPr lang="ru-RU" sz="2800" b="1" dirty="0" err="1"/>
              <a:t>успіх</a:t>
            </a:r>
            <a:r>
              <a:rPr lang="ru-RU" sz="2800" b="1" dirty="0"/>
              <a:t> </a:t>
            </a:r>
            <a:r>
              <a:rPr lang="ru-RU" sz="2800" dirty="0"/>
              <a:t>— </a:t>
            </a:r>
            <a:r>
              <a:rPr lang="ru-RU" sz="2800" dirty="0" err="1"/>
              <a:t>це</a:t>
            </a:r>
            <a:r>
              <a:rPr lang="ru-RU" sz="2800" dirty="0"/>
              <a:t> </a:t>
            </a:r>
            <a:r>
              <a:rPr lang="ru-RU" sz="2800" dirty="0" err="1"/>
              <a:t>результативність</a:t>
            </a:r>
            <a:r>
              <a:rPr lang="ru-RU" sz="2800" dirty="0"/>
              <a:t> </a:t>
            </a:r>
            <a:r>
              <a:rPr lang="ru-RU" sz="2800" dirty="0" err="1"/>
              <a:t>підприємництва</a:t>
            </a:r>
            <a:r>
              <a:rPr lang="ru-RU" sz="2800" dirty="0"/>
              <a:t>, </a:t>
            </a:r>
            <a:r>
              <a:rPr lang="ru-RU" sz="2800" dirty="0" err="1"/>
              <a:t>що</a:t>
            </a:r>
            <a:r>
              <a:rPr lang="ru-RU" sz="2800" dirty="0"/>
              <a:t> </a:t>
            </a:r>
            <a:r>
              <a:rPr lang="ru-RU" sz="2800" dirty="0" err="1"/>
              <a:t>забезпечує</a:t>
            </a:r>
            <a:r>
              <a:rPr lang="ru-RU" sz="2800" dirty="0"/>
              <a:t> </a:t>
            </a:r>
            <a:r>
              <a:rPr lang="ru-RU" sz="2800" dirty="0" err="1"/>
              <a:t>реалізацію</a:t>
            </a:r>
            <a:r>
              <a:rPr lang="ru-RU" sz="2800" dirty="0"/>
              <a:t> </a:t>
            </a:r>
            <a:r>
              <a:rPr lang="ru-RU" sz="2800" dirty="0" err="1"/>
              <a:t>підприємницької</a:t>
            </a:r>
            <a:r>
              <a:rPr lang="ru-RU" sz="2800" dirty="0"/>
              <a:t> </a:t>
            </a:r>
            <a:r>
              <a:rPr lang="ru-RU" sz="2800" dirty="0" err="1"/>
              <a:t>ідеї</a:t>
            </a:r>
            <a:r>
              <a:rPr lang="ru-RU" sz="2800" dirty="0"/>
              <a:t> та </a:t>
            </a:r>
            <a:r>
              <a:rPr lang="ru-RU" sz="2800" dirty="0" err="1"/>
              <a:t>визнання</a:t>
            </a:r>
            <a:r>
              <a:rPr lang="ru-RU" sz="2800" dirty="0"/>
              <a:t>, </a:t>
            </a:r>
            <a:r>
              <a:rPr lang="ru-RU" sz="2800" dirty="0" err="1"/>
              <a:t>схвалення</a:t>
            </a:r>
            <a:r>
              <a:rPr lang="ru-RU" sz="2800" dirty="0"/>
              <a:t> </a:t>
            </a:r>
            <a:r>
              <a:rPr lang="ru-RU" sz="2800" dirty="0" err="1"/>
              <a:t>її</a:t>
            </a:r>
            <a:r>
              <a:rPr lang="ru-RU" sz="2800" dirty="0"/>
              <a:t> </a:t>
            </a:r>
            <a:r>
              <a:rPr lang="ru-RU" sz="2800" dirty="0" err="1"/>
              <a:t>суспільством</a:t>
            </a:r>
            <a:endParaRPr lang="ru-RU" sz="2800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BCB5A46-C433-4C2E-8CCC-9117D30411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0939" y="3232638"/>
            <a:ext cx="5457825" cy="3358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02606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64911A-1856-43A6-BB9C-9FBDE08C09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err="1"/>
              <a:t>Малкольм</a:t>
            </a:r>
            <a:r>
              <a:rPr lang="ru-RU" sz="3200" dirty="0"/>
              <a:t> </a:t>
            </a:r>
            <a:r>
              <a:rPr lang="ru-RU" sz="3200" dirty="0" err="1"/>
              <a:t>Гладуелл</a:t>
            </a:r>
            <a:r>
              <a:rPr lang="ru-RU" sz="3200" dirty="0"/>
              <a:t> у </a:t>
            </a:r>
            <a:r>
              <a:rPr lang="ru-RU" sz="3200" dirty="0" err="1"/>
              <a:t>книзі</a:t>
            </a:r>
            <a:r>
              <a:rPr lang="ru-RU" sz="3200" dirty="0"/>
              <a:t> «</a:t>
            </a:r>
            <a:r>
              <a:rPr lang="ru-RU" sz="3200" dirty="0" err="1"/>
              <a:t>Генії</a:t>
            </a:r>
            <a:r>
              <a:rPr lang="ru-RU" sz="3200" dirty="0"/>
              <a:t> і </a:t>
            </a:r>
            <a:r>
              <a:rPr lang="ru-RU" sz="3200" dirty="0" err="1"/>
              <a:t>аутсайдери</a:t>
            </a:r>
            <a:r>
              <a:rPr lang="ru-RU" sz="3200" dirty="0"/>
              <a:t>» </a:t>
            </a:r>
            <a:r>
              <a:rPr lang="ru-RU" sz="3200" dirty="0" err="1"/>
              <a:t>відзначав</a:t>
            </a:r>
            <a:r>
              <a:rPr lang="ru-RU" sz="3200" dirty="0"/>
              <a:t>, </a:t>
            </a:r>
            <a:r>
              <a:rPr lang="ru-RU" sz="3200" dirty="0" err="1"/>
              <a:t>що</a:t>
            </a:r>
            <a:r>
              <a:rPr lang="ru-RU" sz="3200" dirty="0"/>
              <a:t> на </a:t>
            </a:r>
            <a:r>
              <a:rPr lang="ru-RU" sz="3200" dirty="0" err="1"/>
              <a:t>досягнення</a:t>
            </a:r>
            <a:r>
              <a:rPr lang="ru-RU" sz="3200" dirty="0"/>
              <a:t> </a:t>
            </a:r>
            <a:r>
              <a:rPr lang="ru-RU" sz="3200" dirty="0" err="1"/>
              <a:t>хорошого</a:t>
            </a:r>
            <a:r>
              <a:rPr lang="ru-RU" sz="3200" dirty="0"/>
              <a:t> результату в будь-</a:t>
            </a:r>
            <a:r>
              <a:rPr lang="ru-RU" sz="3200" dirty="0" err="1"/>
              <a:t>якій</a:t>
            </a:r>
            <a:r>
              <a:rPr lang="ru-RU" sz="3200" dirty="0"/>
              <a:t> </a:t>
            </a:r>
            <a:r>
              <a:rPr lang="ru-RU" sz="3200" dirty="0" err="1"/>
              <a:t>справі</a:t>
            </a:r>
            <a:r>
              <a:rPr lang="ru-RU" sz="3200" dirty="0"/>
              <a:t> </a:t>
            </a:r>
            <a:r>
              <a:rPr lang="ru-RU" sz="3200" dirty="0" err="1"/>
              <a:t>необхідно</a:t>
            </a:r>
            <a:r>
              <a:rPr lang="ru-RU" sz="3200" dirty="0"/>
              <a:t> </a:t>
            </a:r>
            <a:r>
              <a:rPr lang="ru-RU" sz="3200" dirty="0" err="1"/>
              <a:t>затратити</a:t>
            </a:r>
            <a:r>
              <a:rPr lang="ru-RU" sz="3200" dirty="0"/>
              <a:t> </a:t>
            </a:r>
            <a:r>
              <a:rPr lang="ru-RU" sz="3200" dirty="0" err="1"/>
              <a:t>орієнтовно</a:t>
            </a:r>
            <a:r>
              <a:rPr lang="ru-RU" sz="3200" dirty="0"/>
              <a:t> 10 000 годин </a:t>
            </a:r>
            <a:r>
              <a:rPr lang="ru-RU" sz="3200" dirty="0" err="1"/>
              <a:t>неперервної</a:t>
            </a:r>
            <a:r>
              <a:rPr lang="ru-RU" sz="3200" dirty="0"/>
              <a:t> </a:t>
            </a:r>
            <a:r>
              <a:rPr lang="ru-RU" sz="3200" dirty="0" err="1"/>
              <a:t>праці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4313143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Місце для вмісту 6">
            <a:extLst>
              <a:ext uri="{FF2B5EF4-FFF2-40B4-BE49-F238E27FC236}">
                <a16:creationId xmlns:a16="http://schemas.microsoft.com/office/drawing/2014/main" id="{DD010C1C-DAFE-48E8-8663-21BA617EAC3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5183618"/>
              </p:ext>
            </p:extLst>
          </p:nvPr>
        </p:nvGraphicFramePr>
        <p:xfrm>
          <a:off x="2589213" y="519545"/>
          <a:ext cx="9308378" cy="58708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947846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E8130E-E20E-45EF-BC76-F6C450F162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Основні етичні норми бізнесу:</a:t>
            </a:r>
            <a:endParaRPr lang="ru-RU" dirty="0"/>
          </a:p>
        </p:txBody>
      </p:sp>
      <p:graphicFrame>
        <p:nvGraphicFramePr>
          <p:cNvPr id="4" name="Місце для вмісту 3">
            <a:extLst>
              <a:ext uri="{FF2B5EF4-FFF2-40B4-BE49-F238E27FC236}">
                <a16:creationId xmlns:a16="http://schemas.microsoft.com/office/drawing/2014/main" id="{B617B626-A211-4720-829B-28C6A4FDC20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06658674"/>
              </p:ext>
            </p:extLst>
          </p:nvPr>
        </p:nvGraphicFramePr>
        <p:xfrm>
          <a:off x="2755466" y="1569027"/>
          <a:ext cx="9246033" cy="46648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589409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41C91AC2-CEB8-4AF0-AB4F-07B5BED692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2. </a:t>
            </a:r>
            <a:r>
              <a:rPr lang="ru-RU" dirty="0" err="1"/>
              <a:t>Відповідальність</a:t>
            </a:r>
            <a:r>
              <a:rPr lang="ru-RU" dirty="0"/>
              <a:t> </a:t>
            </a:r>
            <a:r>
              <a:rPr lang="ru-RU" dirty="0" err="1"/>
              <a:t>підприємців</a:t>
            </a:r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37136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82A61CEC-7F14-46A8-AD02-54C12822E7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Відповідальність</a:t>
            </a:r>
            <a:r>
              <a:rPr lang="ru-RU" dirty="0"/>
              <a:t> </a:t>
            </a:r>
            <a:r>
              <a:rPr lang="ru-RU" dirty="0" err="1"/>
              <a:t>підприємця</a:t>
            </a:r>
            <a:r>
              <a:rPr lang="ru-RU" dirty="0"/>
              <a:t> </a:t>
            </a:r>
            <a:r>
              <a:rPr lang="ru-RU" dirty="0" err="1"/>
              <a:t>зводиться</a:t>
            </a:r>
            <a:r>
              <a:rPr lang="ru-RU" dirty="0"/>
              <a:t> до того,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відповідає</a:t>
            </a:r>
            <a:r>
              <a:rPr lang="ru-RU" dirty="0"/>
              <a:t>:</a:t>
            </a:r>
          </a:p>
        </p:txBody>
      </p:sp>
      <p:sp>
        <p:nvSpPr>
          <p:cNvPr id="5" name="Місце для вмісту 4">
            <a:extLst>
              <a:ext uri="{FF2B5EF4-FFF2-40B4-BE49-F238E27FC236}">
                <a16:creationId xmlns:a16="http://schemas.microsoft.com/office/drawing/2014/main" id="{1E925DBB-8F3A-4603-AA98-E92AF67714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2800" dirty="0"/>
              <a:t>за </a:t>
            </a:r>
            <a:r>
              <a:rPr lang="ru-RU" sz="2800" dirty="0" err="1"/>
              <a:t>зобов’язаннями</a:t>
            </a:r>
            <a:r>
              <a:rPr lang="ru-RU" sz="2800" dirty="0"/>
              <a:t>, </a:t>
            </a:r>
            <a:r>
              <a:rPr lang="ru-RU" sz="2800" dirty="0" err="1"/>
              <a:t>пов’язаними</a:t>
            </a:r>
            <a:r>
              <a:rPr lang="ru-RU" sz="2800" dirty="0"/>
              <a:t> з </a:t>
            </a:r>
            <a:r>
              <a:rPr lang="ru-RU" sz="2800" dirty="0" err="1"/>
              <a:t>цією</a:t>
            </a:r>
            <a:r>
              <a:rPr lang="ru-RU" sz="2800" dirty="0"/>
              <a:t> </a:t>
            </a:r>
            <a:r>
              <a:rPr lang="ru-RU" sz="2800" dirty="0" err="1"/>
              <a:t>діяльністю</a:t>
            </a:r>
            <a:r>
              <a:rPr lang="ru-RU" sz="2800" dirty="0"/>
              <a:t>, </a:t>
            </a:r>
            <a:r>
              <a:rPr lang="ru-RU" sz="2800" dirty="0" err="1"/>
              <a:t>усім</a:t>
            </a:r>
            <a:r>
              <a:rPr lang="ru-RU" sz="2800" dirty="0"/>
              <a:t> </a:t>
            </a:r>
            <a:r>
              <a:rPr lang="ru-RU" sz="2800" dirty="0" err="1"/>
              <a:t>своїм</a:t>
            </a:r>
            <a:r>
              <a:rPr lang="ru-RU" sz="2800" dirty="0"/>
              <a:t> </a:t>
            </a:r>
            <a:r>
              <a:rPr lang="ru-RU" sz="2800" dirty="0" err="1"/>
              <a:t>майном</a:t>
            </a:r>
            <a:r>
              <a:rPr lang="ru-RU" sz="2800" dirty="0"/>
              <a:t>, за </a:t>
            </a:r>
            <a:r>
              <a:rPr lang="ru-RU" sz="2800" dirty="0" err="1"/>
              <a:t>винятком</a:t>
            </a:r>
            <a:r>
              <a:rPr lang="ru-RU" sz="2800" dirty="0"/>
              <a:t> того, на яке </a:t>
            </a:r>
            <a:r>
              <a:rPr lang="ru-RU" sz="2800" dirty="0" err="1"/>
              <a:t>відповідно</a:t>
            </a:r>
            <a:r>
              <a:rPr lang="ru-RU" sz="2800" dirty="0"/>
              <a:t> до </a:t>
            </a:r>
            <a:r>
              <a:rPr lang="ru-RU" sz="2800" dirty="0" err="1"/>
              <a:t>законодавчих</a:t>
            </a:r>
            <a:r>
              <a:rPr lang="ru-RU" sz="2800" dirty="0"/>
              <a:t> </a:t>
            </a:r>
            <a:r>
              <a:rPr lang="ru-RU" sz="2800" dirty="0" err="1"/>
              <a:t>актів</a:t>
            </a:r>
            <a:r>
              <a:rPr lang="ru-RU" sz="2800" dirty="0"/>
              <a:t> не </a:t>
            </a:r>
            <a:r>
              <a:rPr lang="ru-RU" sz="2800" dirty="0" err="1"/>
              <a:t>може</a:t>
            </a:r>
            <a:r>
              <a:rPr lang="ru-RU" sz="2800" dirty="0"/>
              <a:t> бути </a:t>
            </a:r>
            <a:r>
              <a:rPr lang="ru-RU" sz="2800" dirty="0" err="1"/>
              <a:t>звернене</a:t>
            </a:r>
            <a:r>
              <a:rPr lang="ru-RU" sz="2800" dirty="0"/>
              <a:t> </a:t>
            </a:r>
            <a:r>
              <a:rPr lang="ru-RU" sz="2800" dirty="0" err="1"/>
              <a:t>стягнення</a:t>
            </a:r>
            <a:r>
              <a:rPr lang="ru-RU" sz="2800" dirty="0"/>
              <a:t>; </a:t>
            </a:r>
          </a:p>
          <a:p>
            <a:r>
              <a:rPr lang="ru-RU" sz="2800" dirty="0"/>
              <a:t>за </a:t>
            </a:r>
            <a:r>
              <a:rPr lang="ru-RU" sz="2800" dirty="0" err="1"/>
              <a:t>охорону</a:t>
            </a:r>
            <a:r>
              <a:rPr lang="ru-RU" sz="2800" dirty="0"/>
              <a:t> </a:t>
            </a:r>
            <a:r>
              <a:rPr lang="ru-RU" sz="2800" dirty="0" err="1"/>
              <a:t>навколишнього</a:t>
            </a:r>
            <a:r>
              <a:rPr lang="ru-RU" sz="2800" dirty="0"/>
              <a:t> </a:t>
            </a:r>
            <a:r>
              <a:rPr lang="ru-RU" sz="2800" dirty="0" err="1"/>
              <a:t>середовища</a:t>
            </a:r>
            <a:r>
              <a:rPr lang="ru-RU" sz="2800" dirty="0"/>
              <a:t>; </a:t>
            </a:r>
          </a:p>
          <a:p>
            <a:r>
              <a:rPr lang="ru-RU" sz="2800" dirty="0"/>
              <a:t>за </a:t>
            </a:r>
            <a:r>
              <a:rPr lang="ru-RU" sz="2800" dirty="0" err="1"/>
              <a:t>додержання</a:t>
            </a:r>
            <a:r>
              <a:rPr lang="ru-RU" sz="2800" dirty="0"/>
              <a:t> </a:t>
            </a:r>
            <a:r>
              <a:rPr lang="ru-RU" sz="2800" dirty="0" err="1"/>
              <a:t>заходів</a:t>
            </a:r>
            <a:r>
              <a:rPr lang="ru-RU" sz="2800" dirty="0"/>
              <a:t> з </a:t>
            </a:r>
            <a:r>
              <a:rPr lang="ru-RU" sz="2800" dirty="0" err="1"/>
              <a:t>техніки</a:t>
            </a:r>
            <a:r>
              <a:rPr lang="ru-RU" sz="2800" dirty="0"/>
              <a:t> </a:t>
            </a:r>
            <a:r>
              <a:rPr lang="ru-RU" sz="2800" dirty="0" err="1"/>
              <a:t>безпеки</a:t>
            </a:r>
            <a:r>
              <a:rPr lang="ru-RU" sz="2800" dirty="0"/>
              <a:t>, </a:t>
            </a:r>
            <a:r>
              <a:rPr lang="ru-RU" sz="2800" dirty="0" err="1"/>
              <a:t>охорони</a:t>
            </a:r>
            <a:r>
              <a:rPr lang="ru-RU" sz="2800" dirty="0"/>
              <a:t> </a:t>
            </a:r>
            <a:r>
              <a:rPr lang="ru-RU" sz="2800" dirty="0" err="1"/>
              <a:t>праці</a:t>
            </a:r>
            <a:r>
              <a:rPr lang="ru-RU" sz="2800" dirty="0"/>
              <a:t>, </a:t>
            </a:r>
            <a:r>
              <a:rPr lang="ru-RU" sz="2800" dirty="0" err="1"/>
              <a:t>виробничої</a:t>
            </a:r>
            <a:r>
              <a:rPr lang="ru-RU" sz="2800" dirty="0"/>
              <a:t> </a:t>
            </a:r>
            <a:r>
              <a:rPr lang="ru-RU" sz="2800" dirty="0" err="1"/>
              <a:t>гігієни</a:t>
            </a:r>
            <a:r>
              <a:rPr lang="ru-RU" sz="2800" dirty="0"/>
              <a:t> та </a:t>
            </a:r>
            <a:r>
              <a:rPr lang="ru-RU" sz="2800" dirty="0" err="1"/>
              <a:t>санітарії</a:t>
            </a:r>
            <a:r>
              <a:rPr lang="ru-RU" sz="2800" dirty="0"/>
              <a:t>; </a:t>
            </a:r>
          </a:p>
          <a:p>
            <a:r>
              <a:rPr lang="ru-RU" sz="2800" dirty="0"/>
              <a:t>за </a:t>
            </a:r>
            <a:r>
              <a:rPr lang="ru-RU" sz="2800" dirty="0" err="1"/>
              <a:t>заподіяну</a:t>
            </a:r>
            <a:r>
              <a:rPr lang="ru-RU" sz="2800" dirty="0"/>
              <a:t> шкоду та </a:t>
            </a:r>
            <a:r>
              <a:rPr lang="ru-RU" sz="2800" dirty="0" err="1"/>
              <a:t>збитки</a:t>
            </a:r>
            <a:r>
              <a:rPr lang="ru-RU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63823376"/>
      </p:ext>
    </p:extLst>
  </p:cSld>
  <p:clrMapOvr>
    <a:masterClrMapping/>
  </p:clrMapOvr>
</p:sld>
</file>

<file path=ppt/theme/theme1.xml><?xml version="1.0" encoding="utf-8"?>
<a:theme xmlns:a="http://schemas.openxmlformats.org/drawingml/2006/main" name="Віхоть">
  <a:themeElements>
    <a:clrScheme name="Віхоть">
      <a:dk1>
        <a:sysClr val="windowText" lastClr="000000"/>
      </a:dk1>
      <a:lt1>
        <a:sysClr val="window" lastClr="FFFFFF"/>
      </a:lt1>
      <a:dk2>
        <a:srgbClr val="647252"/>
      </a:dk2>
      <a:lt2>
        <a:srgbClr val="EAE8CF"/>
      </a:lt2>
      <a:accent1>
        <a:srgbClr val="E78712"/>
      </a:accent1>
      <a:accent2>
        <a:srgbClr val="B73C26"/>
      </a:accent2>
      <a:accent3>
        <a:srgbClr val="865331"/>
      </a:accent3>
      <a:accent4>
        <a:srgbClr val="B38648"/>
      </a:accent4>
      <a:accent5>
        <a:srgbClr val="BBB473"/>
      </a:accent5>
      <a:accent6>
        <a:srgbClr val="849276"/>
      </a:accent6>
      <a:hlink>
        <a:srgbClr val="FDAB2A"/>
      </a:hlink>
      <a:folHlink>
        <a:srgbClr val="CCB182"/>
      </a:folHlink>
    </a:clrScheme>
    <a:fontScheme name="Віхоть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іхоть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54F6613E-5ED7-40ED-90A8-F639BE712C0E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609</TotalTime>
  <Words>2359</Words>
  <Application>Microsoft Office PowerPoint</Application>
  <PresentationFormat>Широкий екран</PresentationFormat>
  <Paragraphs>172</Paragraphs>
  <Slides>30</Slides>
  <Notes>1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30</vt:i4>
      </vt:variant>
    </vt:vector>
  </HeadingPairs>
  <TitlesOfParts>
    <vt:vector size="37" baseType="lpstr">
      <vt:lpstr>Arial</vt:lpstr>
      <vt:lpstr>Book Antiqua</vt:lpstr>
      <vt:lpstr>Calibri</vt:lpstr>
      <vt:lpstr>Century Gothic</vt:lpstr>
      <vt:lpstr>Times New Roman</vt:lpstr>
      <vt:lpstr>Wingdings 3</vt:lpstr>
      <vt:lpstr>Віхоть</vt:lpstr>
      <vt:lpstr>Підприємницькій успіх і культура бізнесу</vt:lpstr>
      <vt:lpstr>1. Підприємницький успіх як соціально-економічна категорія </vt:lpstr>
      <vt:lpstr>Презентація PowerPoint</vt:lpstr>
      <vt:lpstr>Презентація PowerPoint</vt:lpstr>
      <vt:lpstr>Малкольм Гладуелл у книзі «Генії і аутсайдери» відзначав, що на досягнення хорошого результату в будь-якій справі необхідно затратити орієнтовно 10 000 годин неперервної праці</vt:lpstr>
      <vt:lpstr>Презентація PowerPoint</vt:lpstr>
      <vt:lpstr>Основні етичні норми бізнесу:</vt:lpstr>
      <vt:lpstr>2. Відповідальність підприємців </vt:lpstr>
      <vt:lpstr>Відповідальність підприємця зводиться до того, що він відповідає:</vt:lpstr>
      <vt:lpstr>Презентація PowerPoint</vt:lpstr>
      <vt:lpstr>Переваги та недоліки соціальної відповідальності:</vt:lpstr>
      <vt:lpstr>3. Професійна культура підприємницької діяльності</vt:lpstr>
      <vt:lpstr>Правила поведінки підприємця:</vt:lpstr>
      <vt:lpstr>Культура бізнесу поділяється на:</vt:lpstr>
      <vt:lpstr>Презентація PowerPoint</vt:lpstr>
      <vt:lpstr>«Заповіти» успішного бізнесу:</vt:lpstr>
      <vt:lpstr>4. Організація документообігу у підприємницькій діяльності</vt:lpstr>
      <vt:lpstr>Документ – це форма закріплення на конкретному матеріальному носії певної інформації щодо фактів, подій, явищ об’єктивної дійсності та розумової діяльності людини, призначена для переміщення у часі і просторі. У вузькому розумінні документом вважають будь-який матеріалізований носій інформації, що юридично підтверджує певний факт або право на щось.</vt:lpstr>
      <vt:lpstr>Функції документів:</vt:lpstr>
      <vt:lpstr>Презентація PowerPoint</vt:lpstr>
      <vt:lpstr>Презентація PowerPoint</vt:lpstr>
      <vt:lpstr>Для того, щоб документ відповідав вимогам, він повинен бути правильно складений як за формою, так і за змістом. Реквізит (лат. - необхідний, потрібний) – це сукупність обов’язкових даних, без яких документ не може бути підставою для обліку і не матиме юридичної сили. Відсутність хоча б одного з реквізитів не дозволяє використати документ за призначенням.</vt:lpstr>
      <vt:lpstr>Презентація PowerPoint</vt:lpstr>
      <vt:lpstr>Презентація PowerPoint</vt:lpstr>
      <vt:lpstr>Презентація PowerPoint</vt:lpstr>
      <vt:lpstr>5. Складники ділової етики підприємця</vt:lpstr>
      <vt:lpstr>Поради при веденні телефонної розмови: </vt:lpstr>
      <vt:lpstr>Правила проведення ділових зустрічей</vt:lpstr>
      <vt:lpstr>Зовнішній  вигляд  </vt:lpstr>
      <vt:lpstr>Дякую за увагу!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3. Підприємницькій капітал: сутність і складові елементи</dc:title>
  <dc:creator>Админ</dc:creator>
  <cp:lastModifiedBy>Олена Олена</cp:lastModifiedBy>
  <cp:revision>25</cp:revision>
  <dcterms:created xsi:type="dcterms:W3CDTF">2017-02-27T09:38:42Z</dcterms:created>
  <dcterms:modified xsi:type="dcterms:W3CDTF">2022-11-11T13:15:23Z</dcterms:modified>
</cp:coreProperties>
</file>