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>
        <p:scale>
          <a:sx n="41" d="100"/>
          <a:sy n="4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359" y="1772816"/>
            <a:ext cx="5256584" cy="504056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Броварський фаховий коледж </a:t>
            </a:r>
            <a:b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Університету «Україна»</a:t>
            </a:r>
            <a: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333823" cy="28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905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776" y="5319117"/>
            <a:ext cx="27898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Підготувала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к.п.н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uk-UA" sz="24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Гервас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О.Г</a:t>
            </a: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endParaRPr lang="uk-UA" sz="2800" b="1" kern="0" dirty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uk-UA" sz="28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50"/>
            <a:ext cx="4327568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8468" y="3411418"/>
            <a:ext cx="8458200" cy="12417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2060"/>
                </a:solidFill>
              </a:rPr>
              <a:t>Порядок побудові зображення об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uk-UA" sz="2800" b="1" dirty="0" err="1" smtClean="0">
                <a:solidFill>
                  <a:srgbClr val="002060"/>
                </a:solidFill>
              </a:rPr>
              <a:t>єкту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За законами перспективи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8" y="2514379"/>
            <a:ext cx="6588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ОБ</a:t>
            </a:r>
            <a:r>
              <a:rPr lang="en-US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’</a:t>
            </a:r>
            <a:r>
              <a:rPr lang="uk-UA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Ємне </a:t>
            </a:r>
            <a:r>
              <a:rPr lang="uk-UA" sz="3600" b="1" cap="all" dirty="0" err="1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ПроЄктування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 err="1">
                <a:solidFill>
                  <a:srgbClr val="FF0000"/>
                </a:solidFill>
              </a:rPr>
              <a:t>Емне</a:t>
            </a:r>
            <a:r>
              <a:rPr lang="uk-UA" b="1" dirty="0">
                <a:solidFill>
                  <a:srgbClr val="FF0000"/>
                </a:solidFill>
              </a:rPr>
              <a:t> Проектування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168352" cy="457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0965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1" y="5733256"/>
            <a:ext cx="7009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Побудова об’ємних форм, тіней та глибини в прямій перспективі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61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8" y="1268759"/>
            <a:ext cx="8733602" cy="43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6612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Побудова глибини у косокутній перспективі з двома точками сходу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8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6" y="2060848"/>
            <a:ext cx="89020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157192"/>
            <a:ext cx="5842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atin typeface="Times New Roman"/>
                <a:ea typeface="Times New Roman"/>
              </a:rPr>
              <a:t>Побудова перспективи тіней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9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0" y="1196752"/>
            <a:ext cx="7344816" cy="44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2675" y="56612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Погляд знизу. Приклад перспективи ( вибіркова точка зору з площини макету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52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2" cy="44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5429" y="5766192"/>
            <a:ext cx="726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Погляд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зверху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 Приклад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перспективи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868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7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Є</a:t>
            </a:r>
            <a:r>
              <a:rPr lang="uk-UA" b="1" dirty="0" smtClean="0">
                <a:solidFill>
                  <a:srgbClr val="FF0000"/>
                </a:solidFill>
              </a:rPr>
              <a:t>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474980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Виконання демонстраційного рисунка вимагає точного дотримання пропорцій, відносних розмірів окремих елементів форм, візуальної передачі правильних об'ємів і поверхонь, правильного зображення округлих модулів, як найважливішого елементу зовнішності комплексу.</a:t>
            </a:r>
            <a:endParaRPr lang="ru-RU" sz="24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474980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На практиці в ескізах і начерках професійний дизайнер правильно зображує об’ємні форми в перспективі на підсвідомому рівні, спираючись на великий практичний досвід. При цьому він свідомо може спотворювати форму і ракурси в цілях виділення якого-небудь елементу або композиції в цілому.</a:t>
            </a:r>
            <a:endParaRPr lang="ru-RU" sz="2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3" y="123078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7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92500" lnSpcReduction="20000"/>
          </a:bodyPr>
          <a:lstStyle/>
          <a:p>
            <a:pPr indent="342900" algn="just">
              <a:spcAft>
                <a:spcPts val="0"/>
              </a:spcAft>
              <a:tabLst>
                <a:tab pos="-2171700" algn="l"/>
              </a:tabLst>
            </a:pPr>
            <a:endParaRPr lang="uk-UA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  <a:tabLst>
                <a:tab pos="-21717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Демонстраційний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рисунок вимагає точного зображення проектованого комплексу об’ємів таким, яким він представляється оку. Для цього необхідна побудова перспективи відповідно до законів нарисної геометрії. Розрізняють три види побудови перспективи: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uk-UA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uk-UA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uk-UA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Пряма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перспектива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" y="3573016"/>
            <a:ext cx="3946868" cy="21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64" y="3573016"/>
            <a:ext cx="4748929" cy="21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6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15957" cy="292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Косокутня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 перспектива (за двома точками сходу)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31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844824"/>
            <a:ext cx="88092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085184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Повітряна перспектива (з трьома точками </a:t>
            </a:r>
            <a:r>
              <a:rPr lang="uk-UA" sz="2800" dirty="0" err="1" smtClean="0"/>
              <a:t>зходу</a:t>
            </a:r>
            <a:r>
              <a:rPr lang="uk-UA" sz="2800" dirty="0" smtClean="0"/>
              <a:t>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0978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9266"/>
            <a:ext cx="7272808" cy="553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237"/>
            <a:ext cx="1695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0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70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954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7237" y="5530823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Побудова глибини </a:t>
            </a: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прямій 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перспективі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014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30" y="1289792"/>
            <a:ext cx="3425463" cy="473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59"/>
            <a:ext cx="3222054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5925" y="5903893"/>
            <a:ext cx="6516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Побудова об’ємних форм та глибини в прямій перспективі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622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05" y="1373661"/>
            <a:ext cx="3035490" cy="44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95" y="1413453"/>
            <a:ext cx="2815803" cy="439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805265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Побудова об’ємних форм, тіней та глибини в прямій перспективі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6416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419</TotalTime>
  <Words>269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ОБ’Емне Проектування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51</cp:revision>
  <dcterms:created xsi:type="dcterms:W3CDTF">2023-03-29T19:37:44Z</dcterms:created>
  <dcterms:modified xsi:type="dcterms:W3CDTF">2024-02-26T20:00:32Z</dcterms:modified>
</cp:coreProperties>
</file>