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9"/>
  </p:notesMasterIdLst>
  <p:sldIdLst>
    <p:sldId id="312" r:id="rId2"/>
    <p:sldId id="282" r:id="rId3"/>
    <p:sldId id="283" r:id="rId4"/>
    <p:sldId id="284" r:id="rId5"/>
    <p:sldId id="285" r:id="rId6"/>
    <p:sldId id="314" r:id="rId7"/>
    <p:sldId id="316" r:id="rId8"/>
    <p:sldId id="317" r:id="rId9"/>
    <p:sldId id="286" r:id="rId10"/>
    <p:sldId id="287" r:id="rId11"/>
    <p:sldId id="288" r:id="rId12"/>
    <p:sldId id="289" r:id="rId13"/>
    <p:sldId id="290" r:id="rId14"/>
    <p:sldId id="291" r:id="rId15"/>
    <p:sldId id="292" r:id="rId16"/>
    <p:sldId id="293" r:id="rId17"/>
    <p:sldId id="294" r:id="rId18"/>
    <p:sldId id="295" r:id="rId19"/>
    <p:sldId id="313" r:id="rId20"/>
    <p:sldId id="296" r:id="rId21"/>
    <p:sldId id="297" r:id="rId22"/>
    <p:sldId id="298" r:id="rId23"/>
    <p:sldId id="318" r:id="rId24"/>
    <p:sldId id="299" r:id="rId25"/>
    <p:sldId id="300" r:id="rId26"/>
    <p:sldId id="319" r:id="rId27"/>
    <p:sldId id="302" r:id="rId28"/>
    <p:sldId id="303" r:id="rId29"/>
    <p:sldId id="304" r:id="rId30"/>
    <p:sldId id="305" r:id="rId31"/>
    <p:sldId id="306" r:id="rId32"/>
    <p:sldId id="320" r:id="rId33"/>
    <p:sldId id="307" r:id="rId34"/>
    <p:sldId id="308" r:id="rId35"/>
    <p:sldId id="309" r:id="rId36"/>
    <p:sldId id="310" r:id="rId37"/>
    <p:sldId id="311"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62" d="100"/>
          <a:sy n="62" d="100"/>
        </p:scale>
        <p:origin x="7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9855D-A911-42B0-B0B8-17D4BFBDDFE8}"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ru-RU"/>
        </a:p>
      </dgm:t>
    </dgm:pt>
    <dgm:pt modelId="{DE513348-7564-4B4E-A113-27B3B654E8A7}">
      <dgm:prSet phldrT="[Текст]" custT="1"/>
      <dgm:spPr/>
      <dgm:t>
        <a:bodyPr/>
        <a:lstStyle/>
        <a:p>
          <a:r>
            <a:rPr lang="ru-RU" sz="2800" b="0" i="0" dirty="0" smtClean="0"/>
            <a:t>активна - </a:t>
          </a:r>
          <a:r>
            <a:rPr lang="ru-RU" sz="2800" b="0" i="0" dirty="0" err="1" smtClean="0"/>
            <a:t>зростає</a:t>
          </a:r>
          <a:r>
            <a:rPr lang="ru-RU" sz="2800" b="0" i="0" dirty="0" smtClean="0"/>
            <a:t> </a:t>
          </a:r>
          <a:r>
            <a:rPr lang="ru-RU" sz="2800" b="0" i="0" dirty="0" err="1" smtClean="0"/>
            <a:t>ефективність</a:t>
          </a:r>
          <a:r>
            <a:rPr lang="ru-RU" sz="2800" b="0" i="0" dirty="0" smtClean="0"/>
            <a:t> </a:t>
          </a:r>
          <a:r>
            <a:rPr lang="ru-RU" sz="2800" b="0" i="0" dirty="0" err="1" smtClean="0"/>
            <a:t>діяльності</a:t>
          </a:r>
          <a:endParaRPr lang="ru-RU" sz="2800" dirty="0"/>
        </a:p>
      </dgm:t>
    </dgm:pt>
    <dgm:pt modelId="{A89E4880-EBE7-45E9-9D69-5B8B481A9C48}" type="parTrans" cxnId="{72B55F55-EC71-4E64-9FE4-0D1FCD39C2F5}">
      <dgm:prSet/>
      <dgm:spPr/>
      <dgm:t>
        <a:bodyPr/>
        <a:lstStyle/>
        <a:p>
          <a:endParaRPr lang="ru-RU"/>
        </a:p>
      </dgm:t>
    </dgm:pt>
    <dgm:pt modelId="{3673A051-37D7-45DA-97CF-EEC67DBD5950}" type="sibTrans" cxnId="{72B55F55-EC71-4E64-9FE4-0D1FCD39C2F5}">
      <dgm:prSet/>
      <dgm:spPr/>
      <dgm:t>
        <a:bodyPr/>
        <a:lstStyle/>
        <a:p>
          <a:endParaRPr lang="ru-RU"/>
        </a:p>
      </dgm:t>
    </dgm:pt>
    <dgm:pt modelId="{C1255A3E-FD65-4C78-B1EB-02CA506E181C}">
      <dgm:prSet phldrT="[Текст]" custT="1"/>
      <dgm:spPr/>
      <dgm:t>
        <a:bodyPr/>
        <a:lstStyle/>
        <a:p>
          <a:r>
            <a:rPr lang="ru-RU" sz="2800" b="0" i="0" dirty="0" err="1" smtClean="0">
              <a:latin typeface="+mn-lt"/>
            </a:rPr>
            <a:t>пасивна</a:t>
          </a:r>
          <a:r>
            <a:rPr lang="ru-RU" sz="2800" b="0" i="0" dirty="0" smtClean="0">
              <a:latin typeface="+mn-lt"/>
            </a:rPr>
            <a:t> - </a:t>
          </a:r>
          <a:r>
            <a:rPr lang="ru-RU" sz="2800" b="0" i="0" dirty="0" err="1" smtClean="0">
              <a:latin typeface="+mn-lt"/>
            </a:rPr>
            <a:t>ефективність</a:t>
          </a:r>
          <a:r>
            <a:rPr lang="ru-RU" sz="2800" b="0" i="0" dirty="0" smtClean="0">
              <a:latin typeface="+mn-lt"/>
            </a:rPr>
            <a:t> </a:t>
          </a:r>
          <a:r>
            <a:rPr lang="ru-RU" sz="2800" b="0" i="0" dirty="0" err="1" smtClean="0">
              <a:latin typeface="+mn-lt"/>
            </a:rPr>
            <a:t>діяльності</a:t>
          </a:r>
          <a:r>
            <a:rPr lang="ru-RU" sz="2800" b="0" i="0" dirty="0" smtClean="0">
              <a:latin typeface="+mn-lt"/>
            </a:rPr>
            <a:t> </a:t>
          </a:r>
          <a:r>
            <a:rPr lang="ru-RU" sz="2800" b="0" i="0" dirty="0" err="1" smtClean="0">
              <a:latin typeface="+mn-lt"/>
            </a:rPr>
            <a:t>різко</a:t>
          </a:r>
          <a:r>
            <a:rPr lang="ru-RU" sz="2800" b="0" i="0" dirty="0" smtClean="0">
              <a:latin typeface="+mn-lt"/>
            </a:rPr>
            <a:t> </a:t>
          </a:r>
          <a:r>
            <a:rPr lang="ru-RU" sz="2800" b="0" i="0" dirty="0" err="1" smtClean="0">
              <a:latin typeface="+mn-lt"/>
            </a:rPr>
            <a:t>зменшується</a:t>
          </a:r>
          <a:endParaRPr lang="ru-RU" sz="2800" dirty="0">
            <a:latin typeface="+mn-lt"/>
          </a:endParaRPr>
        </a:p>
      </dgm:t>
    </dgm:pt>
    <dgm:pt modelId="{5162CA9D-D967-49CE-BE98-D1409EE07550}" type="parTrans" cxnId="{724A6E8D-4FD9-4072-BFFF-5DCE200BACF3}">
      <dgm:prSet/>
      <dgm:spPr/>
      <dgm:t>
        <a:bodyPr/>
        <a:lstStyle/>
        <a:p>
          <a:endParaRPr lang="ru-RU"/>
        </a:p>
      </dgm:t>
    </dgm:pt>
    <dgm:pt modelId="{2D0DE97F-B7FC-4511-A3BB-F7A086A98913}" type="sibTrans" cxnId="{724A6E8D-4FD9-4072-BFFF-5DCE200BACF3}">
      <dgm:prSet/>
      <dgm:spPr/>
      <dgm:t>
        <a:bodyPr/>
        <a:lstStyle/>
        <a:p>
          <a:endParaRPr lang="ru-RU"/>
        </a:p>
      </dgm:t>
    </dgm:pt>
    <dgm:pt modelId="{3B1A1289-1631-4967-846F-7ABAD21E728F}" type="pres">
      <dgm:prSet presAssocID="{EE09855D-A911-42B0-B0B8-17D4BFBDDFE8}" presName="compositeShape" presStyleCnt="0">
        <dgm:presLayoutVars>
          <dgm:chMax val="2"/>
          <dgm:dir/>
          <dgm:resizeHandles val="exact"/>
        </dgm:presLayoutVars>
      </dgm:prSet>
      <dgm:spPr/>
      <dgm:t>
        <a:bodyPr/>
        <a:lstStyle/>
        <a:p>
          <a:endParaRPr lang="ru-RU"/>
        </a:p>
      </dgm:t>
    </dgm:pt>
    <dgm:pt modelId="{712CEA08-86F2-4F84-9BD1-A5475CD5B7B1}" type="pres">
      <dgm:prSet presAssocID="{EE09855D-A911-42B0-B0B8-17D4BFBDDFE8}" presName="divider" presStyleLbl="fgShp" presStyleIdx="0" presStyleCnt="1"/>
      <dgm:spPr/>
    </dgm:pt>
    <dgm:pt modelId="{91D87380-69F7-4779-898C-2B5A58641E6A}" type="pres">
      <dgm:prSet presAssocID="{DE513348-7564-4B4E-A113-27B3B654E8A7}" presName="downArrow" presStyleLbl="node1" presStyleIdx="0" presStyleCnt="2"/>
      <dgm:spPr/>
    </dgm:pt>
    <dgm:pt modelId="{03F028C1-3D9B-4F03-AD72-1A2B5E3A4C58}" type="pres">
      <dgm:prSet presAssocID="{DE513348-7564-4B4E-A113-27B3B654E8A7}" presName="downArrowText" presStyleLbl="revTx" presStyleIdx="0" presStyleCnt="2">
        <dgm:presLayoutVars>
          <dgm:bulletEnabled val="1"/>
        </dgm:presLayoutVars>
      </dgm:prSet>
      <dgm:spPr/>
      <dgm:t>
        <a:bodyPr/>
        <a:lstStyle/>
        <a:p>
          <a:endParaRPr lang="ru-RU"/>
        </a:p>
      </dgm:t>
    </dgm:pt>
    <dgm:pt modelId="{D02CEF71-04A2-45EE-9467-62C8207DFF37}" type="pres">
      <dgm:prSet presAssocID="{C1255A3E-FD65-4C78-B1EB-02CA506E181C}" presName="upArrow" presStyleLbl="node1" presStyleIdx="1" presStyleCnt="2"/>
      <dgm:spPr/>
    </dgm:pt>
    <dgm:pt modelId="{CFAA5AFF-35BA-4360-BF62-4245E7635EA8}" type="pres">
      <dgm:prSet presAssocID="{C1255A3E-FD65-4C78-B1EB-02CA506E181C}" presName="upArrowText" presStyleLbl="revTx" presStyleIdx="1" presStyleCnt="2">
        <dgm:presLayoutVars>
          <dgm:bulletEnabled val="1"/>
        </dgm:presLayoutVars>
      </dgm:prSet>
      <dgm:spPr/>
      <dgm:t>
        <a:bodyPr/>
        <a:lstStyle/>
        <a:p>
          <a:endParaRPr lang="ru-RU"/>
        </a:p>
      </dgm:t>
    </dgm:pt>
  </dgm:ptLst>
  <dgm:cxnLst>
    <dgm:cxn modelId="{F8F1AAF2-2379-47E9-859C-BDCB71E13D1B}" type="presOf" srcId="{DE513348-7564-4B4E-A113-27B3B654E8A7}" destId="{03F028C1-3D9B-4F03-AD72-1A2B5E3A4C58}" srcOrd="0" destOrd="0" presId="urn:microsoft.com/office/officeart/2005/8/layout/arrow3"/>
    <dgm:cxn modelId="{F406F76D-C530-4EAB-A0BB-A7E01D83ACC7}" type="presOf" srcId="{EE09855D-A911-42B0-B0B8-17D4BFBDDFE8}" destId="{3B1A1289-1631-4967-846F-7ABAD21E728F}" srcOrd="0" destOrd="0" presId="urn:microsoft.com/office/officeart/2005/8/layout/arrow3"/>
    <dgm:cxn modelId="{72B55F55-EC71-4E64-9FE4-0D1FCD39C2F5}" srcId="{EE09855D-A911-42B0-B0B8-17D4BFBDDFE8}" destId="{DE513348-7564-4B4E-A113-27B3B654E8A7}" srcOrd="0" destOrd="0" parTransId="{A89E4880-EBE7-45E9-9D69-5B8B481A9C48}" sibTransId="{3673A051-37D7-45DA-97CF-EEC67DBD5950}"/>
    <dgm:cxn modelId="{724A6E8D-4FD9-4072-BFFF-5DCE200BACF3}" srcId="{EE09855D-A911-42B0-B0B8-17D4BFBDDFE8}" destId="{C1255A3E-FD65-4C78-B1EB-02CA506E181C}" srcOrd="1" destOrd="0" parTransId="{5162CA9D-D967-49CE-BE98-D1409EE07550}" sibTransId="{2D0DE97F-B7FC-4511-A3BB-F7A086A98913}"/>
    <dgm:cxn modelId="{CB76E3FD-4E4C-4C0C-8DE7-0A51707E137D}" type="presOf" srcId="{C1255A3E-FD65-4C78-B1EB-02CA506E181C}" destId="{CFAA5AFF-35BA-4360-BF62-4245E7635EA8}" srcOrd="0" destOrd="0" presId="urn:microsoft.com/office/officeart/2005/8/layout/arrow3"/>
    <dgm:cxn modelId="{C6E94AEE-056D-4EE9-9C9A-5EEA5432A802}" type="presParOf" srcId="{3B1A1289-1631-4967-846F-7ABAD21E728F}" destId="{712CEA08-86F2-4F84-9BD1-A5475CD5B7B1}" srcOrd="0" destOrd="0" presId="urn:microsoft.com/office/officeart/2005/8/layout/arrow3"/>
    <dgm:cxn modelId="{4C824953-E161-4642-874C-B87DF7802DBF}" type="presParOf" srcId="{3B1A1289-1631-4967-846F-7ABAD21E728F}" destId="{91D87380-69F7-4779-898C-2B5A58641E6A}" srcOrd="1" destOrd="0" presId="urn:microsoft.com/office/officeart/2005/8/layout/arrow3"/>
    <dgm:cxn modelId="{EF736EAF-CCD5-4804-BC9E-13F6A879DB6C}" type="presParOf" srcId="{3B1A1289-1631-4967-846F-7ABAD21E728F}" destId="{03F028C1-3D9B-4F03-AD72-1A2B5E3A4C58}" srcOrd="2" destOrd="0" presId="urn:microsoft.com/office/officeart/2005/8/layout/arrow3"/>
    <dgm:cxn modelId="{49B0F08D-CA82-4F38-A71B-2BFD130699F5}" type="presParOf" srcId="{3B1A1289-1631-4967-846F-7ABAD21E728F}" destId="{D02CEF71-04A2-45EE-9467-62C8207DFF37}" srcOrd="3" destOrd="0" presId="urn:microsoft.com/office/officeart/2005/8/layout/arrow3"/>
    <dgm:cxn modelId="{303C0933-913C-4E18-A3A1-66316C88630C}" type="presParOf" srcId="{3B1A1289-1631-4967-846F-7ABAD21E728F}" destId="{CFAA5AFF-35BA-4360-BF62-4245E7635EA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93BA0-9638-40E1-9FE7-A7F5C0385C30}" type="doc">
      <dgm:prSet loTypeId="urn:microsoft.com/office/officeart/2005/8/layout/arrow2" loCatId="process" qsTypeId="urn:microsoft.com/office/officeart/2005/8/quickstyle/simple1" qsCatId="simple" csTypeId="urn:microsoft.com/office/officeart/2005/8/colors/accent2_4" csCatId="accent2" phldr="1"/>
      <dgm:spPr/>
    </dgm:pt>
    <dgm:pt modelId="{6731F049-2E1C-4096-A289-5BC3123F0180}">
      <dgm:prSet phldrT="[Текст]" custT="1"/>
      <dgm:spPr/>
      <dgm:t>
        <a:bodyPr/>
        <a:lstStyle/>
        <a:p>
          <a:r>
            <a:rPr lang="uk-UA" sz="2400" b="0" dirty="0" smtClean="0"/>
            <a:t>1. </a:t>
          </a:r>
          <a:r>
            <a:rPr lang="ru-RU" sz="2400" b="0" i="0" dirty="0" err="1" smtClean="0"/>
            <a:t>Стадія</a:t>
          </a:r>
          <a:r>
            <a:rPr lang="ru-RU" sz="2400" b="0" i="0" dirty="0" smtClean="0"/>
            <a:t> </a:t>
          </a:r>
          <a:r>
            <a:rPr lang="ru-RU" sz="2400" b="0" i="0" dirty="0" err="1" smtClean="0"/>
            <a:t>тривоги</a:t>
          </a:r>
          <a:endParaRPr lang="ru-RU" sz="2400" b="0" i="0" dirty="0" smtClean="0"/>
        </a:p>
        <a:p>
          <a:endParaRPr lang="ru-RU" sz="1600" b="0" dirty="0"/>
        </a:p>
      </dgm:t>
    </dgm:pt>
    <dgm:pt modelId="{21284980-9524-433F-AB48-6596BCBE47F5}" type="parTrans" cxnId="{910BA119-F424-4439-8163-0D3CF9595261}">
      <dgm:prSet/>
      <dgm:spPr/>
      <dgm:t>
        <a:bodyPr/>
        <a:lstStyle/>
        <a:p>
          <a:endParaRPr lang="ru-RU"/>
        </a:p>
      </dgm:t>
    </dgm:pt>
    <dgm:pt modelId="{DD14F0C9-28A1-4C7A-A911-59EDAA80D14A}" type="sibTrans" cxnId="{910BA119-F424-4439-8163-0D3CF9595261}">
      <dgm:prSet/>
      <dgm:spPr/>
      <dgm:t>
        <a:bodyPr/>
        <a:lstStyle/>
        <a:p>
          <a:endParaRPr lang="ru-RU"/>
        </a:p>
      </dgm:t>
    </dgm:pt>
    <dgm:pt modelId="{A2C83BDB-59A4-4C85-BCC0-AE7E05F84F8C}">
      <dgm:prSet phldrT="[Текст]" custT="1"/>
      <dgm:spPr/>
      <dgm:t>
        <a:bodyPr/>
        <a:lstStyle/>
        <a:p>
          <a:r>
            <a:rPr lang="ru-RU" sz="2400" b="0" i="0" dirty="0" smtClean="0"/>
            <a:t>2. </a:t>
          </a:r>
          <a:r>
            <a:rPr lang="ru-RU" sz="2400" b="0" i="0" dirty="0" err="1" smtClean="0"/>
            <a:t>Стадія</a:t>
          </a:r>
          <a:r>
            <a:rPr lang="ru-RU" sz="2400" b="0" i="0" dirty="0" smtClean="0"/>
            <a:t> опору</a:t>
          </a:r>
          <a:endParaRPr lang="ru-RU" sz="2400" b="0" dirty="0"/>
        </a:p>
      </dgm:t>
    </dgm:pt>
    <dgm:pt modelId="{74833EBE-7E8D-4838-AD79-3F657920E9D9}" type="parTrans" cxnId="{E13CB800-3DE1-41FD-9FE7-12A3F3224466}">
      <dgm:prSet/>
      <dgm:spPr/>
      <dgm:t>
        <a:bodyPr/>
        <a:lstStyle/>
        <a:p>
          <a:endParaRPr lang="ru-RU"/>
        </a:p>
      </dgm:t>
    </dgm:pt>
    <dgm:pt modelId="{6BDC0C1A-1B36-4488-B461-2DA10F9C8D48}" type="sibTrans" cxnId="{E13CB800-3DE1-41FD-9FE7-12A3F3224466}">
      <dgm:prSet/>
      <dgm:spPr/>
      <dgm:t>
        <a:bodyPr/>
        <a:lstStyle/>
        <a:p>
          <a:endParaRPr lang="ru-RU"/>
        </a:p>
      </dgm:t>
    </dgm:pt>
    <dgm:pt modelId="{6E0C4CE8-82E3-4F25-86BD-311E20C76676}">
      <dgm:prSet phldrT="[Текст]" custT="1"/>
      <dgm:spPr/>
      <dgm:t>
        <a:bodyPr/>
        <a:lstStyle/>
        <a:p>
          <a:r>
            <a:rPr lang="ru-RU" sz="2400" b="0" i="0" dirty="0" smtClean="0"/>
            <a:t>3. </a:t>
          </a:r>
          <a:r>
            <a:rPr lang="ru-RU" sz="2400" b="0" i="0" dirty="0" err="1" smtClean="0"/>
            <a:t>Стадія</a:t>
          </a:r>
          <a:r>
            <a:rPr lang="ru-RU" sz="2400" b="0" i="0" dirty="0" smtClean="0"/>
            <a:t> </a:t>
          </a:r>
          <a:r>
            <a:rPr lang="ru-RU" sz="2400" b="0" i="0" dirty="0" err="1" smtClean="0"/>
            <a:t>виснаження</a:t>
          </a:r>
          <a:endParaRPr lang="ru-RU" sz="2400" b="0" dirty="0"/>
        </a:p>
      </dgm:t>
    </dgm:pt>
    <dgm:pt modelId="{CB43E488-55C0-49B4-AA2C-62AF4EBD7784}" type="parTrans" cxnId="{79BB9721-4A7A-434E-889B-FCCCDE307316}">
      <dgm:prSet/>
      <dgm:spPr/>
      <dgm:t>
        <a:bodyPr/>
        <a:lstStyle/>
        <a:p>
          <a:endParaRPr lang="ru-RU"/>
        </a:p>
      </dgm:t>
    </dgm:pt>
    <dgm:pt modelId="{011DAAF4-4113-4AE6-9299-036F0723AF97}" type="sibTrans" cxnId="{79BB9721-4A7A-434E-889B-FCCCDE307316}">
      <dgm:prSet/>
      <dgm:spPr/>
      <dgm:t>
        <a:bodyPr/>
        <a:lstStyle/>
        <a:p>
          <a:endParaRPr lang="ru-RU"/>
        </a:p>
      </dgm:t>
    </dgm:pt>
    <dgm:pt modelId="{B6B8B6C9-81FC-4AE2-83D6-DEE2389D340F}" type="pres">
      <dgm:prSet presAssocID="{0A393BA0-9638-40E1-9FE7-A7F5C0385C30}" presName="arrowDiagram" presStyleCnt="0">
        <dgm:presLayoutVars>
          <dgm:chMax val="5"/>
          <dgm:dir/>
          <dgm:resizeHandles val="exact"/>
        </dgm:presLayoutVars>
      </dgm:prSet>
      <dgm:spPr/>
    </dgm:pt>
    <dgm:pt modelId="{3A088C7A-AA6A-4C52-B2A4-72BC5F4B21FA}" type="pres">
      <dgm:prSet presAssocID="{0A393BA0-9638-40E1-9FE7-A7F5C0385C30}" presName="arrow" presStyleLbl="bgShp" presStyleIdx="0" presStyleCnt="1" custScaleX="118810" custLinFactNeighborX="1175"/>
      <dgm:spPr>
        <a:solidFill>
          <a:schemeClr val="bg2">
            <a:lumMod val="90000"/>
          </a:schemeClr>
        </a:solidFill>
        <a:ln>
          <a:solidFill>
            <a:srgbClr val="C00000"/>
          </a:solidFill>
        </a:ln>
      </dgm:spPr>
      <dgm:t>
        <a:bodyPr/>
        <a:lstStyle/>
        <a:p>
          <a:endParaRPr lang="ru-RU"/>
        </a:p>
      </dgm:t>
    </dgm:pt>
    <dgm:pt modelId="{B59BF478-90A1-456D-B5F4-B0F190B2DC61}" type="pres">
      <dgm:prSet presAssocID="{0A393BA0-9638-40E1-9FE7-A7F5C0385C30}" presName="arrowDiagram3" presStyleCnt="0"/>
      <dgm:spPr/>
    </dgm:pt>
    <dgm:pt modelId="{00245059-FF65-41A6-B33B-36E9624EAAB9}" type="pres">
      <dgm:prSet presAssocID="{6731F049-2E1C-4096-A289-5BC3123F0180}" presName="bullet3a" presStyleLbl="node1" presStyleIdx="0" presStyleCnt="3" custLinFactY="-16759" custLinFactNeighborX="-89286" custLinFactNeighborY="-100000"/>
      <dgm:spPr/>
      <dgm:t>
        <a:bodyPr/>
        <a:lstStyle/>
        <a:p>
          <a:endParaRPr lang="ru-RU"/>
        </a:p>
      </dgm:t>
    </dgm:pt>
    <dgm:pt modelId="{33FEBF90-3F63-4919-A456-1DD784515F91}" type="pres">
      <dgm:prSet presAssocID="{6731F049-2E1C-4096-A289-5BC3123F0180}" presName="textBox3a" presStyleLbl="revTx" presStyleIdx="0" presStyleCnt="3" custScaleX="164428" custScaleY="75230" custLinFactNeighborX="34783" custLinFactNeighborY="-17459">
        <dgm:presLayoutVars>
          <dgm:bulletEnabled val="1"/>
        </dgm:presLayoutVars>
      </dgm:prSet>
      <dgm:spPr/>
      <dgm:t>
        <a:bodyPr/>
        <a:lstStyle/>
        <a:p>
          <a:endParaRPr lang="ru-RU"/>
        </a:p>
      </dgm:t>
    </dgm:pt>
    <dgm:pt modelId="{3ABD49A9-E729-49E6-BEED-BD28F8391F84}" type="pres">
      <dgm:prSet presAssocID="{A2C83BDB-59A4-4C85-BCC0-AE7E05F84F8C}" presName="bullet3b" presStyleLbl="node1" presStyleIdx="1" presStyleCnt="3"/>
      <dgm:spPr/>
    </dgm:pt>
    <dgm:pt modelId="{6EEB9370-3F39-4254-8AB1-DCF57DC608EA}" type="pres">
      <dgm:prSet presAssocID="{A2C83BDB-59A4-4C85-BCC0-AE7E05F84F8C}" presName="textBox3b" presStyleLbl="revTx" presStyleIdx="1" presStyleCnt="3" custScaleX="151498" custScaleY="37725" custLinFactNeighborX="21941" custLinFactNeighborY="-15417">
        <dgm:presLayoutVars>
          <dgm:bulletEnabled val="1"/>
        </dgm:presLayoutVars>
      </dgm:prSet>
      <dgm:spPr/>
      <dgm:t>
        <a:bodyPr/>
        <a:lstStyle/>
        <a:p>
          <a:endParaRPr lang="ru-RU"/>
        </a:p>
      </dgm:t>
    </dgm:pt>
    <dgm:pt modelId="{FEE56A2E-72E4-404A-847C-B6E82887CCC5}" type="pres">
      <dgm:prSet presAssocID="{6E0C4CE8-82E3-4F25-86BD-311E20C76676}" presName="bullet3c" presStyleLbl="node1" presStyleIdx="2" presStyleCnt="3"/>
      <dgm:spPr/>
    </dgm:pt>
    <dgm:pt modelId="{A42399A3-EE89-4BE5-A27F-D294631253A7}" type="pres">
      <dgm:prSet presAssocID="{6E0C4CE8-82E3-4F25-86BD-311E20C76676}" presName="textBox3c" presStyleLbl="revTx" presStyleIdx="2" presStyleCnt="3" custScaleX="218229" custScaleY="27681" custLinFactNeighborX="32924" custLinFactNeighborY="-16400">
        <dgm:presLayoutVars>
          <dgm:bulletEnabled val="1"/>
        </dgm:presLayoutVars>
      </dgm:prSet>
      <dgm:spPr/>
      <dgm:t>
        <a:bodyPr/>
        <a:lstStyle/>
        <a:p>
          <a:endParaRPr lang="ru-RU"/>
        </a:p>
      </dgm:t>
    </dgm:pt>
  </dgm:ptLst>
  <dgm:cxnLst>
    <dgm:cxn modelId="{E13CB800-3DE1-41FD-9FE7-12A3F3224466}" srcId="{0A393BA0-9638-40E1-9FE7-A7F5C0385C30}" destId="{A2C83BDB-59A4-4C85-BCC0-AE7E05F84F8C}" srcOrd="1" destOrd="0" parTransId="{74833EBE-7E8D-4838-AD79-3F657920E9D9}" sibTransId="{6BDC0C1A-1B36-4488-B461-2DA10F9C8D48}"/>
    <dgm:cxn modelId="{96422972-D548-453D-A079-2E2A1024F78A}" type="presOf" srcId="{0A393BA0-9638-40E1-9FE7-A7F5C0385C30}" destId="{B6B8B6C9-81FC-4AE2-83D6-DEE2389D340F}" srcOrd="0" destOrd="0" presId="urn:microsoft.com/office/officeart/2005/8/layout/arrow2"/>
    <dgm:cxn modelId="{A2A22CDC-FF81-4AEF-B9CA-C43EAFC697E6}" type="presOf" srcId="{6E0C4CE8-82E3-4F25-86BD-311E20C76676}" destId="{A42399A3-EE89-4BE5-A27F-D294631253A7}" srcOrd="0" destOrd="0" presId="urn:microsoft.com/office/officeart/2005/8/layout/arrow2"/>
    <dgm:cxn modelId="{067D7929-41DE-4E48-B5D0-11872B8B8CB7}" type="presOf" srcId="{6731F049-2E1C-4096-A289-5BC3123F0180}" destId="{33FEBF90-3F63-4919-A456-1DD784515F91}" srcOrd="0" destOrd="0" presId="urn:microsoft.com/office/officeart/2005/8/layout/arrow2"/>
    <dgm:cxn modelId="{910BA119-F424-4439-8163-0D3CF9595261}" srcId="{0A393BA0-9638-40E1-9FE7-A7F5C0385C30}" destId="{6731F049-2E1C-4096-A289-5BC3123F0180}" srcOrd="0" destOrd="0" parTransId="{21284980-9524-433F-AB48-6596BCBE47F5}" sibTransId="{DD14F0C9-28A1-4C7A-A911-59EDAA80D14A}"/>
    <dgm:cxn modelId="{57305C03-5BFE-4A62-932A-08B6C9E42718}" type="presOf" srcId="{A2C83BDB-59A4-4C85-BCC0-AE7E05F84F8C}" destId="{6EEB9370-3F39-4254-8AB1-DCF57DC608EA}" srcOrd="0" destOrd="0" presId="urn:microsoft.com/office/officeart/2005/8/layout/arrow2"/>
    <dgm:cxn modelId="{79BB9721-4A7A-434E-889B-FCCCDE307316}" srcId="{0A393BA0-9638-40E1-9FE7-A7F5C0385C30}" destId="{6E0C4CE8-82E3-4F25-86BD-311E20C76676}" srcOrd="2" destOrd="0" parTransId="{CB43E488-55C0-49B4-AA2C-62AF4EBD7784}" sibTransId="{011DAAF4-4113-4AE6-9299-036F0723AF97}"/>
    <dgm:cxn modelId="{CDF37ECA-4510-4FC2-BF2B-1410A8579EFB}" type="presParOf" srcId="{B6B8B6C9-81FC-4AE2-83D6-DEE2389D340F}" destId="{3A088C7A-AA6A-4C52-B2A4-72BC5F4B21FA}" srcOrd="0" destOrd="0" presId="urn:microsoft.com/office/officeart/2005/8/layout/arrow2"/>
    <dgm:cxn modelId="{C277DE8B-92E9-492A-9227-55DA6EA869F7}" type="presParOf" srcId="{B6B8B6C9-81FC-4AE2-83D6-DEE2389D340F}" destId="{B59BF478-90A1-456D-B5F4-B0F190B2DC61}" srcOrd="1" destOrd="0" presId="urn:microsoft.com/office/officeart/2005/8/layout/arrow2"/>
    <dgm:cxn modelId="{2AD03145-E6B2-4AFD-813D-331D67C28A85}" type="presParOf" srcId="{B59BF478-90A1-456D-B5F4-B0F190B2DC61}" destId="{00245059-FF65-41A6-B33B-36E9624EAAB9}" srcOrd="0" destOrd="0" presId="urn:microsoft.com/office/officeart/2005/8/layout/arrow2"/>
    <dgm:cxn modelId="{9E5E1BC5-025C-42C1-BE2F-8E8BE711C6EF}" type="presParOf" srcId="{B59BF478-90A1-456D-B5F4-B0F190B2DC61}" destId="{33FEBF90-3F63-4919-A456-1DD784515F91}" srcOrd="1" destOrd="0" presId="urn:microsoft.com/office/officeart/2005/8/layout/arrow2"/>
    <dgm:cxn modelId="{9377D1CD-7D89-47A8-B598-32B83AFA675D}" type="presParOf" srcId="{B59BF478-90A1-456D-B5F4-B0F190B2DC61}" destId="{3ABD49A9-E729-49E6-BEED-BD28F8391F84}" srcOrd="2" destOrd="0" presId="urn:microsoft.com/office/officeart/2005/8/layout/arrow2"/>
    <dgm:cxn modelId="{078A04F6-3596-4668-9240-FAAE177C4B14}" type="presParOf" srcId="{B59BF478-90A1-456D-B5F4-B0F190B2DC61}" destId="{6EEB9370-3F39-4254-8AB1-DCF57DC608EA}" srcOrd="3" destOrd="0" presId="urn:microsoft.com/office/officeart/2005/8/layout/arrow2"/>
    <dgm:cxn modelId="{6C53B630-619E-466D-862A-8AA3A06369F5}" type="presParOf" srcId="{B59BF478-90A1-456D-B5F4-B0F190B2DC61}" destId="{FEE56A2E-72E4-404A-847C-B6E82887CCC5}" srcOrd="4" destOrd="0" presId="urn:microsoft.com/office/officeart/2005/8/layout/arrow2"/>
    <dgm:cxn modelId="{C9C8FFA2-51BD-4EFC-9385-46D66CBD089B}" type="presParOf" srcId="{B59BF478-90A1-456D-B5F4-B0F190B2DC61}" destId="{A42399A3-EE89-4BE5-A27F-D294631253A7}"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E6812-9229-4020-AC0E-0AC5F32826A6}" type="doc">
      <dgm:prSet loTypeId="urn:microsoft.com/office/officeart/2005/8/layout/matrix2" loCatId="matrix" qsTypeId="urn:microsoft.com/office/officeart/2005/8/quickstyle/simple1" qsCatId="simple" csTypeId="urn:microsoft.com/office/officeart/2005/8/colors/accent2_1" csCatId="accent2" phldr="1"/>
      <dgm:spPr/>
      <dgm:t>
        <a:bodyPr/>
        <a:lstStyle/>
        <a:p>
          <a:endParaRPr lang="ru-RU"/>
        </a:p>
      </dgm:t>
    </dgm:pt>
    <dgm:pt modelId="{DFDC0140-1FE9-4871-BC05-AD1EA7B4FFE5}">
      <dgm:prSet phldrT="[Текст]" custT="1"/>
      <dgm:spPr/>
      <dgm:t>
        <a:bodyPr/>
        <a:lstStyle/>
        <a:p>
          <a:pPr algn="ctr">
            <a:lnSpc>
              <a:spcPct val="100000"/>
            </a:lnSpc>
            <a:spcAft>
              <a:spcPts val="0"/>
            </a:spcAft>
          </a:pPr>
          <a:r>
            <a:rPr lang="ru-RU" sz="2400" b="1" i="0" dirty="0" err="1" smtClean="0">
              <a:solidFill>
                <a:schemeClr val="tx1"/>
              </a:solidFill>
              <a:latin typeface="Times New Roman" panose="02020603050405020304" pitchFamily="18" charset="0"/>
              <a:cs typeface="Times New Roman" panose="02020603050405020304" pitchFamily="18" charset="0"/>
            </a:rPr>
            <a:t>Фізіологічні</a:t>
          </a:r>
          <a:r>
            <a:rPr lang="ru-RU" sz="2400" b="1" i="0" dirty="0" smtClean="0">
              <a:solidFill>
                <a:schemeClr val="tx1"/>
              </a:solidFill>
              <a:latin typeface="Times New Roman" panose="02020603050405020304" pitchFamily="18" charset="0"/>
              <a:cs typeface="Times New Roman" panose="02020603050405020304" pitchFamily="18" charset="0"/>
            </a:rPr>
            <a:t> </a:t>
          </a:r>
          <a:r>
            <a:rPr lang="ru-RU" sz="2400" b="1" i="0" dirty="0" err="1" smtClean="0">
              <a:solidFill>
                <a:schemeClr val="tx1"/>
              </a:solidFill>
              <a:latin typeface="Times New Roman" panose="02020603050405020304" pitchFamily="18" charset="0"/>
              <a:cs typeface="Times New Roman" panose="02020603050405020304" pitchFamily="18" charset="0"/>
            </a:rPr>
            <a:t>ознаки</a:t>
          </a:r>
          <a:endParaRPr lang="ru-RU" sz="2400" b="0" i="0" dirty="0" smtClean="0">
            <a:solidFill>
              <a:schemeClr val="tx1"/>
            </a:solidFill>
            <a:latin typeface="Times New Roman" panose="02020603050405020304" pitchFamily="18" charset="0"/>
            <a:cs typeface="Times New Roman" panose="02020603050405020304" pitchFamily="18" charset="0"/>
          </a:endParaRPr>
        </a:p>
        <a:p>
          <a:pPr algn="ctr">
            <a:lnSpc>
              <a:spcPct val="100000"/>
            </a:lnSpc>
            <a:spcAft>
              <a:spcPts val="0"/>
            </a:spcAft>
          </a:pPr>
          <a:r>
            <a:rPr lang="uk-UA" sz="2400" dirty="0" smtClean="0">
              <a:solidFill>
                <a:schemeClr val="tx1"/>
              </a:solidFill>
              <a:latin typeface="Times New Roman" panose="02020603050405020304" pitchFamily="18" charset="0"/>
              <a:cs typeface="Times New Roman" panose="02020603050405020304" pitchFamily="18" charset="0"/>
            </a:rPr>
            <a:t>тиск, зміна ваги, підвищена пітливість; головні болі, порушення або втрата сну, апетиту, сексуальної активності</a:t>
          </a:r>
          <a:r>
            <a:rPr lang="uk-UA" sz="2400" dirty="0" smtClean="0">
              <a:solidFill>
                <a:schemeClr val="tx1"/>
              </a:solidFill>
            </a:rPr>
            <a:t>.</a:t>
          </a:r>
          <a:endParaRPr lang="ru-RU" sz="2400" dirty="0">
            <a:solidFill>
              <a:schemeClr val="tx1"/>
            </a:solidFill>
          </a:endParaRPr>
        </a:p>
      </dgm:t>
    </dgm:pt>
    <dgm:pt modelId="{8E18661A-FB89-4A8C-ABCC-1052A9854CE1}" type="parTrans" cxnId="{AE5D3CC6-57E5-47CD-83A7-308728C0EA49}">
      <dgm:prSet/>
      <dgm:spPr/>
      <dgm:t>
        <a:bodyPr/>
        <a:lstStyle/>
        <a:p>
          <a:endParaRPr lang="ru-RU"/>
        </a:p>
      </dgm:t>
    </dgm:pt>
    <dgm:pt modelId="{63CAEB69-5FDB-400E-8943-97714454351C}" type="sibTrans" cxnId="{AE5D3CC6-57E5-47CD-83A7-308728C0EA49}">
      <dgm:prSet/>
      <dgm:spPr/>
      <dgm:t>
        <a:bodyPr/>
        <a:lstStyle/>
        <a:p>
          <a:endParaRPr lang="ru-RU"/>
        </a:p>
      </dgm:t>
    </dgm:pt>
    <dgm:pt modelId="{FFBB88FA-C5DA-4600-A4E4-33594C5B1FF9}">
      <dgm:prSet phldrT="[Текст]" custT="1"/>
      <dgm:spPr/>
      <dgm:t>
        <a:bodyPr/>
        <a:lstStyle/>
        <a:p>
          <a:pPr>
            <a:lnSpc>
              <a:spcPct val="100000"/>
            </a:lnSpc>
            <a:spcAft>
              <a:spcPts val="0"/>
            </a:spcAft>
          </a:pPr>
          <a:r>
            <a:rPr lang="ru-RU" sz="2400" b="1" i="0" dirty="0" err="1" smtClean="0">
              <a:solidFill>
                <a:schemeClr val="tx1"/>
              </a:solidFill>
              <a:latin typeface="Times New Roman" panose="02020603050405020304" pitchFamily="18" charset="0"/>
              <a:cs typeface="Times New Roman" panose="02020603050405020304" pitchFamily="18" charset="0"/>
            </a:rPr>
            <a:t>Емоційні</a:t>
          </a:r>
          <a:r>
            <a:rPr lang="ru-RU" sz="2400" b="1" i="0" dirty="0" smtClean="0">
              <a:solidFill>
                <a:schemeClr val="tx1"/>
              </a:solidFill>
              <a:latin typeface="Times New Roman" panose="02020603050405020304" pitchFamily="18" charset="0"/>
              <a:cs typeface="Times New Roman" panose="02020603050405020304" pitchFamily="18" charset="0"/>
            </a:rPr>
            <a:t> </a:t>
          </a:r>
          <a:r>
            <a:rPr lang="ru-RU" sz="2400" b="1" i="0" dirty="0" err="1" smtClean="0">
              <a:solidFill>
                <a:schemeClr val="tx1"/>
              </a:solidFill>
              <a:latin typeface="Times New Roman" panose="02020603050405020304" pitchFamily="18" charset="0"/>
              <a:cs typeface="Times New Roman" panose="02020603050405020304" pitchFamily="18" charset="0"/>
            </a:rPr>
            <a:t>ознаки</a:t>
          </a:r>
          <a:endParaRPr lang="ru-RU" sz="2400" b="1" i="0" dirty="0" smtClean="0">
            <a:solidFill>
              <a:schemeClr val="tx1"/>
            </a:solidFill>
            <a:latin typeface="Times New Roman" panose="02020603050405020304" pitchFamily="18" charset="0"/>
            <a:cs typeface="Times New Roman" panose="02020603050405020304" pitchFamily="18" charset="0"/>
          </a:endParaRPr>
        </a:p>
        <a:p>
          <a:pPr>
            <a:lnSpc>
              <a:spcPct val="100000"/>
            </a:lnSpc>
            <a:spcAft>
              <a:spcPts val="0"/>
            </a:spcAft>
          </a:pPr>
          <a:r>
            <a:rPr lang="uk-UA" sz="2400" dirty="0" err="1" smtClean="0">
              <a:solidFill>
                <a:schemeClr val="tx1"/>
              </a:solidFill>
              <a:latin typeface="Times New Roman" panose="02020603050405020304" pitchFamily="18" charset="0"/>
              <a:cs typeface="Times New Roman" panose="02020603050405020304" pitchFamily="18" charset="0"/>
            </a:rPr>
            <a:t>дратівливість,гнів</a:t>
          </a:r>
          <a:r>
            <a:rPr lang="uk-UA" sz="2400" dirty="0" smtClean="0">
              <a:solidFill>
                <a:schemeClr val="tx1"/>
              </a:solidFill>
              <a:latin typeface="Times New Roman" panose="02020603050405020304" pitchFamily="18" charset="0"/>
              <a:cs typeface="Times New Roman" panose="02020603050405020304" pitchFamily="18" charset="0"/>
            </a:rPr>
            <a:t>, занепокоєння, тривожність, почуття самотності, провини</a:t>
          </a:r>
          <a:endParaRPr lang="ru-RU" sz="1800" b="0" i="0" dirty="0">
            <a:solidFill>
              <a:schemeClr val="tx1"/>
            </a:solidFill>
            <a:latin typeface="Times New Roman" panose="02020603050405020304" pitchFamily="18" charset="0"/>
            <a:cs typeface="Times New Roman" panose="02020603050405020304" pitchFamily="18" charset="0"/>
          </a:endParaRPr>
        </a:p>
      </dgm:t>
    </dgm:pt>
    <dgm:pt modelId="{A2756C7D-BFBE-47F3-84EF-C47E149A823C}" type="parTrans" cxnId="{AC14D011-9C49-4C9B-9CFD-6325624F87F9}">
      <dgm:prSet/>
      <dgm:spPr/>
      <dgm:t>
        <a:bodyPr/>
        <a:lstStyle/>
        <a:p>
          <a:endParaRPr lang="ru-RU"/>
        </a:p>
      </dgm:t>
    </dgm:pt>
    <dgm:pt modelId="{4544EDF1-F257-4E2C-BCC7-79659A30B3DF}" type="sibTrans" cxnId="{AC14D011-9C49-4C9B-9CFD-6325624F87F9}">
      <dgm:prSet/>
      <dgm:spPr/>
      <dgm:t>
        <a:bodyPr/>
        <a:lstStyle/>
        <a:p>
          <a:endParaRPr lang="ru-RU"/>
        </a:p>
      </dgm:t>
    </dgm:pt>
    <dgm:pt modelId="{B6155AD2-E426-4C73-8E1A-00803F1B1596}">
      <dgm:prSet phldrT="[Текст]" custT="1"/>
      <dgm:spPr/>
      <dgm:t>
        <a:bodyPr/>
        <a:lstStyle/>
        <a:p>
          <a:pPr>
            <a:lnSpc>
              <a:spcPct val="100000"/>
            </a:lnSpc>
            <a:spcAft>
              <a:spcPts val="0"/>
            </a:spcAft>
          </a:pPr>
          <a:r>
            <a:rPr lang="ru-RU" sz="2400" b="1" i="0" dirty="0" err="1" smtClean="0">
              <a:solidFill>
                <a:schemeClr val="tx1"/>
              </a:solidFill>
              <a:latin typeface="Times New Roman" panose="02020603050405020304" pitchFamily="18" charset="0"/>
              <a:cs typeface="Times New Roman" panose="02020603050405020304" pitchFamily="18" charset="0"/>
            </a:rPr>
            <a:t>Поведінкові</a:t>
          </a:r>
          <a:r>
            <a:rPr lang="ru-RU" sz="2400" b="1" i="0" dirty="0" smtClean="0">
              <a:solidFill>
                <a:schemeClr val="tx1"/>
              </a:solidFill>
              <a:latin typeface="Times New Roman" panose="02020603050405020304" pitchFamily="18" charset="0"/>
              <a:cs typeface="Times New Roman" panose="02020603050405020304" pitchFamily="18" charset="0"/>
            </a:rPr>
            <a:t> </a:t>
          </a:r>
          <a:r>
            <a:rPr lang="ru-RU" sz="2400" b="1" i="0" dirty="0" err="1" smtClean="0">
              <a:solidFill>
                <a:schemeClr val="tx1"/>
              </a:solidFill>
              <a:latin typeface="Times New Roman" panose="02020603050405020304" pitchFamily="18" charset="0"/>
              <a:cs typeface="Times New Roman" panose="02020603050405020304" pitchFamily="18" charset="0"/>
            </a:rPr>
            <a:t>ознаки</a:t>
          </a:r>
          <a:endParaRPr lang="ru-RU" sz="2400" b="1" i="0" dirty="0" smtClean="0">
            <a:solidFill>
              <a:schemeClr val="tx1"/>
            </a:solidFill>
            <a:latin typeface="Times New Roman" panose="02020603050405020304" pitchFamily="18" charset="0"/>
            <a:cs typeface="Times New Roman" panose="02020603050405020304" pitchFamily="18" charset="0"/>
          </a:endParaRPr>
        </a:p>
        <a:p>
          <a:pPr>
            <a:lnSpc>
              <a:spcPct val="100000"/>
            </a:lnSpc>
            <a:spcAft>
              <a:spcPts val="0"/>
            </a:spcAft>
          </a:pPr>
          <a:r>
            <a:rPr lang="uk-UA" sz="2400" dirty="0" smtClean="0">
              <a:solidFill>
                <a:schemeClr val="tx1"/>
              </a:solidFill>
              <a:latin typeface="Times New Roman" panose="02020603050405020304" pitchFamily="18" charset="0"/>
              <a:cs typeface="Times New Roman" panose="02020603050405020304" pitchFamily="18" charset="0"/>
            </a:rPr>
            <a:t>конфлікти, помилки при виконанні роботи</a:t>
          </a:r>
          <a:endParaRPr lang="ru-RU" sz="2400" dirty="0" smtClean="0">
            <a:solidFill>
              <a:schemeClr val="tx1"/>
            </a:solidFill>
            <a:latin typeface="Times New Roman" panose="02020603050405020304" pitchFamily="18" charset="0"/>
            <a:cs typeface="Times New Roman" panose="02020603050405020304" pitchFamily="18" charset="0"/>
          </a:endParaRPr>
        </a:p>
        <a:p>
          <a:pPr>
            <a:lnSpc>
              <a:spcPct val="100000"/>
            </a:lnSpc>
            <a:spcAft>
              <a:spcPts val="0"/>
            </a:spcAft>
          </a:pPr>
          <a:r>
            <a:rPr lang="uk-UA" sz="2400" dirty="0" smtClean="0">
              <a:solidFill>
                <a:schemeClr val="tx1"/>
              </a:solidFill>
              <a:latin typeface="Times New Roman" panose="02020603050405020304" pitchFamily="18" charset="0"/>
              <a:cs typeface="Times New Roman" panose="02020603050405020304" pitchFamily="18" charset="0"/>
            </a:rPr>
            <a:t>метушливість і відчуття хронічної нестачі часу, посилення шкідливих звичок, </a:t>
          </a:r>
          <a:r>
            <a:rPr lang="uk-UA" sz="2400" dirty="0" err="1" smtClean="0">
              <a:solidFill>
                <a:schemeClr val="tx1"/>
              </a:solidFill>
              <a:latin typeface="Times New Roman" panose="02020603050405020304" pitchFamily="18" charset="0"/>
              <a:cs typeface="Times New Roman" panose="02020603050405020304" pitchFamily="18" charset="0"/>
            </a:rPr>
            <a:t>трудоголізм</a:t>
          </a:r>
          <a:endParaRPr lang="ru-RU" sz="1800" b="0" i="0" dirty="0">
            <a:solidFill>
              <a:schemeClr val="tx1"/>
            </a:solidFill>
            <a:latin typeface="Times New Roman" panose="02020603050405020304" pitchFamily="18" charset="0"/>
            <a:cs typeface="Times New Roman" panose="02020603050405020304" pitchFamily="18" charset="0"/>
          </a:endParaRPr>
        </a:p>
      </dgm:t>
    </dgm:pt>
    <dgm:pt modelId="{F7862709-15F8-4D11-9427-C93538C4D0EB}" type="parTrans" cxnId="{80B58608-D005-4EAF-A2BE-230D2D80DA12}">
      <dgm:prSet/>
      <dgm:spPr/>
      <dgm:t>
        <a:bodyPr/>
        <a:lstStyle/>
        <a:p>
          <a:endParaRPr lang="ru-RU"/>
        </a:p>
      </dgm:t>
    </dgm:pt>
    <dgm:pt modelId="{2A7B9DB8-3AE3-4B82-9E03-E26AA0376AB2}" type="sibTrans" cxnId="{80B58608-D005-4EAF-A2BE-230D2D80DA12}">
      <dgm:prSet/>
      <dgm:spPr/>
      <dgm:t>
        <a:bodyPr/>
        <a:lstStyle/>
        <a:p>
          <a:endParaRPr lang="ru-RU"/>
        </a:p>
      </dgm:t>
    </dgm:pt>
    <dgm:pt modelId="{ABDCA01C-92FE-4EB2-9D50-FF507BD2157F}">
      <dgm:prSet phldrT="[Текст]" custT="1"/>
      <dgm:spPr/>
      <dgm:t>
        <a:bodyPr/>
        <a:lstStyle/>
        <a:p>
          <a:pPr defTabSz="1066800">
            <a:lnSpc>
              <a:spcPct val="100000"/>
            </a:lnSpc>
            <a:spcBef>
              <a:spcPct val="0"/>
            </a:spcBef>
            <a:spcAft>
              <a:spcPts val="0"/>
            </a:spcAft>
          </a:pPr>
          <a:r>
            <a:rPr lang="ru-RU" sz="2400" b="1" i="0" dirty="0" err="1" smtClean="0">
              <a:solidFill>
                <a:schemeClr val="tx1"/>
              </a:solidFill>
              <a:latin typeface="Times New Roman" panose="02020603050405020304" pitchFamily="18" charset="0"/>
              <a:cs typeface="Times New Roman" panose="02020603050405020304" pitchFamily="18" charset="0"/>
            </a:rPr>
            <a:t>Когнітивні</a:t>
          </a:r>
          <a:r>
            <a:rPr lang="ru-RU" sz="2400" b="1" i="0" dirty="0" smtClean="0">
              <a:solidFill>
                <a:schemeClr val="tx1"/>
              </a:solidFill>
              <a:latin typeface="Times New Roman" panose="02020603050405020304" pitchFamily="18" charset="0"/>
              <a:cs typeface="Times New Roman" panose="02020603050405020304" pitchFamily="18" charset="0"/>
            </a:rPr>
            <a:t> </a:t>
          </a:r>
          <a:r>
            <a:rPr lang="ru-RU" sz="2400" b="1" i="0" dirty="0" err="1" smtClean="0">
              <a:solidFill>
                <a:schemeClr val="tx1"/>
              </a:solidFill>
              <a:latin typeface="Times New Roman" panose="02020603050405020304" pitchFamily="18" charset="0"/>
              <a:cs typeface="Times New Roman" panose="02020603050405020304" pitchFamily="18" charset="0"/>
            </a:rPr>
            <a:t>ознаки</a:t>
          </a:r>
          <a:r>
            <a:rPr lang="ru-RU" sz="2400" b="1" i="0" dirty="0" smtClean="0">
              <a:solidFill>
                <a:schemeClr val="tx1"/>
              </a:solidFill>
              <a:latin typeface="Times New Roman" panose="02020603050405020304" pitchFamily="18" charset="0"/>
              <a:cs typeface="Times New Roman" panose="02020603050405020304" pitchFamily="18" charset="0"/>
            </a:rPr>
            <a:t> </a:t>
          </a:r>
          <a:r>
            <a:rPr lang="uk-UA" sz="2400" dirty="0" smtClean="0">
              <a:solidFill>
                <a:schemeClr val="tx1"/>
              </a:solidFill>
              <a:latin typeface="Times New Roman" panose="02020603050405020304" pitchFamily="18" charset="0"/>
              <a:cs typeface="Times New Roman" panose="02020603050405020304" pitchFamily="18" charset="0"/>
            </a:rPr>
            <a:t>погіршення пам'яті, уваги, постійне і нав'язливе повернення до однієї і тієї ж думки, труднощі в ухваленні рішень</a:t>
          </a:r>
          <a:endParaRPr lang="ru-RU" sz="1800" dirty="0">
            <a:solidFill>
              <a:schemeClr val="tx1"/>
            </a:solidFill>
            <a:latin typeface="Times New Roman" panose="02020603050405020304" pitchFamily="18" charset="0"/>
            <a:cs typeface="Times New Roman" panose="02020603050405020304" pitchFamily="18" charset="0"/>
          </a:endParaRPr>
        </a:p>
      </dgm:t>
    </dgm:pt>
    <dgm:pt modelId="{02B10CD3-4524-464C-B162-3959A53C043F}" type="parTrans" cxnId="{34A416BF-FA54-432A-8252-EE5ADD728BCB}">
      <dgm:prSet/>
      <dgm:spPr/>
      <dgm:t>
        <a:bodyPr/>
        <a:lstStyle/>
        <a:p>
          <a:endParaRPr lang="ru-RU"/>
        </a:p>
      </dgm:t>
    </dgm:pt>
    <dgm:pt modelId="{AF8285A4-548D-4421-B1D6-76E5213F94D3}" type="sibTrans" cxnId="{34A416BF-FA54-432A-8252-EE5ADD728BCB}">
      <dgm:prSet/>
      <dgm:spPr/>
      <dgm:t>
        <a:bodyPr/>
        <a:lstStyle/>
        <a:p>
          <a:endParaRPr lang="ru-RU"/>
        </a:p>
      </dgm:t>
    </dgm:pt>
    <dgm:pt modelId="{69F1520B-4A9F-4BC1-8F3C-9A897B9FB675}" type="pres">
      <dgm:prSet presAssocID="{89AE6812-9229-4020-AC0E-0AC5F32826A6}" presName="matrix" presStyleCnt="0">
        <dgm:presLayoutVars>
          <dgm:chMax val="1"/>
          <dgm:dir/>
          <dgm:resizeHandles val="exact"/>
        </dgm:presLayoutVars>
      </dgm:prSet>
      <dgm:spPr/>
      <dgm:t>
        <a:bodyPr/>
        <a:lstStyle/>
        <a:p>
          <a:endParaRPr lang="ru-RU"/>
        </a:p>
      </dgm:t>
    </dgm:pt>
    <dgm:pt modelId="{241A23C1-F40B-4397-A4D9-7872BBE0CC8C}" type="pres">
      <dgm:prSet presAssocID="{89AE6812-9229-4020-AC0E-0AC5F32826A6}" presName="axisShape" presStyleLbl="bgShp" presStyleIdx="0" presStyleCnt="1" custScaleX="125380"/>
      <dgm:spPr/>
    </dgm:pt>
    <dgm:pt modelId="{FF68767D-C6F4-45B5-9A72-76F7162D5925}" type="pres">
      <dgm:prSet presAssocID="{89AE6812-9229-4020-AC0E-0AC5F32826A6}" presName="rect1" presStyleLbl="node1" presStyleIdx="0" presStyleCnt="4" custScaleX="132793" custScaleY="109693" custLinFactNeighborX="-22807" custLinFactNeighborY="-4678">
        <dgm:presLayoutVars>
          <dgm:chMax val="0"/>
          <dgm:chPref val="0"/>
          <dgm:bulletEnabled val="1"/>
        </dgm:presLayoutVars>
      </dgm:prSet>
      <dgm:spPr/>
      <dgm:t>
        <a:bodyPr/>
        <a:lstStyle/>
        <a:p>
          <a:endParaRPr lang="ru-RU"/>
        </a:p>
      </dgm:t>
    </dgm:pt>
    <dgm:pt modelId="{680C06FD-A07F-4BF2-B469-D2B9926ABDCD}" type="pres">
      <dgm:prSet presAssocID="{89AE6812-9229-4020-AC0E-0AC5F32826A6}" presName="rect2" presStyleLbl="node1" presStyleIdx="1" presStyleCnt="4" custScaleX="132793" custScaleY="109693" custLinFactNeighborX="22222" custLinFactNeighborY="-3509">
        <dgm:presLayoutVars>
          <dgm:chMax val="0"/>
          <dgm:chPref val="0"/>
          <dgm:bulletEnabled val="1"/>
        </dgm:presLayoutVars>
      </dgm:prSet>
      <dgm:spPr/>
      <dgm:t>
        <a:bodyPr/>
        <a:lstStyle/>
        <a:p>
          <a:endParaRPr lang="ru-RU"/>
        </a:p>
      </dgm:t>
    </dgm:pt>
    <dgm:pt modelId="{53209C06-30A7-4A4F-8874-12759AD83B6E}" type="pres">
      <dgm:prSet presAssocID="{89AE6812-9229-4020-AC0E-0AC5F32826A6}" presName="rect3" presStyleLbl="node1" presStyleIdx="2" presStyleCnt="4" custScaleX="132793" custScaleY="109693" custLinFactNeighborX="-21053" custLinFactNeighborY="3509">
        <dgm:presLayoutVars>
          <dgm:chMax val="0"/>
          <dgm:chPref val="0"/>
          <dgm:bulletEnabled val="1"/>
        </dgm:presLayoutVars>
      </dgm:prSet>
      <dgm:spPr/>
      <dgm:t>
        <a:bodyPr/>
        <a:lstStyle/>
        <a:p>
          <a:endParaRPr lang="ru-RU"/>
        </a:p>
      </dgm:t>
    </dgm:pt>
    <dgm:pt modelId="{197EA04F-3F5C-403A-AB91-F31B9264C504}" type="pres">
      <dgm:prSet presAssocID="{89AE6812-9229-4020-AC0E-0AC5F32826A6}" presName="rect4" presStyleLbl="node1" presStyleIdx="3" presStyleCnt="4" custScaleX="132793" custScaleY="109693" custLinFactNeighborX="23392" custLinFactNeighborY="2925">
        <dgm:presLayoutVars>
          <dgm:chMax val="0"/>
          <dgm:chPref val="0"/>
          <dgm:bulletEnabled val="1"/>
        </dgm:presLayoutVars>
      </dgm:prSet>
      <dgm:spPr/>
      <dgm:t>
        <a:bodyPr/>
        <a:lstStyle/>
        <a:p>
          <a:endParaRPr lang="ru-RU"/>
        </a:p>
      </dgm:t>
    </dgm:pt>
  </dgm:ptLst>
  <dgm:cxnLst>
    <dgm:cxn modelId="{34A416BF-FA54-432A-8252-EE5ADD728BCB}" srcId="{89AE6812-9229-4020-AC0E-0AC5F32826A6}" destId="{ABDCA01C-92FE-4EB2-9D50-FF507BD2157F}" srcOrd="3" destOrd="0" parTransId="{02B10CD3-4524-464C-B162-3959A53C043F}" sibTransId="{AF8285A4-548D-4421-B1D6-76E5213F94D3}"/>
    <dgm:cxn modelId="{AE5D3CC6-57E5-47CD-83A7-308728C0EA49}" srcId="{89AE6812-9229-4020-AC0E-0AC5F32826A6}" destId="{DFDC0140-1FE9-4871-BC05-AD1EA7B4FFE5}" srcOrd="0" destOrd="0" parTransId="{8E18661A-FB89-4A8C-ABCC-1052A9854CE1}" sibTransId="{63CAEB69-5FDB-400E-8943-97714454351C}"/>
    <dgm:cxn modelId="{34D46D87-1221-4315-BEE3-70B0EBA97C3C}" type="presOf" srcId="{B6155AD2-E426-4C73-8E1A-00803F1B1596}" destId="{53209C06-30A7-4A4F-8874-12759AD83B6E}" srcOrd="0" destOrd="0" presId="urn:microsoft.com/office/officeart/2005/8/layout/matrix2"/>
    <dgm:cxn modelId="{627DBF45-44A2-40C4-AB99-22F137269C09}" type="presOf" srcId="{DFDC0140-1FE9-4871-BC05-AD1EA7B4FFE5}" destId="{FF68767D-C6F4-45B5-9A72-76F7162D5925}" srcOrd="0" destOrd="0" presId="urn:microsoft.com/office/officeart/2005/8/layout/matrix2"/>
    <dgm:cxn modelId="{228730ED-6E2F-4D99-8889-269BDB40B887}" type="presOf" srcId="{FFBB88FA-C5DA-4600-A4E4-33594C5B1FF9}" destId="{680C06FD-A07F-4BF2-B469-D2B9926ABDCD}" srcOrd="0" destOrd="0" presId="urn:microsoft.com/office/officeart/2005/8/layout/matrix2"/>
    <dgm:cxn modelId="{D4E3E08E-6FF1-4D9D-9117-2EEDE2D9160E}" type="presOf" srcId="{ABDCA01C-92FE-4EB2-9D50-FF507BD2157F}" destId="{197EA04F-3F5C-403A-AB91-F31B9264C504}" srcOrd="0" destOrd="0" presId="urn:microsoft.com/office/officeart/2005/8/layout/matrix2"/>
    <dgm:cxn modelId="{AC14D011-9C49-4C9B-9CFD-6325624F87F9}" srcId="{89AE6812-9229-4020-AC0E-0AC5F32826A6}" destId="{FFBB88FA-C5DA-4600-A4E4-33594C5B1FF9}" srcOrd="1" destOrd="0" parTransId="{A2756C7D-BFBE-47F3-84EF-C47E149A823C}" sibTransId="{4544EDF1-F257-4E2C-BCC7-79659A30B3DF}"/>
    <dgm:cxn modelId="{098981C6-F205-4B93-BD35-D2F45F7CB9B7}" type="presOf" srcId="{89AE6812-9229-4020-AC0E-0AC5F32826A6}" destId="{69F1520B-4A9F-4BC1-8F3C-9A897B9FB675}" srcOrd="0" destOrd="0" presId="urn:microsoft.com/office/officeart/2005/8/layout/matrix2"/>
    <dgm:cxn modelId="{80B58608-D005-4EAF-A2BE-230D2D80DA12}" srcId="{89AE6812-9229-4020-AC0E-0AC5F32826A6}" destId="{B6155AD2-E426-4C73-8E1A-00803F1B1596}" srcOrd="2" destOrd="0" parTransId="{F7862709-15F8-4D11-9427-C93538C4D0EB}" sibTransId="{2A7B9DB8-3AE3-4B82-9E03-E26AA0376AB2}"/>
    <dgm:cxn modelId="{2B524D34-5FE1-470E-AD83-396C0AEC1F70}" type="presParOf" srcId="{69F1520B-4A9F-4BC1-8F3C-9A897B9FB675}" destId="{241A23C1-F40B-4397-A4D9-7872BBE0CC8C}" srcOrd="0" destOrd="0" presId="urn:microsoft.com/office/officeart/2005/8/layout/matrix2"/>
    <dgm:cxn modelId="{4E7E8B92-DED1-423D-B845-C3747963220F}" type="presParOf" srcId="{69F1520B-4A9F-4BC1-8F3C-9A897B9FB675}" destId="{FF68767D-C6F4-45B5-9A72-76F7162D5925}" srcOrd="1" destOrd="0" presId="urn:microsoft.com/office/officeart/2005/8/layout/matrix2"/>
    <dgm:cxn modelId="{54BC250C-1982-4AAD-B798-67EF19ED9ADE}" type="presParOf" srcId="{69F1520B-4A9F-4BC1-8F3C-9A897B9FB675}" destId="{680C06FD-A07F-4BF2-B469-D2B9926ABDCD}" srcOrd="2" destOrd="0" presId="urn:microsoft.com/office/officeart/2005/8/layout/matrix2"/>
    <dgm:cxn modelId="{9834F6D1-62C4-47E1-A731-EA8E77DE6058}" type="presParOf" srcId="{69F1520B-4A9F-4BC1-8F3C-9A897B9FB675}" destId="{53209C06-30A7-4A4F-8874-12759AD83B6E}" srcOrd="3" destOrd="0" presId="urn:microsoft.com/office/officeart/2005/8/layout/matrix2"/>
    <dgm:cxn modelId="{7B2B549A-E7BC-4DB9-BA27-13599E0F19C2}" type="presParOf" srcId="{69F1520B-4A9F-4BC1-8F3C-9A897B9FB675}" destId="{197EA04F-3F5C-403A-AB91-F31B9264C50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473F9E-1612-4F01-9DC8-005D634475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739D3B-206B-493E-8D3C-33305383CFE4}">
      <dgm:prSet/>
      <dgm:spPr/>
      <dgm:t>
        <a:bodyPr/>
        <a:lstStyle/>
        <a:p>
          <a:r>
            <a:rPr lang="uk-UA" dirty="0"/>
            <a:t>Починається приглушенням емоцій, згладжуванням гостроти почуттів і свіжості переживань; фахівець зненацька зауважує: начебто все поки нормально, але ... нудно і порожньо на душі; </a:t>
          </a:r>
          <a:endParaRPr lang="en-US" dirty="0"/>
        </a:p>
      </dgm:t>
    </dgm:pt>
    <dgm:pt modelId="{C8C0F9FB-3845-4EA6-B48C-FAAC1C8B8227}" type="parTrans" cxnId="{E860371C-DF04-4C8E-AFED-B033F8D61C94}">
      <dgm:prSet/>
      <dgm:spPr/>
      <dgm:t>
        <a:bodyPr/>
        <a:lstStyle/>
        <a:p>
          <a:endParaRPr lang="en-US"/>
        </a:p>
      </dgm:t>
    </dgm:pt>
    <dgm:pt modelId="{440C8799-CAE6-438B-A270-213A59B56542}" type="sibTrans" cxnId="{E860371C-DF04-4C8E-AFED-B033F8D61C94}">
      <dgm:prSet/>
      <dgm:spPr/>
      <dgm:t>
        <a:bodyPr/>
        <a:lstStyle/>
        <a:p>
          <a:endParaRPr lang="en-US"/>
        </a:p>
      </dgm:t>
    </dgm:pt>
    <dgm:pt modelId="{1C9F0DD2-A130-415D-B22E-056ECDAAA273}">
      <dgm:prSet/>
      <dgm:spPr/>
      <dgm:t>
        <a:bodyPr/>
        <a:lstStyle/>
        <a:p>
          <a:r>
            <a:rPr lang="uk-UA" dirty="0"/>
            <a:t>Зникають позитивні емоції, з'являється деяка відстороненість у відносинах з членами сім'ї; </a:t>
          </a:r>
          <a:endParaRPr lang="en-US" dirty="0"/>
        </a:p>
      </dgm:t>
    </dgm:pt>
    <dgm:pt modelId="{8E69ECC6-5828-40DC-8A41-803B68715C3F}" type="parTrans" cxnId="{1F903EAC-297F-451D-AB5D-E59C1819128F}">
      <dgm:prSet/>
      <dgm:spPr/>
      <dgm:t>
        <a:bodyPr/>
        <a:lstStyle/>
        <a:p>
          <a:endParaRPr lang="en-US"/>
        </a:p>
      </dgm:t>
    </dgm:pt>
    <dgm:pt modelId="{CFB3B729-0886-4C63-8DDF-33A7DBFE9F24}" type="sibTrans" cxnId="{1F903EAC-297F-451D-AB5D-E59C1819128F}">
      <dgm:prSet/>
      <dgm:spPr/>
      <dgm:t>
        <a:bodyPr/>
        <a:lstStyle/>
        <a:p>
          <a:endParaRPr lang="en-US"/>
        </a:p>
      </dgm:t>
    </dgm:pt>
    <dgm:pt modelId="{BE704D7A-F658-4B76-9632-942970476E05}">
      <dgm:prSet/>
      <dgm:spPr/>
      <dgm:t>
        <a:bodyPr/>
        <a:lstStyle/>
        <a:p>
          <a:r>
            <a:rPr lang="uk-UA" dirty="0"/>
            <a:t>Виникає стан тривожності, незадоволеності; повертаючись додому, все частіше хочеться сказати: «Не лізьте до мене, дайте спокій!»</a:t>
          </a:r>
          <a:endParaRPr lang="en-US" dirty="0"/>
        </a:p>
      </dgm:t>
    </dgm:pt>
    <dgm:pt modelId="{50EA01C7-0832-4472-9B41-E2B612426191}" type="parTrans" cxnId="{043AA98E-22B0-4D88-967F-FEC43F4227B9}">
      <dgm:prSet/>
      <dgm:spPr/>
      <dgm:t>
        <a:bodyPr/>
        <a:lstStyle/>
        <a:p>
          <a:endParaRPr lang="en-US"/>
        </a:p>
      </dgm:t>
    </dgm:pt>
    <dgm:pt modelId="{C0660A4D-6250-484D-826E-C3844C6DB8CC}" type="sibTrans" cxnId="{043AA98E-22B0-4D88-967F-FEC43F4227B9}">
      <dgm:prSet/>
      <dgm:spPr/>
      <dgm:t>
        <a:bodyPr/>
        <a:lstStyle/>
        <a:p>
          <a:endParaRPr lang="en-US"/>
        </a:p>
      </dgm:t>
    </dgm:pt>
    <dgm:pt modelId="{10357F57-8E8C-43E8-922D-0D9F98342710}" type="pres">
      <dgm:prSet presAssocID="{E0473F9E-1612-4F01-9DC8-005D634475CF}" presName="linear" presStyleCnt="0">
        <dgm:presLayoutVars>
          <dgm:animLvl val="lvl"/>
          <dgm:resizeHandles val="exact"/>
        </dgm:presLayoutVars>
      </dgm:prSet>
      <dgm:spPr/>
      <dgm:t>
        <a:bodyPr/>
        <a:lstStyle/>
        <a:p>
          <a:endParaRPr lang="ru-RU"/>
        </a:p>
      </dgm:t>
    </dgm:pt>
    <dgm:pt modelId="{E01EAAE1-30E4-41B9-B260-9D4270A62CC1}" type="pres">
      <dgm:prSet presAssocID="{47739D3B-206B-493E-8D3C-33305383CFE4}" presName="parentText" presStyleLbl="node1" presStyleIdx="0" presStyleCnt="3">
        <dgm:presLayoutVars>
          <dgm:chMax val="0"/>
          <dgm:bulletEnabled val="1"/>
        </dgm:presLayoutVars>
      </dgm:prSet>
      <dgm:spPr/>
      <dgm:t>
        <a:bodyPr/>
        <a:lstStyle/>
        <a:p>
          <a:endParaRPr lang="ru-RU"/>
        </a:p>
      </dgm:t>
    </dgm:pt>
    <dgm:pt modelId="{8CF7D43C-AC70-40BF-BB1D-5FBD80DE08C0}" type="pres">
      <dgm:prSet presAssocID="{440C8799-CAE6-438B-A270-213A59B56542}" presName="spacer" presStyleCnt="0"/>
      <dgm:spPr/>
    </dgm:pt>
    <dgm:pt modelId="{535D35FB-7EE1-49FA-A573-922C7379C500}" type="pres">
      <dgm:prSet presAssocID="{1C9F0DD2-A130-415D-B22E-056ECDAAA273}" presName="parentText" presStyleLbl="node1" presStyleIdx="1" presStyleCnt="3" custScaleX="98286" custLinFactNeighborX="-408" custLinFactNeighborY="22427">
        <dgm:presLayoutVars>
          <dgm:chMax val="0"/>
          <dgm:bulletEnabled val="1"/>
        </dgm:presLayoutVars>
      </dgm:prSet>
      <dgm:spPr/>
      <dgm:t>
        <a:bodyPr/>
        <a:lstStyle/>
        <a:p>
          <a:endParaRPr lang="ru-RU"/>
        </a:p>
      </dgm:t>
    </dgm:pt>
    <dgm:pt modelId="{FF449B92-81D9-439E-8BC4-DFCCE4C37D6A}" type="pres">
      <dgm:prSet presAssocID="{CFB3B729-0886-4C63-8DDF-33A7DBFE9F24}" presName="spacer" presStyleCnt="0"/>
      <dgm:spPr/>
    </dgm:pt>
    <dgm:pt modelId="{5142B8D5-8201-474F-8018-1C322BD35896}" type="pres">
      <dgm:prSet presAssocID="{BE704D7A-F658-4B76-9632-942970476E05}" presName="parentText" presStyleLbl="node1" presStyleIdx="2" presStyleCnt="3" custLinFactY="26649" custLinFactNeighborX="74353" custLinFactNeighborY="100000">
        <dgm:presLayoutVars>
          <dgm:chMax val="0"/>
          <dgm:bulletEnabled val="1"/>
        </dgm:presLayoutVars>
      </dgm:prSet>
      <dgm:spPr/>
      <dgm:t>
        <a:bodyPr/>
        <a:lstStyle/>
        <a:p>
          <a:endParaRPr lang="ru-RU"/>
        </a:p>
      </dgm:t>
    </dgm:pt>
  </dgm:ptLst>
  <dgm:cxnLst>
    <dgm:cxn modelId="{39171997-2C7D-4628-A0F0-6C61F806402E}" type="presOf" srcId="{E0473F9E-1612-4F01-9DC8-005D634475CF}" destId="{10357F57-8E8C-43E8-922D-0D9F98342710}" srcOrd="0" destOrd="0" presId="urn:microsoft.com/office/officeart/2005/8/layout/vList2"/>
    <dgm:cxn modelId="{E860371C-DF04-4C8E-AFED-B033F8D61C94}" srcId="{E0473F9E-1612-4F01-9DC8-005D634475CF}" destId="{47739D3B-206B-493E-8D3C-33305383CFE4}" srcOrd="0" destOrd="0" parTransId="{C8C0F9FB-3845-4EA6-B48C-FAAC1C8B8227}" sibTransId="{440C8799-CAE6-438B-A270-213A59B56542}"/>
    <dgm:cxn modelId="{F9FDA416-3662-49C8-BA5A-B48FB831645E}" type="presOf" srcId="{47739D3B-206B-493E-8D3C-33305383CFE4}" destId="{E01EAAE1-30E4-41B9-B260-9D4270A62CC1}" srcOrd="0" destOrd="0" presId="urn:microsoft.com/office/officeart/2005/8/layout/vList2"/>
    <dgm:cxn modelId="{C1EF9798-3D4E-40FB-8DFF-68755388C296}" type="presOf" srcId="{1C9F0DD2-A130-415D-B22E-056ECDAAA273}" destId="{535D35FB-7EE1-49FA-A573-922C7379C500}" srcOrd="0" destOrd="0" presId="urn:microsoft.com/office/officeart/2005/8/layout/vList2"/>
    <dgm:cxn modelId="{043AA98E-22B0-4D88-967F-FEC43F4227B9}" srcId="{E0473F9E-1612-4F01-9DC8-005D634475CF}" destId="{BE704D7A-F658-4B76-9632-942970476E05}" srcOrd="2" destOrd="0" parTransId="{50EA01C7-0832-4472-9B41-E2B612426191}" sibTransId="{C0660A4D-6250-484D-826E-C3844C6DB8CC}"/>
    <dgm:cxn modelId="{00FD5316-3E7D-4B17-80A0-22BEC563C820}" type="presOf" srcId="{BE704D7A-F658-4B76-9632-942970476E05}" destId="{5142B8D5-8201-474F-8018-1C322BD35896}" srcOrd="0" destOrd="0" presId="urn:microsoft.com/office/officeart/2005/8/layout/vList2"/>
    <dgm:cxn modelId="{1F903EAC-297F-451D-AB5D-E59C1819128F}" srcId="{E0473F9E-1612-4F01-9DC8-005D634475CF}" destId="{1C9F0DD2-A130-415D-B22E-056ECDAAA273}" srcOrd="1" destOrd="0" parTransId="{8E69ECC6-5828-40DC-8A41-803B68715C3F}" sibTransId="{CFB3B729-0886-4C63-8DDF-33A7DBFE9F24}"/>
    <dgm:cxn modelId="{8A5E0478-4BC8-4284-812E-82072A1E50F9}" type="presParOf" srcId="{10357F57-8E8C-43E8-922D-0D9F98342710}" destId="{E01EAAE1-30E4-41B9-B260-9D4270A62CC1}" srcOrd="0" destOrd="0" presId="urn:microsoft.com/office/officeart/2005/8/layout/vList2"/>
    <dgm:cxn modelId="{3C0E2674-4EC1-4C74-93EA-1552630272FE}" type="presParOf" srcId="{10357F57-8E8C-43E8-922D-0D9F98342710}" destId="{8CF7D43C-AC70-40BF-BB1D-5FBD80DE08C0}" srcOrd="1" destOrd="0" presId="urn:microsoft.com/office/officeart/2005/8/layout/vList2"/>
    <dgm:cxn modelId="{AB40FD35-1075-439E-A74C-9B02DDC17503}" type="presParOf" srcId="{10357F57-8E8C-43E8-922D-0D9F98342710}" destId="{535D35FB-7EE1-49FA-A573-922C7379C500}" srcOrd="2" destOrd="0" presId="urn:microsoft.com/office/officeart/2005/8/layout/vList2"/>
    <dgm:cxn modelId="{8A69A516-9BD5-4659-88ED-29FA585F757E}" type="presParOf" srcId="{10357F57-8E8C-43E8-922D-0D9F98342710}" destId="{FF449B92-81D9-439E-8BC4-DFCCE4C37D6A}" srcOrd="3" destOrd="0" presId="urn:microsoft.com/office/officeart/2005/8/layout/vList2"/>
    <dgm:cxn modelId="{46D8DD6F-88AB-4C18-8F55-7B1799222030}" type="presParOf" srcId="{10357F57-8E8C-43E8-922D-0D9F98342710}" destId="{5142B8D5-8201-474F-8018-1C322BD3589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6C6641-327E-4789-AA44-138077F03DB8}" type="doc">
      <dgm:prSet loTypeId="urn:microsoft.com/office/officeart/2005/8/layout/vProcess5" loCatId="process" qsTypeId="urn:microsoft.com/office/officeart/2005/8/quickstyle/simple4" qsCatId="simple" csTypeId="urn:microsoft.com/office/officeart/2005/8/colors/accent6_2" csCatId="accent6" phldr="1"/>
      <dgm:spPr/>
      <dgm:t>
        <a:bodyPr/>
        <a:lstStyle/>
        <a:p>
          <a:endParaRPr lang="en-US"/>
        </a:p>
      </dgm:t>
    </dgm:pt>
    <dgm:pt modelId="{78BCC5E4-359D-4255-B968-2CDB85482491}">
      <dgm:prSet custT="1"/>
      <dgm:spPr/>
      <dgm:t>
        <a:bodyPr/>
        <a:lstStyle/>
        <a:p>
          <a:r>
            <a:rPr lang="ru-RU" sz="2400" dirty="0" err="1">
              <a:solidFill>
                <a:schemeClr val="bg1"/>
              </a:solidFill>
            </a:rPr>
            <a:t>Виникають</a:t>
          </a:r>
          <a:r>
            <a:rPr lang="ru-RU" sz="2400" dirty="0">
              <a:solidFill>
                <a:schemeClr val="bg1"/>
              </a:solidFill>
            </a:rPr>
            <a:t> </a:t>
          </a:r>
          <a:r>
            <a:rPr lang="ru-RU" sz="2400" dirty="0" err="1">
              <a:solidFill>
                <a:schemeClr val="bg1"/>
              </a:solidFill>
            </a:rPr>
            <a:t>непорозуміння</a:t>
          </a:r>
          <a:r>
            <a:rPr lang="ru-RU" sz="2400" dirty="0">
              <a:solidFill>
                <a:schemeClr val="bg1"/>
              </a:solidFill>
            </a:rPr>
            <a:t> з </a:t>
          </a:r>
          <a:r>
            <a:rPr lang="ru-RU" sz="2400" dirty="0" err="1">
              <a:solidFill>
                <a:schemeClr val="bg1"/>
              </a:solidFill>
            </a:rPr>
            <a:t>колегами</a:t>
          </a:r>
          <a:r>
            <a:rPr lang="ru-RU" sz="2400" dirty="0">
              <a:solidFill>
                <a:schemeClr val="bg1"/>
              </a:solidFill>
            </a:rPr>
            <a:t> по </a:t>
          </a:r>
          <a:r>
            <a:rPr lang="ru-RU" sz="2400" dirty="0" err="1">
              <a:solidFill>
                <a:schemeClr val="bg1"/>
              </a:solidFill>
            </a:rPr>
            <a:t>роботі</a:t>
          </a:r>
          <a:r>
            <a:rPr lang="ru-RU" sz="2400" dirty="0">
              <a:solidFill>
                <a:schemeClr val="bg1"/>
              </a:solidFill>
            </a:rPr>
            <a:t>, </a:t>
          </a:r>
          <a:r>
            <a:rPr lang="ru-RU" sz="2400" dirty="0" err="1">
              <a:solidFill>
                <a:schemeClr val="bg1"/>
              </a:solidFill>
            </a:rPr>
            <a:t>професіонал</a:t>
          </a:r>
          <a:r>
            <a:rPr lang="ru-RU" sz="2400" dirty="0">
              <a:solidFill>
                <a:schemeClr val="bg1"/>
              </a:solidFill>
            </a:rPr>
            <a:t> у </a:t>
          </a:r>
          <a:r>
            <a:rPr lang="ru-RU" sz="2400" dirty="0" err="1">
              <a:solidFill>
                <a:schemeClr val="bg1"/>
              </a:solidFill>
            </a:rPr>
            <a:t>колі</a:t>
          </a:r>
          <a:r>
            <a:rPr lang="ru-RU" sz="2400" dirty="0">
              <a:solidFill>
                <a:schemeClr val="bg1"/>
              </a:solidFill>
            </a:rPr>
            <a:t> </a:t>
          </a:r>
          <a:r>
            <a:rPr lang="ru-RU" sz="2400" dirty="0" err="1">
              <a:solidFill>
                <a:schemeClr val="bg1"/>
              </a:solidFill>
            </a:rPr>
            <a:t>своїх</a:t>
          </a:r>
          <a:r>
            <a:rPr lang="ru-RU" sz="2400" dirty="0">
              <a:solidFill>
                <a:schemeClr val="bg1"/>
              </a:solidFill>
            </a:rPr>
            <a:t> </a:t>
          </a:r>
          <a:r>
            <a:rPr lang="ru-RU" sz="2400" dirty="0" err="1">
              <a:solidFill>
                <a:schemeClr val="bg1"/>
              </a:solidFill>
            </a:rPr>
            <a:t>колег</a:t>
          </a:r>
          <a:r>
            <a:rPr lang="ru-RU" sz="2400" dirty="0">
              <a:solidFill>
                <a:schemeClr val="bg1"/>
              </a:solidFill>
            </a:rPr>
            <a:t> </a:t>
          </a:r>
          <a:r>
            <a:rPr lang="ru-RU" sz="2400" dirty="0" err="1">
              <a:solidFill>
                <a:schemeClr val="bg1"/>
              </a:solidFill>
            </a:rPr>
            <a:t>починає</a:t>
          </a:r>
          <a:r>
            <a:rPr lang="ru-RU" sz="2400" dirty="0">
              <a:solidFill>
                <a:schemeClr val="bg1"/>
              </a:solidFill>
            </a:rPr>
            <a:t> </a:t>
          </a:r>
          <a:r>
            <a:rPr lang="ru-RU" sz="2400" dirty="0" err="1">
              <a:solidFill>
                <a:schemeClr val="bg1"/>
              </a:solidFill>
            </a:rPr>
            <a:t>зі</a:t>
          </a:r>
          <a:r>
            <a:rPr lang="ru-RU" sz="2400" dirty="0">
              <a:solidFill>
                <a:schemeClr val="bg1"/>
              </a:solidFill>
            </a:rPr>
            <a:t> </a:t>
          </a:r>
          <a:r>
            <a:rPr lang="ru-RU" sz="2400" dirty="0" err="1">
              <a:solidFill>
                <a:schemeClr val="bg1"/>
              </a:solidFill>
            </a:rPr>
            <a:t>зневагою</a:t>
          </a:r>
          <a:r>
            <a:rPr lang="ru-RU" sz="2400" dirty="0">
              <a:solidFill>
                <a:schemeClr val="bg1"/>
              </a:solidFill>
            </a:rPr>
            <a:t> </a:t>
          </a:r>
          <a:r>
            <a:rPr lang="ru-RU" sz="2400" dirty="0" err="1">
              <a:solidFill>
                <a:schemeClr val="bg1"/>
              </a:solidFill>
            </a:rPr>
            <a:t>говорити</a:t>
          </a:r>
          <a:r>
            <a:rPr lang="ru-RU" sz="2400" dirty="0">
              <a:solidFill>
                <a:schemeClr val="bg1"/>
              </a:solidFill>
            </a:rPr>
            <a:t> про </a:t>
          </a:r>
          <a:r>
            <a:rPr lang="ru-RU" sz="2400" dirty="0" err="1">
              <a:solidFill>
                <a:schemeClr val="bg1"/>
              </a:solidFill>
            </a:rPr>
            <a:t>деяких</a:t>
          </a:r>
          <a:r>
            <a:rPr lang="ru-RU" sz="2400" dirty="0">
              <a:solidFill>
                <a:schemeClr val="bg1"/>
              </a:solidFill>
            </a:rPr>
            <a:t> з них; </a:t>
          </a:r>
          <a:endParaRPr lang="en-US" sz="2400" dirty="0">
            <a:solidFill>
              <a:schemeClr val="bg1"/>
            </a:solidFill>
          </a:endParaRPr>
        </a:p>
      </dgm:t>
    </dgm:pt>
    <dgm:pt modelId="{1DBA9993-1CAA-452B-959B-6BD940A8D1F6}" type="parTrans" cxnId="{E45A20C8-FA37-49E9-96B3-3C154D29CD6F}">
      <dgm:prSet/>
      <dgm:spPr/>
      <dgm:t>
        <a:bodyPr/>
        <a:lstStyle/>
        <a:p>
          <a:endParaRPr lang="en-US"/>
        </a:p>
      </dgm:t>
    </dgm:pt>
    <dgm:pt modelId="{3C1E74CD-B928-4608-9028-D9875F066CFB}" type="sibTrans" cxnId="{E45A20C8-FA37-49E9-96B3-3C154D29CD6F}">
      <dgm:prSet/>
      <dgm:spPr/>
      <dgm:t>
        <a:bodyPr/>
        <a:lstStyle/>
        <a:p>
          <a:endParaRPr lang="en-US"/>
        </a:p>
      </dgm:t>
    </dgm:pt>
    <dgm:pt modelId="{8878EA24-C012-40F0-B5EE-D29D6DD47C64}">
      <dgm:prSet custT="1"/>
      <dgm:spPr/>
      <dgm:t>
        <a:bodyPr/>
        <a:lstStyle/>
        <a:p>
          <a:r>
            <a:rPr lang="ru-RU" sz="2400" dirty="0"/>
            <a:t>Неприязнь </a:t>
          </a:r>
          <a:r>
            <a:rPr lang="ru-RU" sz="2400" dirty="0" err="1"/>
            <a:t>починає</a:t>
          </a:r>
          <a:r>
            <a:rPr lang="ru-RU" sz="2400" dirty="0"/>
            <a:t> </a:t>
          </a:r>
          <a:r>
            <a:rPr lang="ru-RU" sz="2400" dirty="0" err="1"/>
            <a:t>поступово</a:t>
          </a:r>
          <a:r>
            <a:rPr lang="ru-RU" sz="2400" dirty="0"/>
            <a:t> </a:t>
          </a:r>
          <a:r>
            <a:rPr lang="ru-RU" sz="2400" dirty="0" err="1"/>
            <a:t>проявлятися</a:t>
          </a:r>
          <a:r>
            <a:rPr lang="ru-RU" sz="2400" dirty="0"/>
            <a:t> в </a:t>
          </a:r>
          <a:r>
            <a:rPr lang="ru-RU" sz="2400" dirty="0" err="1"/>
            <a:t>присутності</a:t>
          </a:r>
          <a:r>
            <a:rPr lang="ru-RU" sz="2400" dirty="0"/>
            <a:t> </a:t>
          </a:r>
          <a:r>
            <a:rPr lang="ru-RU" sz="2400" dirty="0" err="1"/>
            <a:t>членів</a:t>
          </a:r>
          <a:r>
            <a:rPr lang="ru-RU" sz="2400" dirty="0"/>
            <a:t> </a:t>
          </a:r>
          <a:r>
            <a:rPr lang="ru-RU" sz="2400" dirty="0" err="1"/>
            <a:t>колективу</a:t>
          </a:r>
          <a:r>
            <a:rPr lang="ru-RU" sz="2400" dirty="0"/>
            <a:t> - </a:t>
          </a:r>
          <a:r>
            <a:rPr lang="ru-RU" sz="2400" dirty="0" err="1"/>
            <a:t>спочатку</a:t>
          </a:r>
          <a:r>
            <a:rPr lang="ru-RU" sz="2400" dirty="0"/>
            <a:t> </a:t>
          </a:r>
          <a:r>
            <a:rPr lang="ru-RU" sz="2400" dirty="0" err="1"/>
            <a:t>це</a:t>
          </a:r>
          <a:r>
            <a:rPr lang="ru-RU" sz="2400" dirty="0"/>
            <a:t> </a:t>
          </a:r>
          <a:r>
            <a:rPr lang="ru-RU" sz="2400" dirty="0" err="1"/>
            <a:t>важко</a:t>
          </a:r>
          <a:r>
            <a:rPr lang="ru-RU" sz="2400" dirty="0"/>
            <a:t> </a:t>
          </a:r>
          <a:r>
            <a:rPr lang="ru-RU" sz="2400" dirty="0" err="1"/>
            <a:t>стримувана</a:t>
          </a:r>
          <a:r>
            <a:rPr lang="ru-RU" sz="2400" dirty="0"/>
            <a:t> </a:t>
          </a:r>
          <a:r>
            <a:rPr lang="ru-RU" sz="2400" dirty="0" err="1"/>
            <a:t>антипатія</a:t>
          </a:r>
          <a:r>
            <a:rPr lang="ru-RU" sz="2400" dirty="0"/>
            <a:t>, а </a:t>
          </a:r>
          <a:r>
            <a:rPr lang="ru-RU" sz="2400" dirty="0" err="1"/>
            <a:t>потім</a:t>
          </a:r>
          <a:r>
            <a:rPr lang="ru-RU" sz="2400" dirty="0"/>
            <a:t> і </a:t>
          </a:r>
          <a:r>
            <a:rPr lang="ru-RU" sz="2400" dirty="0" err="1"/>
            <a:t>спалахи</a:t>
          </a:r>
          <a:r>
            <a:rPr lang="ru-RU" sz="2400" dirty="0"/>
            <a:t> </a:t>
          </a:r>
          <a:r>
            <a:rPr lang="ru-RU" sz="2400" dirty="0" err="1"/>
            <a:t>роздратування</a:t>
          </a:r>
          <a:r>
            <a:rPr lang="ru-RU" sz="2400" dirty="0"/>
            <a:t>.</a:t>
          </a:r>
          <a:endParaRPr lang="en-US" sz="2400" dirty="0"/>
        </a:p>
      </dgm:t>
    </dgm:pt>
    <dgm:pt modelId="{6F2720CB-EE74-4B8D-B337-7118CA187296}" type="parTrans" cxnId="{36E8D698-DF78-470C-9071-F3EF4CE266C5}">
      <dgm:prSet/>
      <dgm:spPr/>
      <dgm:t>
        <a:bodyPr/>
        <a:lstStyle/>
        <a:p>
          <a:endParaRPr lang="en-US"/>
        </a:p>
      </dgm:t>
    </dgm:pt>
    <dgm:pt modelId="{ADD7BD89-2148-4C83-9FF2-8FC3D6D732FE}" type="sibTrans" cxnId="{36E8D698-DF78-470C-9071-F3EF4CE266C5}">
      <dgm:prSet/>
      <dgm:spPr/>
      <dgm:t>
        <a:bodyPr/>
        <a:lstStyle/>
        <a:p>
          <a:endParaRPr lang="en-US"/>
        </a:p>
      </dgm:t>
    </dgm:pt>
    <dgm:pt modelId="{4686594B-9FE9-4045-B8EB-6B47563F0D96}">
      <dgm:prSet custT="1"/>
      <dgm:spPr/>
      <dgm:t>
        <a:bodyPr/>
        <a:lstStyle/>
        <a:p>
          <a:r>
            <a:rPr lang="ru-RU" sz="2400" dirty="0" err="1"/>
            <a:t>Подібна</a:t>
          </a:r>
          <a:r>
            <a:rPr lang="ru-RU" sz="2400" dirty="0"/>
            <a:t> </a:t>
          </a:r>
          <a:r>
            <a:rPr lang="ru-RU" sz="2400" dirty="0" err="1"/>
            <a:t>поведінка</a:t>
          </a:r>
          <a:r>
            <a:rPr lang="ru-RU" sz="2400" dirty="0"/>
            <a:t> </a:t>
          </a:r>
          <a:r>
            <a:rPr lang="ru-RU" sz="2400" dirty="0" err="1"/>
            <a:t>професіонала</a:t>
          </a:r>
          <a:r>
            <a:rPr lang="ru-RU" sz="2400" dirty="0"/>
            <a:t> - </a:t>
          </a:r>
          <a:r>
            <a:rPr lang="ru-RU" sz="2400" dirty="0" err="1"/>
            <a:t>це</a:t>
          </a:r>
          <a:r>
            <a:rPr lang="ru-RU" sz="2400" dirty="0"/>
            <a:t> </a:t>
          </a:r>
          <a:r>
            <a:rPr lang="ru-RU" sz="2400" dirty="0" err="1"/>
            <a:t>неусвідомлюваний</a:t>
          </a:r>
          <a:r>
            <a:rPr lang="ru-RU" sz="2400" dirty="0"/>
            <a:t> ним самим </a:t>
          </a:r>
          <a:r>
            <a:rPr lang="ru-RU" sz="2400" dirty="0" err="1"/>
            <a:t>прояв</a:t>
          </a:r>
          <a:r>
            <a:rPr lang="ru-RU" sz="2400" dirty="0"/>
            <a:t> </a:t>
          </a:r>
          <a:r>
            <a:rPr lang="ru-RU" sz="2400" dirty="0" err="1"/>
            <a:t>почуття</a:t>
          </a:r>
          <a:r>
            <a:rPr lang="ru-RU" sz="2400" dirty="0"/>
            <a:t> </a:t>
          </a:r>
          <a:r>
            <a:rPr lang="ru-RU" sz="2400" dirty="0" err="1"/>
            <a:t>самозбереження</a:t>
          </a:r>
          <a:r>
            <a:rPr lang="ru-RU" sz="2400" dirty="0"/>
            <a:t> при </a:t>
          </a:r>
          <a:r>
            <a:rPr lang="ru-RU" sz="2400" dirty="0" err="1"/>
            <a:t>спілкуванні</a:t>
          </a:r>
          <a:r>
            <a:rPr lang="ru-RU" sz="2400" dirty="0"/>
            <a:t>, </a:t>
          </a:r>
          <a:r>
            <a:rPr lang="ru-RU" sz="2400" dirty="0" err="1"/>
            <a:t>що</a:t>
          </a:r>
          <a:r>
            <a:rPr lang="ru-RU" sz="2400" dirty="0"/>
            <a:t> </a:t>
          </a:r>
          <a:r>
            <a:rPr lang="ru-RU" sz="2400" dirty="0" err="1"/>
            <a:t>перевищує</a:t>
          </a:r>
          <a:r>
            <a:rPr lang="ru-RU" sz="2400" dirty="0"/>
            <a:t> </a:t>
          </a:r>
          <a:r>
            <a:rPr lang="ru-RU" sz="2400" dirty="0" err="1"/>
            <a:t>безпечний</a:t>
          </a:r>
          <a:r>
            <a:rPr lang="ru-RU" sz="2400" dirty="0"/>
            <a:t> для </a:t>
          </a:r>
          <a:r>
            <a:rPr lang="ru-RU" sz="2400" dirty="0" err="1"/>
            <a:t>організму</a:t>
          </a:r>
          <a:r>
            <a:rPr lang="ru-RU" sz="2400" dirty="0"/>
            <a:t> </a:t>
          </a:r>
          <a:r>
            <a:rPr lang="ru-RU" sz="2400" dirty="0" err="1"/>
            <a:t>рівень</a:t>
          </a:r>
          <a:r>
            <a:rPr lang="ru-RU" sz="2400" dirty="0"/>
            <a:t>. </a:t>
          </a:r>
          <a:endParaRPr lang="en-US" sz="2400" dirty="0"/>
        </a:p>
      </dgm:t>
    </dgm:pt>
    <dgm:pt modelId="{C9EA931B-9FDF-4490-B995-5ECED87B634C}" type="parTrans" cxnId="{0ADE18C6-F126-4C32-A2BD-D8A3E9C3888D}">
      <dgm:prSet/>
      <dgm:spPr/>
      <dgm:t>
        <a:bodyPr/>
        <a:lstStyle/>
        <a:p>
          <a:endParaRPr lang="en-US"/>
        </a:p>
      </dgm:t>
    </dgm:pt>
    <dgm:pt modelId="{0343EC3A-3472-4785-AD30-6DE354632CE8}" type="sibTrans" cxnId="{0ADE18C6-F126-4C32-A2BD-D8A3E9C3888D}">
      <dgm:prSet/>
      <dgm:spPr/>
      <dgm:t>
        <a:bodyPr/>
        <a:lstStyle/>
        <a:p>
          <a:endParaRPr lang="en-US"/>
        </a:p>
      </dgm:t>
    </dgm:pt>
    <dgm:pt modelId="{45CCA321-ADD7-4366-9139-F2C69B5B2A95}" type="pres">
      <dgm:prSet presAssocID="{DD6C6641-327E-4789-AA44-138077F03DB8}" presName="outerComposite" presStyleCnt="0">
        <dgm:presLayoutVars>
          <dgm:chMax val="5"/>
          <dgm:dir/>
          <dgm:resizeHandles val="exact"/>
        </dgm:presLayoutVars>
      </dgm:prSet>
      <dgm:spPr/>
      <dgm:t>
        <a:bodyPr/>
        <a:lstStyle/>
        <a:p>
          <a:endParaRPr lang="ru-RU"/>
        </a:p>
      </dgm:t>
    </dgm:pt>
    <dgm:pt modelId="{93975B7E-C176-42E8-9AD2-E1FB51403D29}" type="pres">
      <dgm:prSet presAssocID="{DD6C6641-327E-4789-AA44-138077F03DB8}" presName="dummyMaxCanvas" presStyleCnt="0">
        <dgm:presLayoutVars/>
      </dgm:prSet>
      <dgm:spPr/>
    </dgm:pt>
    <dgm:pt modelId="{5E3A51DA-90E7-4A08-AB13-C1B085C19ED5}" type="pres">
      <dgm:prSet presAssocID="{DD6C6641-327E-4789-AA44-138077F03DB8}" presName="ThreeNodes_1" presStyleLbl="node1" presStyleIdx="0" presStyleCnt="3" custScaleX="117647" custScaleY="64049" custLinFactNeighborX="3342" custLinFactNeighborY="-460">
        <dgm:presLayoutVars>
          <dgm:bulletEnabled val="1"/>
        </dgm:presLayoutVars>
      </dgm:prSet>
      <dgm:spPr/>
      <dgm:t>
        <a:bodyPr/>
        <a:lstStyle/>
        <a:p>
          <a:endParaRPr lang="ru-RU"/>
        </a:p>
      </dgm:t>
    </dgm:pt>
    <dgm:pt modelId="{E5F9B274-6A1C-45BA-81FC-3FD1EC63DE59}" type="pres">
      <dgm:prSet presAssocID="{DD6C6641-327E-4789-AA44-138077F03DB8}" presName="ThreeNodes_2" presStyleLbl="node1" presStyleIdx="1" presStyleCnt="3" custScaleX="117647" custScaleY="74116" custLinFactNeighborX="-113" custLinFactNeighborY="-1148">
        <dgm:presLayoutVars>
          <dgm:bulletEnabled val="1"/>
        </dgm:presLayoutVars>
      </dgm:prSet>
      <dgm:spPr/>
      <dgm:t>
        <a:bodyPr/>
        <a:lstStyle/>
        <a:p>
          <a:endParaRPr lang="ru-RU"/>
        </a:p>
      </dgm:t>
    </dgm:pt>
    <dgm:pt modelId="{E3026F66-A2AF-45CF-ADFB-E431BA4AC499}" type="pres">
      <dgm:prSet presAssocID="{DD6C6641-327E-4789-AA44-138077F03DB8}" presName="ThreeNodes_3" presStyleLbl="node1" presStyleIdx="2" presStyleCnt="3" custScaleX="110451" custScaleY="87410" custLinFactNeighborX="6525" custLinFactNeighborY="-2261">
        <dgm:presLayoutVars>
          <dgm:bulletEnabled val="1"/>
        </dgm:presLayoutVars>
      </dgm:prSet>
      <dgm:spPr/>
      <dgm:t>
        <a:bodyPr/>
        <a:lstStyle/>
        <a:p>
          <a:endParaRPr lang="ru-RU"/>
        </a:p>
      </dgm:t>
    </dgm:pt>
    <dgm:pt modelId="{2DA50C85-1EE6-467F-82C9-924A6CF1506B}" type="pres">
      <dgm:prSet presAssocID="{DD6C6641-327E-4789-AA44-138077F03DB8}" presName="ThreeConn_1-2" presStyleLbl="fgAccFollowNode1" presStyleIdx="0" presStyleCnt="2" custLinFactNeighborX="7255" custLinFactNeighborY="10364">
        <dgm:presLayoutVars>
          <dgm:bulletEnabled val="1"/>
        </dgm:presLayoutVars>
      </dgm:prSet>
      <dgm:spPr/>
      <dgm:t>
        <a:bodyPr/>
        <a:lstStyle/>
        <a:p>
          <a:endParaRPr lang="ru-RU"/>
        </a:p>
      </dgm:t>
    </dgm:pt>
    <dgm:pt modelId="{840D8220-0AE4-4CD4-8BD5-E4EAB24CDC0D}" type="pres">
      <dgm:prSet presAssocID="{DD6C6641-327E-4789-AA44-138077F03DB8}" presName="ThreeConn_2-3" presStyleLbl="fgAccFollowNode1" presStyleIdx="1" presStyleCnt="2" custLinFactX="3645" custLinFactNeighborX="100000" custLinFactNeighborY="6219">
        <dgm:presLayoutVars>
          <dgm:bulletEnabled val="1"/>
        </dgm:presLayoutVars>
      </dgm:prSet>
      <dgm:spPr/>
      <dgm:t>
        <a:bodyPr/>
        <a:lstStyle/>
        <a:p>
          <a:endParaRPr lang="ru-RU"/>
        </a:p>
      </dgm:t>
    </dgm:pt>
    <dgm:pt modelId="{275726F2-99C3-4FAB-807A-A56349CB30D1}" type="pres">
      <dgm:prSet presAssocID="{DD6C6641-327E-4789-AA44-138077F03DB8}" presName="ThreeNodes_1_text" presStyleLbl="node1" presStyleIdx="2" presStyleCnt="3">
        <dgm:presLayoutVars>
          <dgm:bulletEnabled val="1"/>
        </dgm:presLayoutVars>
      </dgm:prSet>
      <dgm:spPr/>
      <dgm:t>
        <a:bodyPr/>
        <a:lstStyle/>
        <a:p>
          <a:endParaRPr lang="ru-RU"/>
        </a:p>
      </dgm:t>
    </dgm:pt>
    <dgm:pt modelId="{29849EB1-2542-4F7A-8477-9D1229CFFA25}" type="pres">
      <dgm:prSet presAssocID="{DD6C6641-327E-4789-AA44-138077F03DB8}" presName="ThreeNodes_2_text" presStyleLbl="node1" presStyleIdx="2" presStyleCnt="3">
        <dgm:presLayoutVars>
          <dgm:bulletEnabled val="1"/>
        </dgm:presLayoutVars>
      </dgm:prSet>
      <dgm:spPr/>
      <dgm:t>
        <a:bodyPr/>
        <a:lstStyle/>
        <a:p>
          <a:endParaRPr lang="ru-RU"/>
        </a:p>
      </dgm:t>
    </dgm:pt>
    <dgm:pt modelId="{3E12EA0F-A2B7-4B08-9C41-5CB68B28EFE1}" type="pres">
      <dgm:prSet presAssocID="{DD6C6641-327E-4789-AA44-138077F03DB8}" presName="ThreeNodes_3_text" presStyleLbl="node1" presStyleIdx="2" presStyleCnt="3">
        <dgm:presLayoutVars>
          <dgm:bulletEnabled val="1"/>
        </dgm:presLayoutVars>
      </dgm:prSet>
      <dgm:spPr/>
      <dgm:t>
        <a:bodyPr/>
        <a:lstStyle/>
        <a:p>
          <a:endParaRPr lang="ru-RU"/>
        </a:p>
      </dgm:t>
    </dgm:pt>
  </dgm:ptLst>
  <dgm:cxnLst>
    <dgm:cxn modelId="{AE593544-9604-41F3-BD16-770D44C68069}" type="presOf" srcId="{78BCC5E4-359D-4255-B968-2CDB85482491}" destId="{5E3A51DA-90E7-4A08-AB13-C1B085C19ED5}" srcOrd="0" destOrd="0" presId="urn:microsoft.com/office/officeart/2005/8/layout/vProcess5"/>
    <dgm:cxn modelId="{E45A20C8-FA37-49E9-96B3-3C154D29CD6F}" srcId="{DD6C6641-327E-4789-AA44-138077F03DB8}" destId="{78BCC5E4-359D-4255-B968-2CDB85482491}" srcOrd="0" destOrd="0" parTransId="{1DBA9993-1CAA-452B-959B-6BD940A8D1F6}" sibTransId="{3C1E74CD-B928-4608-9028-D9875F066CFB}"/>
    <dgm:cxn modelId="{36E8D698-DF78-470C-9071-F3EF4CE266C5}" srcId="{DD6C6641-327E-4789-AA44-138077F03DB8}" destId="{8878EA24-C012-40F0-B5EE-D29D6DD47C64}" srcOrd="1" destOrd="0" parTransId="{6F2720CB-EE74-4B8D-B337-7118CA187296}" sibTransId="{ADD7BD89-2148-4C83-9FF2-8FC3D6D732FE}"/>
    <dgm:cxn modelId="{3E37CAAB-9D28-4B15-A5F4-C5358A1A3445}" type="presOf" srcId="{4686594B-9FE9-4045-B8EB-6B47563F0D96}" destId="{E3026F66-A2AF-45CF-ADFB-E431BA4AC499}" srcOrd="0" destOrd="0" presId="urn:microsoft.com/office/officeart/2005/8/layout/vProcess5"/>
    <dgm:cxn modelId="{D08DD7F7-8501-4B8E-8990-80B3D1254E96}" type="presOf" srcId="{ADD7BD89-2148-4C83-9FF2-8FC3D6D732FE}" destId="{840D8220-0AE4-4CD4-8BD5-E4EAB24CDC0D}" srcOrd="0" destOrd="0" presId="urn:microsoft.com/office/officeart/2005/8/layout/vProcess5"/>
    <dgm:cxn modelId="{5BE4330D-E153-4D76-B776-22FD35F4E0D9}" type="presOf" srcId="{4686594B-9FE9-4045-B8EB-6B47563F0D96}" destId="{3E12EA0F-A2B7-4B08-9C41-5CB68B28EFE1}" srcOrd="1" destOrd="0" presId="urn:microsoft.com/office/officeart/2005/8/layout/vProcess5"/>
    <dgm:cxn modelId="{0ADE18C6-F126-4C32-A2BD-D8A3E9C3888D}" srcId="{DD6C6641-327E-4789-AA44-138077F03DB8}" destId="{4686594B-9FE9-4045-B8EB-6B47563F0D96}" srcOrd="2" destOrd="0" parTransId="{C9EA931B-9FDF-4490-B995-5ECED87B634C}" sibTransId="{0343EC3A-3472-4785-AD30-6DE354632CE8}"/>
    <dgm:cxn modelId="{918A6D19-DACD-404B-A00D-B44D70F43488}" type="presOf" srcId="{78BCC5E4-359D-4255-B968-2CDB85482491}" destId="{275726F2-99C3-4FAB-807A-A56349CB30D1}" srcOrd="1" destOrd="0" presId="urn:microsoft.com/office/officeart/2005/8/layout/vProcess5"/>
    <dgm:cxn modelId="{DDE8FE20-F1F2-4CB2-A156-C24F96C36376}" type="presOf" srcId="{8878EA24-C012-40F0-B5EE-D29D6DD47C64}" destId="{E5F9B274-6A1C-45BA-81FC-3FD1EC63DE59}" srcOrd="0" destOrd="0" presId="urn:microsoft.com/office/officeart/2005/8/layout/vProcess5"/>
    <dgm:cxn modelId="{343CB355-ACB4-4623-94B5-FAF463C5BB4E}" type="presOf" srcId="{8878EA24-C012-40F0-B5EE-D29D6DD47C64}" destId="{29849EB1-2542-4F7A-8477-9D1229CFFA25}" srcOrd="1" destOrd="0" presId="urn:microsoft.com/office/officeart/2005/8/layout/vProcess5"/>
    <dgm:cxn modelId="{9CA90D71-8923-4E82-8C76-A9BA06B6CEF2}" type="presOf" srcId="{3C1E74CD-B928-4608-9028-D9875F066CFB}" destId="{2DA50C85-1EE6-467F-82C9-924A6CF1506B}" srcOrd="0" destOrd="0" presId="urn:microsoft.com/office/officeart/2005/8/layout/vProcess5"/>
    <dgm:cxn modelId="{8E79FC47-5DD6-4965-ABBB-98258B392C3A}" type="presOf" srcId="{DD6C6641-327E-4789-AA44-138077F03DB8}" destId="{45CCA321-ADD7-4366-9139-F2C69B5B2A95}" srcOrd="0" destOrd="0" presId="urn:microsoft.com/office/officeart/2005/8/layout/vProcess5"/>
    <dgm:cxn modelId="{7321344E-B841-478D-8B79-9BC794F92C42}" type="presParOf" srcId="{45CCA321-ADD7-4366-9139-F2C69B5B2A95}" destId="{93975B7E-C176-42E8-9AD2-E1FB51403D29}" srcOrd="0" destOrd="0" presId="urn:microsoft.com/office/officeart/2005/8/layout/vProcess5"/>
    <dgm:cxn modelId="{7832BAB9-67C0-4F53-9AD2-1455D1B8E810}" type="presParOf" srcId="{45CCA321-ADD7-4366-9139-F2C69B5B2A95}" destId="{5E3A51DA-90E7-4A08-AB13-C1B085C19ED5}" srcOrd="1" destOrd="0" presId="urn:microsoft.com/office/officeart/2005/8/layout/vProcess5"/>
    <dgm:cxn modelId="{56C5DBA2-A3D6-475F-8F6B-CE4FF1468E33}" type="presParOf" srcId="{45CCA321-ADD7-4366-9139-F2C69B5B2A95}" destId="{E5F9B274-6A1C-45BA-81FC-3FD1EC63DE59}" srcOrd="2" destOrd="0" presId="urn:microsoft.com/office/officeart/2005/8/layout/vProcess5"/>
    <dgm:cxn modelId="{E8E862C5-18F8-4E2D-98FA-9590A401DE46}" type="presParOf" srcId="{45CCA321-ADD7-4366-9139-F2C69B5B2A95}" destId="{E3026F66-A2AF-45CF-ADFB-E431BA4AC499}" srcOrd="3" destOrd="0" presId="urn:microsoft.com/office/officeart/2005/8/layout/vProcess5"/>
    <dgm:cxn modelId="{0014E1A1-07E4-46E9-8E5C-2AE8F813D2FD}" type="presParOf" srcId="{45CCA321-ADD7-4366-9139-F2C69B5B2A95}" destId="{2DA50C85-1EE6-467F-82C9-924A6CF1506B}" srcOrd="4" destOrd="0" presId="urn:microsoft.com/office/officeart/2005/8/layout/vProcess5"/>
    <dgm:cxn modelId="{29C43035-D6B5-4D53-9E94-292D3B2D0020}" type="presParOf" srcId="{45CCA321-ADD7-4366-9139-F2C69B5B2A95}" destId="{840D8220-0AE4-4CD4-8BD5-E4EAB24CDC0D}" srcOrd="5" destOrd="0" presId="urn:microsoft.com/office/officeart/2005/8/layout/vProcess5"/>
    <dgm:cxn modelId="{C2D829F9-9CC7-4956-B554-21F507D10389}" type="presParOf" srcId="{45CCA321-ADD7-4366-9139-F2C69B5B2A95}" destId="{275726F2-99C3-4FAB-807A-A56349CB30D1}" srcOrd="6" destOrd="0" presId="urn:microsoft.com/office/officeart/2005/8/layout/vProcess5"/>
    <dgm:cxn modelId="{72DDCD0D-7AA3-49FD-8430-B9AD05A9B031}" type="presParOf" srcId="{45CCA321-ADD7-4366-9139-F2C69B5B2A95}" destId="{29849EB1-2542-4F7A-8477-9D1229CFFA25}" srcOrd="7" destOrd="0" presId="urn:microsoft.com/office/officeart/2005/8/layout/vProcess5"/>
    <dgm:cxn modelId="{A66E0ED3-97D1-4097-8DDD-9CECA7875B86}" type="presParOf" srcId="{45CCA321-ADD7-4366-9139-F2C69B5B2A95}" destId="{3E12EA0F-A2B7-4B08-9C41-5CB68B28EFE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5F5CDF-0ADB-4779-921F-AD3F4D83364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B958615-8492-4891-B901-9FA7EE3E0C04}">
      <dgm:prSet custT="1"/>
      <dgm:spPr>
        <a:solidFill>
          <a:schemeClr val="accent2">
            <a:lumMod val="50000"/>
          </a:schemeClr>
        </a:solidFill>
      </dgm:spPr>
      <dgm:t>
        <a:bodyPr/>
        <a:lstStyle/>
        <a:p>
          <a:pPr algn="just"/>
          <a:r>
            <a:rPr lang="ru-RU" sz="2400" dirty="0" err="1"/>
            <a:t>Притуплюються</a:t>
          </a:r>
          <a:r>
            <a:rPr lang="ru-RU" sz="2400" dirty="0"/>
            <a:t> </a:t>
          </a:r>
          <a:r>
            <a:rPr lang="ru-RU" sz="2400" dirty="0" err="1"/>
            <a:t>уявлення</a:t>
          </a:r>
          <a:r>
            <a:rPr lang="ru-RU" sz="2400" dirty="0"/>
            <a:t> про </a:t>
          </a:r>
          <a:r>
            <a:rPr lang="ru-RU" sz="2400" dirty="0" err="1"/>
            <a:t>цінності</a:t>
          </a:r>
          <a:r>
            <a:rPr lang="ru-RU" sz="2400" dirty="0"/>
            <a:t> </a:t>
          </a:r>
          <a:r>
            <a:rPr lang="ru-RU" sz="2400" dirty="0" err="1"/>
            <a:t>життя</a:t>
          </a:r>
          <a:r>
            <a:rPr lang="ru-RU" sz="2400" dirty="0"/>
            <a:t>, </a:t>
          </a:r>
          <a:r>
            <a:rPr lang="ru-RU" sz="2400" dirty="0" err="1"/>
            <a:t>емоційне</a:t>
          </a:r>
          <a:r>
            <a:rPr lang="ru-RU" sz="2400" dirty="0"/>
            <a:t> </a:t>
          </a:r>
          <a:r>
            <a:rPr lang="ru-RU" sz="2400" dirty="0" err="1"/>
            <a:t>ставлення</a:t>
          </a:r>
          <a:r>
            <a:rPr lang="ru-RU" sz="2400" dirty="0"/>
            <a:t> до </a:t>
          </a:r>
          <a:r>
            <a:rPr lang="ru-RU" sz="2400" dirty="0" err="1"/>
            <a:t>світу</a:t>
          </a:r>
          <a:r>
            <a:rPr lang="ru-RU" sz="2400" dirty="0"/>
            <a:t> «</a:t>
          </a:r>
          <a:r>
            <a:rPr lang="ru-RU" sz="2400" dirty="0" err="1"/>
            <a:t>спрощується</a:t>
          </a:r>
          <a:r>
            <a:rPr lang="ru-RU" sz="2400" dirty="0"/>
            <a:t>», </a:t>
          </a:r>
          <a:r>
            <a:rPr lang="ru-RU" sz="2400" dirty="0" err="1"/>
            <a:t>людина</a:t>
          </a:r>
          <a:r>
            <a:rPr lang="ru-RU" sz="2400" dirty="0"/>
            <a:t> </a:t>
          </a:r>
          <a:r>
            <a:rPr lang="ru-RU" sz="2400" dirty="0" err="1"/>
            <a:t>стає</a:t>
          </a:r>
          <a:r>
            <a:rPr lang="ru-RU" sz="2400" dirty="0"/>
            <a:t> </a:t>
          </a:r>
          <a:r>
            <a:rPr lang="ru-RU" sz="2400" dirty="0" err="1"/>
            <a:t>небезпечно</a:t>
          </a:r>
          <a:r>
            <a:rPr lang="ru-RU" sz="2400" dirty="0"/>
            <a:t> </a:t>
          </a:r>
          <a:r>
            <a:rPr lang="ru-RU" sz="2400" dirty="0" err="1"/>
            <a:t>байдужою</a:t>
          </a:r>
          <a:r>
            <a:rPr lang="ru-RU" sz="2400" dirty="0"/>
            <a:t> до </a:t>
          </a:r>
          <a:r>
            <a:rPr lang="ru-RU" sz="2400" dirty="0" err="1"/>
            <a:t>всього</a:t>
          </a:r>
          <a:r>
            <a:rPr lang="ru-RU" sz="2400" dirty="0"/>
            <a:t>, </a:t>
          </a:r>
          <a:r>
            <a:rPr lang="ru-RU" sz="2400" dirty="0" err="1"/>
            <a:t>навіть</a:t>
          </a:r>
          <a:r>
            <a:rPr lang="ru-RU" sz="2400" dirty="0"/>
            <a:t> до </a:t>
          </a:r>
          <a:r>
            <a:rPr lang="ru-RU" sz="2400" dirty="0" err="1"/>
            <a:t>власного</a:t>
          </a:r>
          <a:r>
            <a:rPr lang="ru-RU" sz="2400" dirty="0"/>
            <a:t> </a:t>
          </a:r>
          <a:r>
            <a:rPr lang="ru-RU" sz="2400" dirty="0" err="1"/>
            <a:t>життя</a:t>
          </a:r>
          <a:r>
            <a:rPr lang="ru-RU" sz="2400" dirty="0"/>
            <a:t>; </a:t>
          </a:r>
          <a:endParaRPr lang="en-US" sz="2400" dirty="0"/>
        </a:p>
      </dgm:t>
    </dgm:pt>
    <dgm:pt modelId="{3FB2FE31-28CC-4E15-9FD9-F12646B6F4CD}" type="parTrans" cxnId="{8449C2A3-9304-4155-806E-69FBBEEEA176}">
      <dgm:prSet/>
      <dgm:spPr/>
      <dgm:t>
        <a:bodyPr/>
        <a:lstStyle/>
        <a:p>
          <a:endParaRPr lang="en-US"/>
        </a:p>
      </dgm:t>
    </dgm:pt>
    <dgm:pt modelId="{314DEA95-B1C8-4732-A413-0B15551300B3}" type="sibTrans" cxnId="{8449C2A3-9304-4155-806E-69FBBEEEA176}">
      <dgm:prSet/>
      <dgm:spPr/>
      <dgm:t>
        <a:bodyPr/>
        <a:lstStyle/>
        <a:p>
          <a:endParaRPr lang="en-US"/>
        </a:p>
      </dgm:t>
    </dgm:pt>
    <dgm:pt modelId="{D35BBD77-7D16-46C5-AB7B-2C9039229584}">
      <dgm:prSet custT="1"/>
      <dgm:spPr>
        <a:solidFill>
          <a:schemeClr val="accent3">
            <a:lumMod val="50000"/>
          </a:schemeClr>
        </a:solidFill>
      </dgm:spPr>
      <dgm:t>
        <a:bodyPr/>
        <a:lstStyle/>
        <a:p>
          <a:r>
            <a:rPr lang="ru-RU" sz="2400" dirty="0" err="1"/>
            <a:t>Така</a:t>
          </a:r>
          <a:r>
            <a:rPr lang="ru-RU" sz="2400" dirty="0"/>
            <a:t> </a:t>
          </a:r>
          <a:r>
            <a:rPr lang="ru-RU" sz="2400" dirty="0" err="1"/>
            <a:t>людина</a:t>
          </a:r>
          <a:r>
            <a:rPr lang="ru-RU" sz="2400" dirty="0"/>
            <a:t> за </a:t>
          </a:r>
          <a:r>
            <a:rPr lang="ru-RU" sz="2400" dirty="0" err="1"/>
            <a:t>звичкою</a:t>
          </a:r>
          <a:r>
            <a:rPr lang="ru-RU" sz="2400" dirty="0"/>
            <a:t> </a:t>
          </a:r>
          <a:r>
            <a:rPr lang="ru-RU" sz="2400" dirty="0" err="1"/>
            <a:t>може</a:t>
          </a:r>
          <a:r>
            <a:rPr lang="ru-RU" sz="2400" dirty="0"/>
            <a:t> </a:t>
          </a:r>
          <a:r>
            <a:rPr lang="ru-RU" sz="2400" dirty="0" err="1"/>
            <a:t>ще</a:t>
          </a:r>
          <a:r>
            <a:rPr lang="ru-RU" sz="2400" dirty="0"/>
            <a:t> </a:t>
          </a:r>
          <a:r>
            <a:rPr lang="ru-RU" sz="2400" dirty="0" err="1"/>
            <a:t>зберігати</a:t>
          </a:r>
          <a:r>
            <a:rPr lang="ru-RU" sz="2400" dirty="0"/>
            <a:t> </a:t>
          </a:r>
          <a:r>
            <a:rPr lang="ru-RU" sz="2400" dirty="0" err="1"/>
            <a:t>зовнішню</a:t>
          </a:r>
          <a:r>
            <a:rPr lang="ru-RU" sz="2400" dirty="0"/>
            <a:t> </a:t>
          </a:r>
          <a:r>
            <a:rPr lang="ru-RU" sz="2400" dirty="0" err="1"/>
            <a:t>респектабельність</a:t>
          </a:r>
          <a:r>
            <a:rPr lang="ru-RU" sz="2400" dirty="0"/>
            <a:t> і </a:t>
          </a:r>
          <a:r>
            <a:rPr lang="ru-RU" sz="2400" dirty="0" err="1"/>
            <a:t>деякий</a:t>
          </a:r>
          <a:r>
            <a:rPr lang="ru-RU" sz="2400" dirty="0"/>
            <a:t> апломб, але </a:t>
          </a:r>
          <a:r>
            <a:rPr lang="uk-UA" sz="2400" dirty="0"/>
            <a:t>її</a:t>
          </a:r>
          <a:r>
            <a:rPr lang="ru-RU" sz="2400" dirty="0"/>
            <a:t> </a:t>
          </a:r>
          <a:r>
            <a:rPr lang="ru-RU" sz="2400" dirty="0" err="1"/>
            <a:t>очі</a:t>
          </a:r>
          <a:r>
            <a:rPr lang="ru-RU" sz="2400" dirty="0"/>
            <a:t> </a:t>
          </a:r>
          <a:r>
            <a:rPr lang="ru-RU" sz="2400" dirty="0" err="1"/>
            <a:t>втрачають</a:t>
          </a:r>
          <a:r>
            <a:rPr lang="ru-RU" sz="2400" dirty="0"/>
            <a:t> </a:t>
          </a:r>
          <a:r>
            <a:rPr lang="ru-RU" sz="2400" dirty="0" err="1" smtClean="0"/>
            <a:t>інтерес</a:t>
          </a:r>
          <a:r>
            <a:rPr lang="ru-RU" sz="2400" dirty="0" smtClean="0"/>
            <a:t> до </a:t>
          </a:r>
          <a:r>
            <a:rPr lang="ru-RU" sz="2400" dirty="0" err="1"/>
            <a:t>чого</a:t>
          </a:r>
          <a:r>
            <a:rPr lang="ru-RU" sz="2400" dirty="0"/>
            <a:t> б то не </a:t>
          </a:r>
          <a:r>
            <a:rPr lang="ru-RU" sz="2400" dirty="0" err="1"/>
            <a:t>було</a:t>
          </a:r>
          <a:r>
            <a:rPr lang="ru-RU" sz="2400" dirty="0"/>
            <a:t>, і </a:t>
          </a:r>
          <a:r>
            <a:rPr lang="ru-RU" sz="2400" dirty="0" err="1"/>
            <a:t>майже</a:t>
          </a:r>
          <a:r>
            <a:rPr lang="ru-RU" sz="2400" dirty="0"/>
            <a:t> </a:t>
          </a:r>
          <a:r>
            <a:rPr lang="ru-RU" sz="2400" dirty="0" err="1"/>
            <a:t>фізично</a:t>
          </a:r>
          <a:r>
            <a:rPr lang="ru-RU" sz="2400" dirty="0"/>
            <a:t> </a:t>
          </a:r>
          <a:r>
            <a:rPr lang="ru-RU" sz="2400" dirty="0" err="1"/>
            <a:t>відчутний</a:t>
          </a:r>
          <a:r>
            <a:rPr lang="ru-RU" sz="2400" dirty="0"/>
            <a:t> холод </a:t>
          </a:r>
          <a:r>
            <a:rPr lang="ru-RU" sz="2400" dirty="0" err="1"/>
            <a:t>байдужості</a:t>
          </a:r>
          <a:r>
            <a:rPr lang="ru-RU" sz="2400" dirty="0"/>
            <a:t> </a:t>
          </a:r>
          <a:r>
            <a:rPr lang="ru-RU" sz="2400" dirty="0" err="1"/>
            <a:t>поселяється</a:t>
          </a:r>
          <a:r>
            <a:rPr lang="ru-RU" sz="2400" dirty="0"/>
            <a:t> в </a:t>
          </a:r>
          <a:r>
            <a:rPr lang="uk-UA" sz="2400" dirty="0"/>
            <a:t>її</a:t>
          </a:r>
          <a:r>
            <a:rPr lang="ru-RU" sz="2400" dirty="0"/>
            <a:t> </a:t>
          </a:r>
          <a:r>
            <a:rPr lang="ru-RU" sz="2400" dirty="0" err="1"/>
            <a:t>душі</a:t>
          </a:r>
          <a:r>
            <a:rPr lang="ru-RU" sz="2400" dirty="0"/>
            <a:t>.</a:t>
          </a:r>
          <a:endParaRPr lang="en-US" sz="2400" dirty="0"/>
        </a:p>
      </dgm:t>
    </dgm:pt>
    <dgm:pt modelId="{5A838B00-BFE2-440E-A12B-77662DB40701}" type="parTrans" cxnId="{7B06F0DA-7CCA-4EB1-ABF9-FDCEF87C48DB}">
      <dgm:prSet/>
      <dgm:spPr/>
      <dgm:t>
        <a:bodyPr/>
        <a:lstStyle/>
        <a:p>
          <a:endParaRPr lang="en-US"/>
        </a:p>
      </dgm:t>
    </dgm:pt>
    <dgm:pt modelId="{2EABDD6D-A56F-4299-8D4F-5EF0D581DDE4}" type="sibTrans" cxnId="{7B06F0DA-7CCA-4EB1-ABF9-FDCEF87C48DB}">
      <dgm:prSet/>
      <dgm:spPr/>
      <dgm:t>
        <a:bodyPr/>
        <a:lstStyle/>
        <a:p>
          <a:endParaRPr lang="en-US"/>
        </a:p>
      </dgm:t>
    </dgm:pt>
    <dgm:pt modelId="{FD8F7995-0EC8-4BCE-B439-17A94B73B80B}" type="pres">
      <dgm:prSet presAssocID="{755F5CDF-0ADB-4779-921F-AD3F4D833648}" presName="outerComposite" presStyleCnt="0">
        <dgm:presLayoutVars>
          <dgm:chMax val="5"/>
          <dgm:dir/>
          <dgm:resizeHandles val="exact"/>
        </dgm:presLayoutVars>
      </dgm:prSet>
      <dgm:spPr/>
      <dgm:t>
        <a:bodyPr/>
        <a:lstStyle/>
        <a:p>
          <a:endParaRPr lang="ru-RU"/>
        </a:p>
      </dgm:t>
    </dgm:pt>
    <dgm:pt modelId="{CD78D2E2-4B90-4762-B0F8-220F212038E7}" type="pres">
      <dgm:prSet presAssocID="{755F5CDF-0ADB-4779-921F-AD3F4D833648}" presName="dummyMaxCanvas" presStyleCnt="0">
        <dgm:presLayoutVars/>
      </dgm:prSet>
      <dgm:spPr/>
    </dgm:pt>
    <dgm:pt modelId="{B8CF8600-7039-40D2-B6EB-B180132E9217}" type="pres">
      <dgm:prSet presAssocID="{755F5CDF-0ADB-4779-921F-AD3F4D833648}" presName="TwoNodes_1" presStyleLbl="node1" presStyleIdx="0" presStyleCnt="2" custScaleX="86070" custLinFactNeighborX="-3658" custLinFactNeighborY="-21292">
        <dgm:presLayoutVars>
          <dgm:bulletEnabled val="1"/>
        </dgm:presLayoutVars>
      </dgm:prSet>
      <dgm:spPr/>
      <dgm:t>
        <a:bodyPr/>
        <a:lstStyle/>
        <a:p>
          <a:endParaRPr lang="ru-RU"/>
        </a:p>
      </dgm:t>
    </dgm:pt>
    <dgm:pt modelId="{4AB1F9AC-EF67-4F1D-ADF0-24FC54856344}" type="pres">
      <dgm:prSet presAssocID="{755F5CDF-0ADB-4779-921F-AD3F4D833648}" presName="TwoNodes_2" presStyleLbl="node1" presStyleIdx="1" presStyleCnt="2" custScaleX="102077" custScaleY="91306" custLinFactNeighborX="-1647" custLinFactNeighborY="-443">
        <dgm:presLayoutVars>
          <dgm:bulletEnabled val="1"/>
        </dgm:presLayoutVars>
      </dgm:prSet>
      <dgm:spPr/>
      <dgm:t>
        <a:bodyPr/>
        <a:lstStyle/>
        <a:p>
          <a:endParaRPr lang="ru-RU"/>
        </a:p>
      </dgm:t>
    </dgm:pt>
    <dgm:pt modelId="{733F860D-68F9-4A41-A66C-C6CE333FB9ED}" type="pres">
      <dgm:prSet presAssocID="{755F5CDF-0ADB-4779-921F-AD3F4D833648}" presName="TwoConn_1-2" presStyleLbl="fgAccFollowNode1" presStyleIdx="0" presStyleCnt="1" custAng="0" custFlipVert="0" custScaleX="93064" custScaleY="100000" custLinFactNeighborX="30404" custLinFactNeighborY="7991">
        <dgm:presLayoutVars>
          <dgm:bulletEnabled val="1"/>
        </dgm:presLayoutVars>
      </dgm:prSet>
      <dgm:spPr/>
      <dgm:t>
        <a:bodyPr/>
        <a:lstStyle/>
        <a:p>
          <a:endParaRPr lang="ru-RU"/>
        </a:p>
      </dgm:t>
    </dgm:pt>
    <dgm:pt modelId="{85BFC9D4-A33B-4EC3-A1EF-A78A4275EBC0}" type="pres">
      <dgm:prSet presAssocID="{755F5CDF-0ADB-4779-921F-AD3F4D833648}" presName="TwoNodes_1_text" presStyleLbl="node1" presStyleIdx="1" presStyleCnt="2">
        <dgm:presLayoutVars>
          <dgm:bulletEnabled val="1"/>
        </dgm:presLayoutVars>
      </dgm:prSet>
      <dgm:spPr/>
      <dgm:t>
        <a:bodyPr/>
        <a:lstStyle/>
        <a:p>
          <a:endParaRPr lang="ru-RU"/>
        </a:p>
      </dgm:t>
    </dgm:pt>
    <dgm:pt modelId="{F679CD1B-6BE0-4AFC-BED9-A00FAD6B5EC9}" type="pres">
      <dgm:prSet presAssocID="{755F5CDF-0ADB-4779-921F-AD3F4D833648}" presName="TwoNodes_2_text" presStyleLbl="node1" presStyleIdx="1" presStyleCnt="2">
        <dgm:presLayoutVars>
          <dgm:bulletEnabled val="1"/>
        </dgm:presLayoutVars>
      </dgm:prSet>
      <dgm:spPr/>
      <dgm:t>
        <a:bodyPr/>
        <a:lstStyle/>
        <a:p>
          <a:endParaRPr lang="ru-RU"/>
        </a:p>
      </dgm:t>
    </dgm:pt>
  </dgm:ptLst>
  <dgm:cxnLst>
    <dgm:cxn modelId="{8449C2A3-9304-4155-806E-69FBBEEEA176}" srcId="{755F5CDF-0ADB-4779-921F-AD3F4D833648}" destId="{2B958615-8492-4891-B901-9FA7EE3E0C04}" srcOrd="0" destOrd="0" parTransId="{3FB2FE31-28CC-4E15-9FD9-F12646B6F4CD}" sibTransId="{314DEA95-B1C8-4732-A413-0B15551300B3}"/>
    <dgm:cxn modelId="{26458EB8-8C12-45EB-9FE3-531413C179B8}" type="presOf" srcId="{D35BBD77-7D16-46C5-AB7B-2C9039229584}" destId="{4AB1F9AC-EF67-4F1D-ADF0-24FC54856344}" srcOrd="0" destOrd="0" presId="urn:microsoft.com/office/officeart/2005/8/layout/vProcess5"/>
    <dgm:cxn modelId="{CC96BC4D-DC11-4B3F-883C-8A1DFA629F83}" type="presOf" srcId="{755F5CDF-0ADB-4779-921F-AD3F4D833648}" destId="{FD8F7995-0EC8-4BCE-B439-17A94B73B80B}" srcOrd="0" destOrd="0" presId="urn:microsoft.com/office/officeart/2005/8/layout/vProcess5"/>
    <dgm:cxn modelId="{C126B983-0878-4EB0-A389-E89D0278BA55}" type="presOf" srcId="{2B958615-8492-4891-B901-9FA7EE3E0C04}" destId="{85BFC9D4-A33B-4EC3-A1EF-A78A4275EBC0}" srcOrd="1" destOrd="0" presId="urn:microsoft.com/office/officeart/2005/8/layout/vProcess5"/>
    <dgm:cxn modelId="{A112D3E4-2AFA-4A05-ABAA-D79FC8969604}" type="presOf" srcId="{D35BBD77-7D16-46C5-AB7B-2C9039229584}" destId="{F679CD1B-6BE0-4AFC-BED9-A00FAD6B5EC9}" srcOrd="1" destOrd="0" presId="urn:microsoft.com/office/officeart/2005/8/layout/vProcess5"/>
    <dgm:cxn modelId="{7B06F0DA-7CCA-4EB1-ABF9-FDCEF87C48DB}" srcId="{755F5CDF-0ADB-4779-921F-AD3F4D833648}" destId="{D35BBD77-7D16-46C5-AB7B-2C9039229584}" srcOrd="1" destOrd="0" parTransId="{5A838B00-BFE2-440E-A12B-77662DB40701}" sibTransId="{2EABDD6D-A56F-4299-8D4F-5EF0D581DDE4}"/>
    <dgm:cxn modelId="{6DFD88A8-B50A-4895-9A9D-A96BF8D91DE8}" type="presOf" srcId="{2B958615-8492-4891-B901-9FA7EE3E0C04}" destId="{B8CF8600-7039-40D2-B6EB-B180132E9217}" srcOrd="0" destOrd="0" presId="urn:microsoft.com/office/officeart/2005/8/layout/vProcess5"/>
    <dgm:cxn modelId="{88D1106C-26D0-4ACB-A703-6A84E060C8BD}" type="presOf" srcId="{314DEA95-B1C8-4732-A413-0B15551300B3}" destId="{733F860D-68F9-4A41-A66C-C6CE333FB9ED}" srcOrd="0" destOrd="0" presId="urn:microsoft.com/office/officeart/2005/8/layout/vProcess5"/>
    <dgm:cxn modelId="{CB488A47-CAFE-4A16-9D7E-6EDB1C7D62A1}" type="presParOf" srcId="{FD8F7995-0EC8-4BCE-B439-17A94B73B80B}" destId="{CD78D2E2-4B90-4762-B0F8-220F212038E7}" srcOrd="0" destOrd="0" presId="urn:microsoft.com/office/officeart/2005/8/layout/vProcess5"/>
    <dgm:cxn modelId="{D28607BF-09C2-4633-A23A-6AE621611EA7}" type="presParOf" srcId="{FD8F7995-0EC8-4BCE-B439-17A94B73B80B}" destId="{B8CF8600-7039-40D2-B6EB-B180132E9217}" srcOrd="1" destOrd="0" presId="urn:microsoft.com/office/officeart/2005/8/layout/vProcess5"/>
    <dgm:cxn modelId="{52E26BDA-E794-452F-BF85-442553690A0F}" type="presParOf" srcId="{FD8F7995-0EC8-4BCE-B439-17A94B73B80B}" destId="{4AB1F9AC-EF67-4F1D-ADF0-24FC54856344}" srcOrd="2" destOrd="0" presId="urn:microsoft.com/office/officeart/2005/8/layout/vProcess5"/>
    <dgm:cxn modelId="{7AFACE44-E3E0-4E06-85D1-D2450D182BA4}" type="presParOf" srcId="{FD8F7995-0EC8-4BCE-B439-17A94B73B80B}" destId="{733F860D-68F9-4A41-A66C-C6CE333FB9ED}" srcOrd="3" destOrd="0" presId="urn:microsoft.com/office/officeart/2005/8/layout/vProcess5"/>
    <dgm:cxn modelId="{9A0EF449-2AF6-4579-80D0-E8D776E3D013}" type="presParOf" srcId="{FD8F7995-0EC8-4BCE-B439-17A94B73B80B}" destId="{85BFC9D4-A33B-4EC3-A1EF-A78A4275EBC0}" srcOrd="4" destOrd="0" presId="urn:microsoft.com/office/officeart/2005/8/layout/vProcess5"/>
    <dgm:cxn modelId="{76FA2433-A918-4FC2-8CF7-74B8B9F034C7}" type="presParOf" srcId="{FD8F7995-0EC8-4BCE-B439-17A94B73B80B}" destId="{F679CD1B-6BE0-4AFC-BED9-A00FAD6B5EC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CEA08-86F2-4F84-9BD1-A5475CD5B7B1}">
      <dsp:nvSpPr>
        <dsp:cNvPr id="0" name=""/>
        <dsp:cNvSpPr/>
      </dsp:nvSpPr>
      <dsp:spPr>
        <a:xfrm rot="21300000">
          <a:off x="79959" y="1853095"/>
          <a:ext cx="10641107" cy="930976"/>
        </a:xfrm>
        <a:prstGeom prst="mathMinus">
          <a:avLst/>
        </a:prstGeom>
        <a:solidFill>
          <a:schemeClr val="accent3">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87380-69F7-4779-898C-2B5A58641E6A}">
      <dsp:nvSpPr>
        <dsp:cNvPr id="0" name=""/>
        <dsp:cNvSpPr/>
      </dsp:nvSpPr>
      <dsp:spPr>
        <a:xfrm>
          <a:off x="1296123" y="231858"/>
          <a:ext cx="3240308" cy="1854867"/>
        </a:xfrm>
        <a:prstGeom prst="downArrow">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028C1-3D9B-4F03-AD72-1A2B5E3A4C58}">
      <dsp:nvSpPr>
        <dsp:cNvPr id="0" name=""/>
        <dsp:cNvSpPr/>
      </dsp:nvSpPr>
      <dsp:spPr>
        <a:xfrm>
          <a:off x="5724544" y="0"/>
          <a:ext cx="3456328" cy="19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0" i="0" kern="1200" dirty="0" smtClean="0"/>
            <a:t>активна - </a:t>
          </a:r>
          <a:r>
            <a:rPr lang="ru-RU" sz="2800" b="0" i="0" kern="1200" dirty="0" err="1" smtClean="0"/>
            <a:t>зростає</a:t>
          </a:r>
          <a:r>
            <a:rPr lang="ru-RU" sz="2800" b="0" i="0" kern="1200" dirty="0" smtClean="0"/>
            <a:t> </a:t>
          </a:r>
          <a:r>
            <a:rPr lang="ru-RU" sz="2800" b="0" i="0" kern="1200" dirty="0" err="1" smtClean="0"/>
            <a:t>ефективність</a:t>
          </a:r>
          <a:r>
            <a:rPr lang="ru-RU" sz="2800" b="0" i="0" kern="1200" dirty="0" smtClean="0"/>
            <a:t> </a:t>
          </a:r>
          <a:r>
            <a:rPr lang="ru-RU" sz="2800" b="0" i="0" kern="1200" dirty="0" err="1" smtClean="0"/>
            <a:t>діяльності</a:t>
          </a:r>
          <a:endParaRPr lang="ru-RU" sz="2800" kern="1200" dirty="0"/>
        </a:p>
      </dsp:txBody>
      <dsp:txXfrm>
        <a:off x="5724544" y="0"/>
        <a:ext cx="3456328" cy="1947610"/>
      </dsp:txXfrm>
    </dsp:sp>
    <dsp:sp modelId="{D02CEF71-04A2-45EE-9467-62C8207DFF37}">
      <dsp:nvSpPr>
        <dsp:cNvPr id="0" name=""/>
        <dsp:cNvSpPr/>
      </dsp:nvSpPr>
      <dsp:spPr>
        <a:xfrm>
          <a:off x="6264595" y="2550442"/>
          <a:ext cx="3240308" cy="1854867"/>
        </a:xfrm>
        <a:prstGeom prst="upArrow">
          <a:avLst/>
        </a:prstGeom>
        <a:solidFill>
          <a:schemeClr val="accent3">
            <a:hueOff val="428568"/>
            <a:satOff val="-48092"/>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A5AFF-35BA-4360-BF62-4245E7635EA8}">
      <dsp:nvSpPr>
        <dsp:cNvPr id="0" name=""/>
        <dsp:cNvSpPr/>
      </dsp:nvSpPr>
      <dsp:spPr>
        <a:xfrm>
          <a:off x="1620154" y="2689557"/>
          <a:ext cx="3456328" cy="194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0" i="0" kern="1200" dirty="0" err="1" smtClean="0">
              <a:latin typeface="+mn-lt"/>
            </a:rPr>
            <a:t>пасивна</a:t>
          </a:r>
          <a:r>
            <a:rPr lang="ru-RU" sz="2800" b="0" i="0" kern="1200" dirty="0" smtClean="0">
              <a:latin typeface="+mn-lt"/>
            </a:rPr>
            <a:t> - </a:t>
          </a:r>
          <a:r>
            <a:rPr lang="ru-RU" sz="2800" b="0" i="0" kern="1200" dirty="0" err="1" smtClean="0">
              <a:latin typeface="+mn-lt"/>
            </a:rPr>
            <a:t>ефективність</a:t>
          </a:r>
          <a:r>
            <a:rPr lang="ru-RU" sz="2800" b="0" i="0" kern="1200" dirty="0" smtClean="0">
              <a:latin typeface="+mn-lt"/>
            </a:rPr>
            <a:t> </a:t>
          </a:r>
          <a:r>
            <a:rPr lang="ru-RU" sz="2800" b="0" i="0" kern="1200" dirty="0" err="1" smtClean="0">
              <a:latin typeface="+mn-lt"/>
            </a:rPr>
            <a:t>діяльності</a:t>
          </a:r>
          <a:r>
            <a:rPr lang="ru-RU" sz="2800" b="0" i="0" kern="1200" dirty="0" smtClean="0">
              <a:latin typeface="+mn-lt"/>
            </a:rPr>
            <a:t> </a:t>
          </a:r>
          <a:r>
            <a:rPr lang="ru-RU" sz="2800" b="0" i="0" kern="1200" dirty="0" err="1" smtClean="0">
              <a:latin typeface="+mn-lt"/>
            </a:rPr>
            <a:t>різко</a:t>
          </a:r>
          <a:r>
            <a:rPr lang="ru-RU" sz="2800" b="0" i="0" kern="1200" dirty="0" smtClean="0">
              <a:latin typeface="+mn-lt"/>
            </a:rPr>
            <a:t> </a:t>
          </a:r>
          <a:r>
            <a:rPr lang="ru-RU" sz="2800" b="0" i="0" kern="1200" dirty="0" err="1" smtClean="0">
              <a:latin typeface="+mn-lt"/>
            </a:rPr>
            <a:t>зменшується</a:t>
          </a:r>
          <a:endParaRPr lang="ru-RU" sz="2800" kern="1200" dirty="0">
            <a:latin typeface="+mn-lt"/>
          </a:endParaRPr>
        </a:p>
      </dsp:txBody>
      <dsp:txXfrm>
        <a:off x="1620154" y="2689557"/>
        <a:ext cx="3456328" cy="1947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88C7A-AA6A-4C52-B2A4-72BC5F4B21FA}">
      <dsp:nvSpPr>
        <dsp:cNvPr id="0" name=""/>
        <dsp:cNvSpPr/>
      </dsp:nvSpPr>
      <dsp:spPr>
        <a:xfrm>
          <a:off x="564324" y="0"/>
          <a:ext cx="10311578" cy="5424406"/>
        </a:xfrm>
        <a:prstGeom prst="swooshArrow">
          <a:avLst>
            <a:gd name="adj1" fmla="val 25000"/>
            <a:gd name="adj2" fmla="val 25000"/>
          </a:avLst>
        </a:prstGeom>
        <a:solidFill>
          <a:schemeClr val="bg2">
            <a:lumMod val="90000"/>
          </a:schemeClr>
        </a:solidFill>
        <a:ln>
          <a:solidFill>
            <a:srgbClr val="C00000"/>
          </a:solidFill>
        </a:ln>
        <a:effectLst/>
      </dsp:spPr>
      <dsp:style>
        <a:lnRef idx="0">
          <a:scrgbClr r="0" g="0" b="0"/>
        </a:lnRef>
        <a:fillRef idx="1">
          <a:scrgbClr r="0" g="0" b="0"/>
        </a:fillRef>
        <a:effectRef idx="0">
          <a:scrgbClr r="0" g="0" b="0"/>
        </a:effectRef>
        <a:fontRef idx="minor"/>
      </dsp:style>
    </dsp:sp>
    <dsp:sp modelId="{00245059-FF65-41A6-B33B-36E9624EAAB9}">
      <dsp:nvSpPr>
        <dsp:cNvPr id="0" name=""/>
        <dsp:cNvSpPr/>
      </dsp:nvSpPr>
      <dsp:spPr>
        <a:xfrm>
          <a:off x="2179371" y="3480452"/>
          <a:ext cx="225655" cy="225655"/>
        </a:xfrm>
        <a:prstGeom prst="ellipse">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EBF90-3F63-4919-A456-1DD784515F91}">
      <dsp:nvSpPr>
        <dsp:cNvPr id="0" name=""/>
        <dsp:cNvSpPr/>
      </dsp:nvSpPr>
      <dsp:spPr>
        <a:xfrm>
          <a:off x="2545628" y="3777209"/>
          <a:ext cx="3325093" cy="117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70" tIns="0" rIns="0" bIns="0" numCol="1" spcCol="1270" anchor="t" anchorCtr="0">
          <a:noAutofit/>
        </a:bodyPr>
        <a:lstStyle/>
        <a:p>
          <a:pPr lvl="0" algn="l" defTabSz="1066800">
            <a:lnSpc>
              <a:spcPct val="90000"/>
            </a:lnSpc>
            <a:spcBef>
              <a:spcPct val="0"/>
            </a:spcBef>
            <a:spcAft>
              <a:spcPct val="35000"/>
            </a:spcAft>
          </a:pPr>
          <a:r>
            <a:rPr lang="uk-UA" sz="2400" b="0" kern="1200" dirty="0" smtClean="0"/>
            <a:t>1. </a:t>
          </a:r>
          <a:r>
            <a:rPr lang="ru-RU" sz="2400" b="0" i="0" kern="1200" dirty="0" err="1" smtClean="0"/>
            <a:t>Стадія</a:t>
          </a:r>
          <a:r>
            <a:rPr lang="ru-RU" sz="2400" b="0" i="0" kern="1200" dirty="0" smtClean="0"/>
            <a:t> </a:t>
          </a:r>
          <a:r>
            <a:rPr lang="ru-RU" sz="2400" b="0" i="0" kern="1200" dirty="0" err="1" smtClean="0"/>
            <a:t>тривоги</a:t>
          </a:r>
          <a:endParaRPr lang="ru-RU" sz="2400" b="0" i="0" kern="1200" dirty="0" smtClean="0"/>
        </a:p>
        <a:p>
          <a:pPr lvl="0" algn="l" defTabSz="1066800">
            <a:lnSpc>
              <a:spcPct val="90000"/>
            </a:lnSpc>
            <a:spcBef>
              <a:spcPct val="0"/>
            </a:spcBef>
            <a:spcAft>
              <a:spcPct val="35000"/>
            </a:spcAft>
          </a:pPr>
          <a:endParaRPr lang="ru-RU" sz="1600" b="0" kern="1200" dirty="0"/>
        </a:p>
      </dsp:txBody>
      <dsp:txXfrm>
        <a:off x="2545628" y="3777209"/>
        <a:ext cx="3325093" cy="1179345"/>
      </dsp:txXfrm>
    </dsp:sp>
    <dsp:sp modelId="{3ABD49A9-E729-49E6-BEED-BD28F8391F84}">
      <dsp:nvSpPr>
        <dsp:cNvPr id="0" name=""/>
        <dsp:cNvSpPr/>
      </dsp:nvSpPr>
      <dsp:spPr>
        <a:xfrm>
          <a:off x="4372691" y="2269571"/>
          <a:ext cx="407915" cy="407915"/>
        </a:xfrm>
        <a:prstGeom prst="ellipse">
          <a:avLst/>
        </a:prstGeom>
        <a:solidFill>
          <a:schemeClr val="accent2">
            <a:shade val="50000"/>
            <a:hueOff val="218692"/>
            <a:satOff val="5200"/>
            <a:lumOff val="283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B9370-3F39-4254-8AB1-DCF57DC608EA}">
      <dsp:nvSpPr>
        <dsp:cNvPr id="0" name=""/>
        <dsp:cNvSpPr/>
      </dsp:nvSpPr>
      <dsp:spPr>
        <a:xfrm>
          <a:off x="4497329" y="2937421"/>
          <a:ext cx="3155660" cy="111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146" tIns="0" rIns="0" bIns="0" numCol="1" spcCol="1270" anchor="t" anchorCtr="0">
          <a:noAutofit/>
        </a:bodyPr>
        <a:lstStyle/>
        <a:p>
          <a:pPr lvl="0" algn="l" defTabSz="1066800">
            <a:lnSpc>
              <a:spcPct val="90000"/>
            </a:lnSpc>
            <a:spcBef>
              <a:spcPct val="0"/>
            </a:spcBef>
            <a:spcAft>
              <a:spcPct val="35000"/>
            </a:spcAft>
          </a:pPr>
          <a:r>
            <a:rPr lang="ru-RU" sz="2400" b="0" i="0" kern="1200" dirty="0" smtClean="0"/>
            <a:t>2. </a:t>
          </a:r>
          <a:r>
            <a:rPr lang="ru-RU" sz="2400" b="0" i="0" kern="1200" dirty="0" err="1" smtClean="0"/>
            <a:t>Стадія</a:t>
          </a:r>
          <a:r>
            <a:rPr lang="ru-RU" sz="2400" b="0" i="0" kern="1200" dirty="0" smtClean="0"/>
            <a:t> опору</a:t>
          </a:r>
          <a:endParaRPr lang="ru-RU" sz="2400" b="0" kern="1200" dirty="0"/>
        </a:p>
      </dsp:txBody>
      <dsp:txXfrm>
        <a:off x="4497329" y="2937421"/>
        <a:ext cx="3155660" cy="1113218"/>
      </dsp:txXfrm>
    </dsp:sp>
    <dsp:sp modelId="{FEE56A2E-72E4-404A-847C-B6E82887CCC5}">
      <dsp:nvSpPr>
        <dsp:cNvPr id="0" name=""/>
        <dsp:cNvSpPr/>
      </dsp:nvSpPr>
      <dsp:spPr>
        <a:xfrm>
          <a:off x="6768109" y="1372374"/>
          <a:ext cx="564138" cy="564138"/>
        </a:xfrm>
        <a:prstGeom prst="ellipse">
          <a:avLst/>
        </a:prstGeom>
        <a:solidFill>
          <a:schemeClr val="accent2">
            <a:shade val="50000"/>
            <a:hueOff val="218692"/>
            <a:satOff val="5200"/>
            <a:lumOff val="283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399A3-EE89-4BE5-A27F-D294631253A7}">
      <dsp:nvSpPr>
        <dsp:cNvPr id="0" name=""/>
        <dsp:cNvSpPr/>
      </dsp:nvSpPr>
      <dsp:spPr>
        <a:xfrm>
          <a:off x="6504637" y="2399369"/>
          <a:ext cx="4545648" cy="104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25" tIns="0" rIns="0" bIns="0" numCol="1" spcCol="1270" anchor="t" anchorCtr="0">
          <a:noAutofit/>
        </a:bodyPr>
        <a:lstStyle/>
        <a:p>
          <a:pPr lvl="0" algn="l" defTabSz="1066800">
            <a:lnSpc>
              <a:spcPct val="90000"/>
            </a:lnSpc>
            <a:spcBef>
              <a:spcPct val="0"/>
            </a:spcBef>
            <a:spcAft>
              <a:spcPct val="35000"/>
            </a:spcAft>
          </a:pPr>
          <a:r>
            <a:rPr lang="ru-RU" sz="2400" b="0" i="0" kern="1200" dirty="0" smtClean="0"/>
            <a:t>3. </a:t>
          </a:r>
          <a:r>
            <a:rPr lang="ru-RU" sz="2400" b="0" i="0" kern="1200" dirty="0" err="1" smtClean="0"/>
            <a:t>Стадія</a:t>
          </a:r>
          <a:r>
            <a:rPr lang="ru-RU" sz="2400" b="0" i="0" kern="1200" dirty="0" smtClean="0"/>
            <a:t> </a:t>
          </a:r>
          <a:r>
            <a:rPr lang="ru-RU" sz="2400" b="0" i="0" kern="1200" dirty="0" err="1" smtClean="0"/>
            <a:t>виснаження</a:t>
          </a:r>
          <a:endParaRPr lang="ru-RU" sz="2400" b="0" kern="1200" dirty="0"/>
        </a:p>
      </dsp:txBody>
      <dsp:txXfrm>
        <a:off x="6504637" y="2399369"/>
        <a:ext cx="4545648" cy="1043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A23C1-F40B-4397-A4D9-7872BBE0CC8C}">
      <dsp:nvSpPr>
        <dsp:cNvPr id="0" name=""/>
        <dsp:cNvSpPr/>
      </dsp:nvSpPr>
      <dsp:spPr>
        <a:xfrm>
          <a:off x="1503339" y="0"/>
          <a:ext cx="8307083" cy="662552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8767D-C6F4-45B5-9A72-76F7162D5925}">
      <dsp:nvSpPr>
        <dsp:cNvPr id="0" name=""/>
        <dsp:cNvSpPr/>
      </dsp:nvSpPr>
      <dsp:spPr>
        <a:xfrm>
          <a:off x="1735803" y="178239"/>
          <a:ext cx="3519293" cy="290709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ru-RU" sz="2400" b="1" i="0" kern="1200" dirty="0" err="1" smtClean="0">
              <a:solidFill>
                <a:schemeClr val="tx1"/>
              </a:solidFill>
              <a:latin typeface="Times New Roman" panose="02020603050405020304" pitchFamily="18" charset="0"/>
              <a:cs typeface="Times New Roman" panose="02020603050405020304" pitchFamily="18" charset="0"/>
            </a:rPr>
            <a:t>Фізіологічні</a:t>
          </a:r>
          <a:r>
            <a:rPr lang="ru-RU" sz="2400" b="1" i="0" kern="1200" dirty="0" smtClean="0">
              <a:solidFill>
                <a:schemeClr val="tx1"/>
              </a:solidFill>
              <a:latin typeface="Times New Roman" panose="02020603050405020304" pitchFamily="18" charset="0"/>
              <a:cs typeface="Times New Roman" panose="02020603050405020304" pitchFamily="18" charset="0"/>
            </a:rPr>
            <a:t> </a:t>
          </a:r>
          <a:r>
            <a:rPr lang="ru-RU" sz="2400" b="1" i="0" kern="1200" dirty="0" err="1" smtClean="0">
              <a:solidFill>
                <a:schemeClr val="tx1"/>
              </a:solidFill>
              <a:latin typeface="Times New Roman" panose="02020603050405020304" pitchFamily="18" charset="0"/>
              <a:cs typeface="Times New Roman" panose="02020603050405020304" pitchFamily="18" charset="0"/>
            </a:rPr>
            <a:t>ознаки</a:t>
          </a:r>
          <a:endParaRPr lang="ru-RU" sz="2400" b="0" i="0" kern="1200" dirty="0" smtClean="0">
            <a:solidFill>
              <a:schemeClr val="tx1"/>
            </a:solidFill>
            <a:latin typeface="Times New Roman" panose="02020603050405020304" pitchFamily="18" charset="0"/>
            <a:cs typeface="Times New Roman" panose="02020603050405020304" pitchFamily="18" charset="0"/>
          </a:endParaRPr>
        </a:p>
        <a:p>
          <a:pPr lvl="0" algn="ctr" defTabSz="1066800">
            <a:lnSpc>
              <a:spcPct val="100000"/>
            </a:lnSpc>
            <a:spcBef>
              <a:spcPct val="0"/>
            </a:spcBef>
            <a:spcAft>
              <a:spcPts val="0"/>
            </a:spcAft>
          </a:pPr>
          <a:r>
            <a:rPr lang="uk-UA" sz="2400" kern="1200" dirty="0" smtClean="0">
              <a:solidFill>
                <a:schemeClr val="tx1"/>
              </a:solidFill>
              <a:latin typeface="Times New Roman" panose="02020603050405020304" pitchFamily="18" charset="0"/>
              <a:cs typeface="Times New Roman" panose="02020603050405020304" pitchFamily="18" charset="0"/>
            </a:rPr>
            <a:t>тиск, зміна ваги, підвищена пітливість; головні болі, порушення або втрата сну, апетиту, сексуальної активності</a:t>
          </a:r>
          <a:r>
            <a:rPr lang="uk-UA" sz="2400" kern="1200" dirty="0" smtClean="0">
              <a:solidFill>
                <a:schemeClr val="tx1"/>
              </a:solidFill>
            </a:rPr>
            <a:t>.</a:t>
          </a:r>
          <a:endParaRPr lang="ru-RU" sz="2400" kern="1200" dirty="0">
            <a:solidFill>
              <a:schemeClr val="tx1"/>
            </a:solidFill>
          </a:endParaRPr>
        </a:p>
      </dsp:txBody>
      <dsp:txXfrm>
        <a:off x="1877716" y="320152"/>
        <a:ext cx="3235467" cy="2623268"/>
      </dsp:txXfrm>
    </dsp:sp>
    <dsp:sp modelId="{680C06FD-A07F-4BF2-B469-D2B9926ABDCD}">
      <dsp:nvSpPr>
        <dsp:cNvPr id="0" name=""/>
        <dsp:cNvSpPr/>
      </dsp:nvSpPr>
      <dsp:spPr>
        <a:xfrm>
          <a:off x="6043162" y="209220"/>
          <a:ext cx="3519293" cy="290709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ru-RU" sz="2400" b="1" i="0" kern="1200" dirty="0" err="1" smtClean="0">
              <a:solidFill>
                <a:schemeClr val="tx1"/>
              </a:solidFill>
              <a:latin typeface="Times New Roman" panose="02020603050405020304" pitchFamily="18" charset="0"/>
              <a:cs typeface="Times New Roman" panose="02020603050405020304" pitchFamily="18" charset="0"/>
            </a:rPr>
            <a:t>Емоційні</a:t>
          </a:r>
          <a:r>
            <a:rPr lang="ru-RU" sz="2400" b="1" i="0" kern="1200" dirty="0" smtClean="0">
              <a:solidFill>
                <a:schemeClr val="tx1"/>
              </a:solidFill>
              <a:latin typeface="Times New Roman" panose="02020603050405020304" pitchFamily="18" charset="0"/>
              <a:cs typeface="Times New Roman" panose="02020603050405020304" pitchFamily="18" charset="0"/>
            </a:rPr>
            <a:t> </a:t>
          </a:r>
          <a:r>
            <a:rPr lang="ru-RU" sz="2400" b="1" i="0" kern="1200" dirty="0" err="1" smtClean="0">
              <a:solidFill>
                <a:schemeClr val="tx1"/>
              </a:solidFill>
              <a:latin typeface="Times New Roman" panose="02020603050405020304" pitchFamily="18" charset="0"/>
              <a:cs typeface="Times New Roman" panose="02020603050405020304" pitchFamily="18" charset="0"/>
            </a:rPr>
            <a:t>ознаки</a:t>
          </a:r>
          <a:endParaRPr lang="ru-RU" sz="2400" b="1" i="0" kern="1200" dirty="0" smtClean="0">
            <a:solidFill>
              <a:schemeClr val="tx1"/>
            </a:solidFill>
            <a:latin typeface="Times New Roman" panose="02020603050405020304" pitchFamily="18" charset="0"/>
            <a:cs typeface="Times New Roman" panose="02020603050405020304" pitchFamily="18" charset="0"/>
          </a:endParaRPr>
        </a:p>
        <a:p>
          <a:pPr lvl="0" algn="ctr" defTabSz="1066800">
            <a:lnSpc>
              <a:spcPct val="100000"/>
            </a:lnSpc>
            <a:spcBef>
              <a:spcPct val="0"/>
            </a:spcBef>
            <a:spcAft>
              <a:spcPts val="0"/>
            </a:spcAft>
          </a:pPr>
          <a:r>
            <a:rPr lang="uk-UA" sz="2400" kern="1200" dirty="0" err="1" smtClean="0">
              <a:solidFill>
                <a:schemeClr val="tx1"/>
              </a:solidFill>
              <a:latin typeface="Times New Roman" panose="02020603050405020304" pitchFamily="18" charset="0"/>
              <a:cs typeface="Times New Roman" panose="02020603050405020304" pitchFamily="18" charset="0"/>
            </a:rPr>
            <a:t>дратівливість,гнів</a:t>
          </a:r>
          <a:r>
            <a:rPr lang="uk-UA" sz="2400" kern="1200" dirty="0" smtClean="0">
              <a:solidFill>
                <a:schemeClr val="tx1"/>
              </a:solidFill>
              <a:latin typeface="Times New Roman" panose="02020603050405020304" pitchFamily="18" charset="0"/>
              <a:cs typeface="Times New Roman" panose="02020603050405020304" pitchFamily="18" charset="0"/>
            </a:rPr>
            <a:t>, занепокоєння, тривожність, почуття самотності, провини</a:t>
          </a:r>
          <a:endParaRPr lang="ru-RU" sz="1800" b="0" i="0" kern="1200" dirty="0">
            <a:solidFill>
              <a:schemeClr val="tx1"/>
            </a:solidFill>
            <a:latin typeface="Times New Roman" panose="02020603050405020304" pitchFamily="18" charset="0"/>
            <a:cs typeface="Times New Roman" panose="02020603050405020304" pitchFamily="18" charset="0"/>
          </a:endParaRPr>
        </a:p>
      </dsp:txBody>
      <dsp:txXfrm>
        <a:off x="6185075" y="351133"/>
        <a:ext cx="3235467" cy="2623268"/>
      </dsp:txXfrm>
    </dsp:sp>
    <dsp:sp modelId="{53209C06-30A7-4A4F-8874-12759AD83B6E}">
      <dsp:nvSpPr>
        <dsp:cNvPr id="0" name=""/>
        <dsp:cNvSpPr/>
      </dsp:nvSpPr>
      <dsp:spPr>
        <a:xfrm>
          <a:off x="1782287" y="3509209"/>
          <a:ext cx="3519293" cy="290709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ru-RU" sz="2400" b="1" i="0" kern="1200" dirty="0" err="1" smtClean="0">
              <a:solidFill>
                <a:schemeClr val="tx1"/>
              </a:solidFill>
              <a:latin typeface="Times New Roman" panose="02020603050405020304" pitchFamily="18" charset="0"/>
              <a:cs typeface="Times New Roman" panose="02020603050405020304" pitchFamily="18" charset="0"/>
            </a:rPr>
            <a:t>Поведінкові</a:t>
          </a:r>
          <a:r>
            <a:rPr lang="ru-RU" sz="2400" b="1" i="0" kern="1200" dirty="0" smtClean="0">
              <a:solidFill>
                <a:schemeClr val="tx1"/>
              </a:solidFill>
              <a:latin typeface="Times New Roman" panose="02020603050405020304" pitchFamily="18" charset="0"/>
              <a:cs typeface="Times New Roman" panose="02020603050405020304" pitchFamily="18" charset="0"/>
            </a:rPr>
            <a:t> </a:t>
          </a:r>
          <a:r>
            <a:rPr lang="ru-RU" sz="2400" b="1" i="0" kern="1200" dirty="0" err="1" smtClean="0">
              <a:solidFill>
                <a:schemeClr val="tx1"/>
              </a:solidFill>
              <a:latin typeface="Times New Roman" panose="02020603050405020304" pitchFamily="18" charset="0"/>
              <a:cs typeface="Times New Roman" panose="02020603050405020304" pitchFamily="18" charset="0"/>
            </a:rPr>
            <a:t>ознаки</a:t>
          </a:r>
          <a:endParaRPr lang="ru-RU" sz="2400" b="1" i="0" kern="1200" dirty="0" smtClean="0">
            <a:solidFill>
              <a:schemeClr val="tx1"/>
            </a:solidFill>
            <a:latin typeface="Times New Roman" panose="02020603050405020304" pitchFamily="18" charset="0"/>
            <a:cs typeface="Times New Roman" panose="02020603050405020304" pitchFamily="18" charset="0"/>
          </a:endParaRPr>
        </a:p>
        <a:p>
          <a:pPr lvl="0" algn="ctr" defTabSz="1066800">
            <a:lnSpc>
              <a:spcPct val="100000"/>
            </a:lnSpc>
            <a:spcBef>
              <a:spcPct val="0"/>
            </a:spcBef>
            <a:spcAft>
              <a:spcPts val="0"/>
            </a:spcAft>
          </a:pPr>
          <a:r>
            <a:rPr lang="uk-UA" sz="2400" kern="1200" dirty="0" smtClean="0">
              <a:solidFill>
                <a:schemeClr val="tx1"/>
              </a:solidFill>
              <a:latin typeface="Times New Roman" panose="02020603050405020304" pitchFamily="18" charset="0"/>
              <a:cs typeface="Times New Roman" panose="02020603050405020304" pitchFamily="18" charset="0"/>
            </a:rPr>
            <a:t>конфлікти, помилки при виконанні роботи</a:t>
          </a:r>
          <a:endParaRPr lang="ru-RU" sz="2400" kern="1200" dirty="0" smtClean="0">
            <a:solidFill>
              <a:schemeClr val="tx1"/>
            </a:solidFill>
            <a:latin typeface="Times New Roman" panose="02020603050405020304" pitchFamily="18" charset="0"/>
            <a:cs typeface="Times New Roman" panose="02020603050405020304" pitchFamily="18" charset="0"/>
          </a:endParaRPr>
        </a:p>
        <a:p>
          <a:pPr lvl="0" algn="ctr" defTabSz="1066800">
            <a:lnSpc>
              <a:spcPct val="100000"/>
            </a:lnSpc>
            <a:spcBef>
              <a:spcPct val="0"/>
            </a:spcBef>
            <a:spcAft>
              <a:spcPts val="0"/>
            </a:spcAft>
          </a:pPr>
          <a:r>
            <a:rPr lang="uk-UA" sz="2400" kern="1200" dirty="0" smtClean="0">
              <a:solidFill>
                <a:schemeClr val="tx1"/>
              </a:solidFill>
              <a:latin typeface="Times New Roman" panose="02020603050405020304" pitchFamily="18" charset="0"/>
              <a:cs typeface="Times New Roman" panose="02020603050405020304" pitchFamily="18" charset="0"/>
            </a:rPr>
            <a:t>метушливість і відчуття хронічної нестачі часу, посилення шкідливих звичок, </a:t>
          </a:r>
          <a:r>
            <a:rPr lang="uk-UA" sz="2400" kern="1200" dirty="0" err="1" smtClean="0">
              <a:solidFill>
                <a:schemeClr val="tx1"/>
              </a:solidFill>
              <a:latin typeface="Times New Roman" panose="02020603050405020304" pitchFamily="18" charset="0"/>
              <a:cs typeface="Times New Roman" panose="02020603050405020304" pitchFamily="18" charset="0"/>
            </a:rPr>
            <a:t>трудоголізм</a:t>
          </a:r>
          <a:endParaRPr lang="ru-RU" sz="1800" b="0" i="0" kern="1200" dirty="0">
            <a:solidFill>
              <a:schemeClr val="tx1"/>
            </a:solidFill>
            <a:latin typeface="Times New Roman" panose="02020603050405020304" pitchFamily="18" charset="0"/>
            <a:cs typeface="Times New Roman" panose="02020603050405020304" pitchFamily="18" charset="0"/>
          </a:endParaRPr>
        </a:p>
      </dsp:txBody>
      <dsp:txXfrm>
        <a:off x="1924200" y="3651122"/>
        <a:ext cx="3235467" cy="2623268"/>
      </dsp:txXfrm>
    </dsp:sp>
    <dsp:sp modelId="{197EA04F-3F5C-403A-AB91-F31B9264C504}">
      <dsp:nvSpPr>
        <dsp:cNvPr id="0" name=""/>
        <dsp:cNvSpPr/>
      </dsp:nvSpPr>
      <dsp:spPr>
        <a:xfrm>
          <a:off x="6074170" y="3493732"/>
          <a:ext cx="3519293" cy="290709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ru-RU" sz="2400" b="1" i="0" kern="1200" dirty="0" err="1" smtClean="0">
              <a:solidFill>
                <a:schemeClr val="tx1"/>
              </a:solidFill>
              <a:latin typeface="Times New Roman" panose="02020603050405020304" pitchFamily="18" charset="0"/>
              <a:cs typeface="Times New Roman" panose="02020603050405020304" pitchFamily="18" charset="0"/>
            </a:rPr>
            <a:t>Когнітивні</a:t>
          </a:r>
          <a:r>
            <a:rPr lang="ru-RU" sz="2400" b="1" i="0" kern="1200" dirty="0" smtClean="0">
              <a:solidFill>
                <a:schemeClr val="tx1"/>
              </a:solidFill>
              <a:latin typeface="Times New Roman" panose="02020603050405020304" pitchFamily="18" charset="0"/>
              <a:cs typeface="Times New Roman" panose="02020603050405020304" pitchFamily="18" charset="0"/>
            </a:rPr>
            <a:t> </a:t>
          </a:r>
          <a:r>
            <a:rPr lang="ru-RU" sz="2400" b="1" i="0" kern="1200" dirty="0" err="1" smtClean="0">
              <a:solidFill>
                <a:schemeClr val="tx1"/>
              </a:solidFill>
              <a:latin typeface="Times New Roman" panose="02020603050405020304" pitchFamily="18" charset="0"/>
              <a:cs typeface="Times New Roman" panose="02020603050405020304" pitchFamily="18" charset="0"/>
            </a:rPr>
            <a:t>ознаки</a:t>
          </a:r>
          <a:r>
            <a:rPr lang="ru-RU" sz="2400" b="1" i="0" kern="1200" dirty="0" smtClean="0">
              <a:solidFill>
                <a:schemeClr val="tx1"/>
              </a:solidFill>
              <a:latin typeface="Times New Roman" panose="02020603050405020304" pitchFamily="18" charset="0"/>
              <a:cs typeface="Times New Roman" panose="02020603050405020304" pitchFamily="18" charset="0"/>
            </a:rPr>
            <a:t> </a:t>
          </a:r>
          <a:r>
            <a:rPr lang="uk-UA" sz="2400" kern="1200" dirty="0" smtClean="0">
              <a:solidFill>
                <a:schemeClr val="tx1"/>
              </a:solidFill>
              <a:latin typeface="Times New Roman" panose="02020603050405020304" pitchFamily="18" charset="0"/>
              <a:cs typeface="Times New Roman" panose="02020603050405020304" pitchFamily="18" charset="0"/>
            </a:rPr>
            <a:t>погіршення пам'яті, уваги, постійне і нав'язливе повернення до однієї і тієї ж думки, труднощі в ухваленні рішень</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a:off x="6216083" y="3635645"/>
        <a:ext cx="3235467" cy="2623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AAE1-30E4-41B9-B260-9D4270A62CC1}">
      <dsp:nvSpPr>
        <dsp:cNvPr id="0" name=""/>
        <dsp:cNvSpPr/>
      </dsp:nvSpPr>
      <dsp:spPr>
        <a:xfrm>
          <a:off x="0" y="68481"/>
          <a:ext cx="11207431" cy="14297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kern="1200" dirty="0"/>
            <a:t>Починається приглушенням емоцій, згладжуванням гостроти почуттів і свіжості переживань; фахівець зненацька зауважує: начебто все поки нормально, але ... нудно і порожньо на душі; </a:t>
          </a:r>
          <a:endParaRPr lang="en-US" sz="2600" kern="1200" dirty="0"/>
        </a:p>
      </dsp:txBody>
      <dsp:txXfrm>
        <a:off x="69794" y="138275"/>
        <a:ext cx="11067843" cy="1290152"/>
      </dsp:txXfrm>
    </dsp:sp>
    <dsp:sp modelId="{535D35FB-7EE1-49FA-A573-922C7379C500}">
      <dsp:nvSpPr>
        <dsp:cNvPr id="0" name=""/>
        <dsp:cNvSpPr/>
      </dsp:nvSpPr>
      <dsp:spPr>
        <a:xfrm>
          <a:off x="50321" y="1589895"/>
          <a:ext cx="11015335" cy="1429740"/>
        </a:xfrm>
        <a:prstGeom prst="roundRect">
          <a:avLst/>
        </a:prstGeom>
        <a:solidFill>
          <a:schemeClr val="accent5">
            <a:hueOff val="3005351"/>
            <a:satOff val="-13190"/>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kern="1200" dirty="0"/>
            <a:t>Зникають позитивні емоції, з'являється деяка відстороненість у відносинах з членами сім'ї; </a:t>
          </a:r>
          <a:endParaRPr lang="en-US" sz="2600" kern="1200" dirty="0"/>
        </a:p>
      </dsp:txBody>
      <dsp:txXfrm>
        <a:off x="120115" y="1659689"/>
        <a:ext cx="10875747" cy="1290152"/>
      </dsp:txXfrm>
    </dsp:sp>
    <dsp:sp modelId="{5142B8D5-8201-474F-8018-1C322BD35896}">
      <dsp:nvSpPr>
        <dsp:cNvPr id="0" name=""/>
        <dsp:cNvSpPr/>
      </dsp:nvSpPr>
      <dsp:spPr>
        <a:xfrm>
          <a:off x="0" y="3146204"/>
          <a:ext cx="11207431" cy="1429740"/>
        </a:xfrm>
        <a:prstGeom prst="roundRect">
          <a:avLst/>
        </a:prstGeom>
        <a:solidFill>
          <a:schemeClr val="accent5">
            <a:hueOff val="6010703"/>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kern="1200" dirty="0"/>
            <a:t>Виникає стан тривожності, незадоволеності; повертаючись додому, все частіше хочеться сказати: «Не лізьте до мене, дайте спокій!»</a:t>
          </a:r>
          <a:endParaRPr lang="en-US" sz="2600" kern="1200" dirty="0"/>
        </a:p>
      </dsp:txBody>
      <dsp:txXfrm>
        <a:off x="69794" y="3215998"/>
        <a:ext cx="11067843"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A51DA-90E7-4A08-AB13-C1B085C19ED5}">
      <dsp:nvSpPr>
        <dsp:cNvPr id="0" name=""/>
        <dsp:cNvSpPr/>
      </dsp:nvSpPr>
      <dsp:spPr>
        <a:xfrm>
          <a:off x="-341242" y="255631"/>
          <a:ext cx="10901886" cy="934769"/>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err="1">
              <a:solidFill>
                <a:schemeClr val="bg1"/>
              </a:solidFill>
            </a:rPr>
            <a:t>Виникають</a:t>
          </a:r>
          <a:r>
            <a:rPr lang="ru-RU" sz="2400" kern="1200" dirty="0">
              <a:solidFill>
                <a:schemeClr val="bg1"/>
              </a:solidFill>
            </a:rPr>
            <a:t> </a:t>
          </a:r>
          <a:r>
            <a:rPr lang="ru-RU" sz="2400" kern="1200" dirty="0" err="1">
              <a:solidFill>
                <a:schemeClr val="bg1"/>
              </a:solidFill>
            </a:rPr>
            <a:t>непорозуміння</a:t>
          </a:r>
          <a:r>
            <a:rPr lang="ru-RU" sz="2400" kern="1200" dirty="0">
              <a:solidFill>
                <a:schemeClr val="bg1"/>
              </a:solidFill>
            </a:rPr>
            <a:t> з </a:t>
          </a:r>
          <a:r>
            <a:rPr lang="ru-RU" sz="2400" kern="1200" dirty="0" err="1">
              <a:solidFill>
                <a:schemeClr val="bg1"/>
              </a:solidFill>
            </a:rPr>
            <a:t>колегами</a:t>
          </a:r>
          <a:r>
            <a:rPr lang="ru-RU" sz="2400" kern="1200" dirty="0">
              <a:solidFill>
                <a:schemeClr val="bg1"/>
              </a:solidFill>
            </a:rPr>
            <a:t> по </a:t>
          </a:r>
          <a:r>
            <a:rPr lang="ru-RU" sz="2400" kern="1200" dirty="0" err="1">
              <a:solidFill>
                <a:schemeClr val="bg1"/>
              </a:solidFill>
            </a:rPr>
            <a:t>роботі</a:t>
          </a:r>
          <a:r>
            <a:rPr lang="ru-RU" sz="2400" kern="1200" dirty="0">
              <a:solidFill>
                <a:schemeClr val="bg1"/>
              </a:solidFill>
            </a:rPr>
            <a:t>, </a:t>
          </a:r>
          <a:r>
            <a:rPr lang="ru-RU" sz="2400" kern="1200" dirty="0" err="1">
              <a:solidFill>
                <a:schemeClr val="bg1"/>
              </a:solidFill>
            </a:rPr>
            <a:t>професіонал</a:t>
          </a:r>
          <a:r>
            <a:rPr lang="ru-RU" sz="2400" kern="1200" dirty="0">
              <a:solidFill>
                <a:schemeClr val="bg1"/>
              </a:solidFill>
            </a:rPr>
            <a:t> у </a:t>
          </a:r>
          <a:r>
            <a:rPr lang="ru-RU" sz="2400" kern="1200" dirty="0" err="1">
              <a:solidFill>
                <a:schemeClr val="bg1"/>
              </a:solidFill>
            </a:rPr>
            <a:t>колі</a:t>
          </a:r>
          <a:r>
            <a:rPr lang="ru-RU" sz="2400" kern="1200" dirty="0">
              <a:solidFill>
                <a:schemeClr val="bg1"/>
              </a:solidFill>
            </a:rPr>
            <a:t> </a:t>
          </a:r>
          <a:r>
            <a:rPr lang="ru-RU" sz="2400" kern="1200" dirty="0" err="1">
              <a:solidFill>
                <a:schemeClr val="bg1"/>
              </a:solidFill>
            </a:rPr>
            <a:t>своїх</a:t>
          </a:r>
          <a:r>
            <a:rPr lang="ru-RU" sz="2400" kern="1200" dirty="0">
              <a:solidFill>
                <a:schemeClr val="bg1"/>
              </a:solidFill>
            </a:rPr>
            <a:t> </a:t>
          </a:r>
          <a:r>
            <a:rPr lang="ru-RU" sz="2400" kern="1200" dirty="0" err="1">
              <a:solidFill>
                <a:schemeClr val="bg1"/>
              </a:solidFill>
            </a:rPr>
            <a:t>колег</a:t>
          </a:r>
          <a:r>
            <a:rPr lang="ru-RU" sz="2400" kern="1200" dirty="0">
              <a:solidFill>
                <a:schemeClr val="bg1"/>
              </a:solidFill>
            </a:rPr>
            <a:t> </a:t>
          </a:r>
          <a:r>
            <a:rPr lang="ru-RU" sz="2400" kern="1200" dirty="0" err="1">
              <a:solidFill>
                <a:schemeClr val="bg1"/>
              </a:solidFill>
            </a:rPr>
            <a:t>починає</a:t>
          </a:r>
          <a:r>
            <a:rPr lang="ru-RU" sz="2400" kern="1200" dirty="0">
              <a:solidFill>
                <a:schemeClr val="bg1"/>
              </a:solidFill>
            </a:rPr>
            <a:t> </a:t>
          </a:r>
          <a:r>
            <a:rPr lang="ru-RU" sz="2400" kern="1200" dirty="0" err="1">
              <a:solidFill>
                <a:schemeClr val="bg1"/>
              </a:solidFill>
            </a:rPr>
            <a:t>зі</a:t>
          </a:r>
          <a:r>
            <a:rPr lang="ru-RU" sz="2400" kern="1200" dirty="0">
              <a:solidFill>
                <a:schemeClr val="bg1"/>
              </a:solidFill>
            </a:rPr>
            <a:t> </a:t>
          </a:r>
          <a:r>
            <a:rPr lang="ru-RU" sz="2400" kern="1200" dirty="0" err="1">
              <a:solidFill>
                <a:schemeClr val="bg1"/>
              </a:solidFill>
            </a:rPr>
            <a:t>зневагою</a:t>
          </a:r>
          <a:r>
            <a:rPr lang="ru-RU" sz="2400" kern="1200" dirty="0">
              <a:solidFill>
                <a:schemeClr val="bg1"/>
              </a:solidFill>
            </a:rPr>
            <a:t> </a:t>
          </a:r>
          <a:r>
            <a:rPr lang="ru-RU" sz="2400" kern="1200" dirty="0" err="1">
              <a:solidFill>
                <a:schemeClr val="bg1"/>
              </a:solidFill>
            </a:rPr>
            <a:t>говорити</a:t>
          </a:r>
          <a:r>
            <a:rPr lang="ru-RU" sz="2400" kern="1200" dirty="0">
              <a:solidFill>
                <a:schemeClr val="bg1"/>
              </a:solidFill>
            </a:rPr>
            <a:t> про </a:t>
          </a:r>
          <a:r>
            <a:rPr lang="ru-RU" sz="2400" kern="1200" dirty="0" err="1">
              <a:solidFill>
                <a:schemeClr val="bg1"/>
              </a:solidFill>
            </a:rPr>
            <a:t>деяких</a:t>
          </a:r>
          <a:r>
            <a:rPr lang="ru-RU" sz="2400" kern="1200" dirty="0">
              <a:solidFill>
                <a:schemeClr val="bg1"/>
              </a:solidFill>
            </a:rPr>
            <a:t> з них; </a:t>
          </a:r>
          <a:endParaRPr lang="en-US" sz="2400" kern="1200" dirty="0">
            <a:solidFill>
              <a:schemeClr val="bg1"/>
            </a:solidFill>
          </a:endParaRPr>
        </a:p>
      </dsp:txBody>
      <dsp:txXfrm>
        <a:off x="-313864" y="283009"/>
        <a:ext cx="9094920" cy="880013"/>
      </dsp:txXfrm>
    </dsp:sp>
    <dsp:sp modelId="{E5F9B274-6A1C-45BA-81FC-3FD1EC63DE59}">
      <dsp:nvSpPr>
        <dsp:cNvPr id="0" name=""/>
        <dsp:cNvSpPr/>
      </dsp:nvSpPr>
      <dsp:spPr>
        <a:xfrm>
          <a:off x="156237" y="1874832"/>
          <a:ext cx="10901886" cy="1081693"/>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a:t>Неприязнь </a:t>
          </a:r>
          <a:r>
            <a:rPr lang="ru-RU" sz="2400" kern="1200" dirty="0" err="1"/>
            <a:t>починає</a:t>
          </a:r>
          <a:r>
            <a:rPr lang="ru-RU" sz="2400" kern="1200" dirty="0"/>
            <a:t> </a:t>
          </a:r>
          <a:r>
            <a:rPr lang="ru-RU" sz="2400" kern="1200" dirty="0" err="1"/>
            <a:t>поступово</a:t>
          </a:r>
          <a:r>
            <a:rPr lang="ru-RU" sz="2400" kern="1200" dirty="0"/>
            <a:t> </a:t>
          </a:r>
          <a:r>
            <a:rPr lang="ru-RU" sz="2400" kern="1200" dirty="0" err="1"/>
            <a:t>проявлятися</a:t>
          </a:r>
          <a:r>
            <a:rPr lang="ru-RU" sz="2400" kern="1200" dirty="0"/>
            <a:t> в </a:t>
          </a:r>
          <a:r>
            <a:rPr lang="ru-RU" sz="2400" kern="1200" dirty="0" err="1"/>
            <a:t>присутності</a:t>
          </a:r>
          <a:r>
            <a:rPr lang="ru-RU" sz="2400" kern="1200" dirty="0"/>
            <a:t> </a:t>
          </a:r>
          <a:r>
            <a:rPr lang="ru-RU" sz="2400" kern="1200" dirty="0" err="1"/>
            <a:t>членів</a:t>
          </a:r>
          <a:r>
            <a:rPr lang="ru-RU" sz="2400" kern="1200" dirty="0"/>
            <a:t> </a:t>
          </a:r>
          <a:r>
            <a:rPr lang="ru-RU" sz="2400" kern="1200" dirty="0" err="1"/>
            <a:t>колективу</a:t>
          </a:r>
          <a:r>
            <a:rPr lang="ru-RU" sz="2400" kern="1200" dirty="0"/>
            <a:t> - </a:t>
          </a:r>
          <a:r>
            <a:rPr lang="ru-RU" sz="2400" kern="1200" dirty="0" err="1"/>
            <a:t>спочатку</a:t>
          </a:r>
          <a:r>
            <a:rPr lang="ru-RU" sz="2400" kern="1200" dirty="0"/>
            <a:t> </a:t>
          </a:r>
          <a:r>
            <a:rPr lang="ru-RU" sz="2400" kern="1200" dirty="0" err="1"/>
            <a:t>це</a:t>
          </a:r>
          <a:r>
            <a:rPr lang="ru-RU" sz="2400" kern="1200" dirty="0"/>
            <a:t> </a:t>
          </a:r>
          <a:r>
            <a:rPr lang="ru-RU" sz="2400" kern="1200" dirty="0" err="1"/>
            <a:t>важко</a:t>
          </a:r>
          <a:r>
            <a:rPr lang="ru-RU" sz="2400" kern="1200" dirty="0"/>
            <a:t> </a:t>
          </a:r>
          <a:r>
            <a:rPr lang="ru-RU" sz="2400" kern="1200" dirty="0" err="1"/>
            <a:t>стримувана</a:t>
          </a:r>
          <a:r>
            <a:rPr lang="ru-RU" sz="2400" kern="1200" dirty="0"/>
            <a:t> </a:t>
          </a:r>
          <a:r>
            <a:rPr lang="ru-RU" sz="2400" kern="1200" dirty="0" err="1"/>
            <a:t>антипатія</a:t>
          </a:r>
          <a:r>
            <a:rPr lang="ru-RU" sz="2400" kern="1200" dirty="0"/>
            <a:t>, а </a:t>
          </a:r>
          <a:r>
            <a:rPr lang="ru-RU" sz="2400" kern="1200" dirty="0" err="1"/>
            <a:t>потім</a:t>
          </a:r>
          <a:r>
            <a:rPr lang="ru-RU" sz="2400" kern="1200" dirty="0"/>
            <a:t> і </a:t>
          </a:r>
          <a:r>
            <a:rPr lang="ru-RU" sz="2400" kern="1200" dirty="0" err="1"/>
            <a:t>спалахи</a:t>
          </a:r>
          <a:r>
            <a:rPr lang="ru-RU" sz="2400" kern="1200" dirty="0"/>
            <a:t> </a:t>
          </a:r>
          <a:r>
            <a:rPr lang="ru-RU" sz="2400" kern="1200" dirty="0" err="1"/>
            <a:t>роздратування</a:t>
          </a:r>
          <a:r>
            <a:rPr lang="ru-RU" sz="2400" kern="1200" dirty="0"/>
            <a:t>.</a:t>
          </a:r>
          <a:endParaRPr lang="en-US" sz="2400" kern="1200" dirty="0"/>
        </a:p>
      </dsp:txBody>
      <dsp:txXfrm>
        <a:off x="187919" y="1906514"/>
        <a:ext cx="8760533" cy="1018329"/>
      </dsp:txXfrm>
    </dsp:sp>
    <dsp:sp modelId="{E3026F66-A2AF-45CF-ADFB-E431BA4AC499}">
      <dsp:nvSpPr>
        <dsp:cNvPr id="0" name=""/>
        <dsp:cNvSpPr/>
      </dsp:nvSpPr>
      <dsp:spPr>
        <a:xfrm>
          <a:off x="1317763" y="3464282"/>
          <a:ext cx="10235061" cy="1275714"/>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err="1"/>
            <a:t>Подібна</a:t>
          </a:r>
          <a:r>
            <a:rPr lang="ru-RU" sz="2400" kern="1200" dirty="0"/>
            <a:t> </a:t>
          </a:r>
          <a:r>
            <a:rPr lang="ru-RU" sz="2400" kern="1200" dirty="0" err="1"/>
            <a:t>поведінка</a:t>
          </a:r>
          <a:r>
            <a:rPr lang="ru-RU" sz="2400" kern="1200" dirty="0"/>
            <a:t> </a:t>
          </a:r>
          <a:r>
            <a:rPr lang="ru-RU" sz="2400" kern="1200" dirty="0" err="1"/>
            <a:t>професіонала</a:t>
          </a:r>
          <a:r>
            <a:rPr lang="ru-RU" sz="2400" kern="1200" dirty="0"/>
            <a:t> - </a:t>
          </a:r>
          <a:r>
            <a:rPr lang="ru-RU" sz="2400" kern="1200" dirty="0" err="1"/>
            <a:t>це</a:t>
          </a:r>
          <a:r>
            <a:rPr lang="ru-RU" sz="2400" kern="1200" dirty="0"/>
            <a:t> </a:t>
          </a:r>
          <a:r>
            <a:rPr lang="ru-RU" sz="2400" kern="1200" dirty="0" err="1"/>
            <a:t>неусвідомлюваний</a:t>
          </a:r>
          <a:r>
            <a:rPr lang="ru-RU" sz="2400" kern="1200" dirty="0"/>
            <a:t> ним самим </a:t>
          </a:r>
          <a:r>
            <a:rPr lang="ru-RU" sz="2400" kern="1200" dirty="0" err="1"/>
            <a:t>прояв</a:t>
          </a:r>
          <a:r>
            <a:rPr lang="ru-RU" sz="2400" kern="1200" dirty="0"/>
            <a:t> </a:t>
          </a:r>
          <a:r>
            <a:rPr lang="ru-RU" sz="2400" kern="1200" dirty="0" err="1"/>
            <a:t>почуття</a:t>
          </a:r>
          <a:r>
            <a:rPr lang="ru-RU" sz="2400" kern="1200" dirty="0"/>
            <a:t> </a:t>
          </a:r>
          <a:r>
            <a:rPr lang="ru-RU" sz="2400" kern="1200" dirty="0" err="1"/>
            <a:t>самозбереження</a:t>
          </a:r>
          <a:r>
            <a:rPr lang="ru-RU" sz="2400" kern="1200" dirty="0"/>
            <a:t> при </a:t>
          </a:r>
          <a:r>
            <a:rPr lang="ru-RU" sz="2400" kern="1200" dirty="0" err="1"/>
            <a:t>спілкуванні</a:t>
          </a:r>
          <a:r>
            <a:rPr lang="ru-RU" sz="2400" kern="1200" dirty="0"/>
            <a:t>, </a:t>
          </a:r>
          <a:r>
            <a:rPr lang="ru-RU" sz="2400" kern="1200" dirty="0" err="1"/>
            <a:t>що</a:t>
          </a:r>
          <a:r>
            <a:rPr lang="ru-RU" sz="2400" kern="1200" dirty="0"/>
            <a:t> </a:t>
          </a:r>
          <a:r>
            <a:rPr lang="ru-RU" sz="2400" kern="1200" dirty="0" err="1"/>
            <a:t>перевищує</a:t>
          </a:r>
          <a:r>
            <a:rPr lang="ru-RU" sz="2400" kern="1200" dirty="0"/>
            <a:t> </a:t>
          </a:r>
          <a:r>
            <a:rPr lang="ru-RU" sz="2400" kern="1200" dirty="0" err="1"/>
            <a:t>безпечний</a:t>
          </a:r>
          <a:r>
            <a:rPr lang="ru-RU" sz="2400" kern="1200" dirty="0"/>
            <a:t> для </a:t>
          </a:r>
          <a:r>
            <a:rPr lang="ru-RU" sz="2400" kern="1200" dirty="0" err="1"/>
            <a:t>організму</a:t>
          </a:r>
          <a:r>
            <a:rPr lang="ru-RU" sz="2400" kern="1200" dirty="0"/>
            <a:t> </a:t>
          </a:r>
          <a:r>
            <a:rPr lang="ru-RU" sz="2400" kern="1200" dirty="0" err="1"/>
            <a:t>рівень</a:t>
          </a:r>
          <a:r>
            <a:rPr lang="ru-RU" sz="2400" kern="1200" dirty="0"/>
            <a:t>. </a:t>
          </a:r>
          <a:endParaRPr lang="en-US" sz="2400" kern="1200" dirty="0"/>
        </a:p>
      </dsp:txBody>
      <dsp:txXfrm>
        <a:off x="1355127" y="3501646"/>
        <a:ext cx="8209446" cy="1200986"/>
      </dsp:txXfrm>
    </dsp:sp>
    <dsp:sp modelId="{2DA50C85-1EE6-467F-82C9-924A6CF1506B}">
      <dsp:nvSpPr>
        <dsp:cNvPr id="0" name=""/>
        <dsp:cNvSpPr/>
      </dsp:nvSpPr>
      <dsp:spPr>
        <a:xfrm>
          <a:off x="8553489" y="1205075"/>
          <a:ext cx="948649" cy="948649"/>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766935" y="1205075"/>
        <a:ext cx="521757" cy="713858"/>
      </dsp:txXfrm>
    </dsp:sp>
    <dsp:sp modelId="{840D8220-0AE4-4CD4-8BD5-E4EAB24CDC0D}">
      <dsp:nvSpPr>
        <dsp:cNvPr id="0" name=""/>
        <dsp:cNvSpPr/>
      </dsp:nvSpPr>
      <dsp:spPr>
        <a:xfrm>
          <a:off x="9953242" y="2858728"/>
          <a:ext cx="948649" cy="948649"/>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0166688" y="2858728"/>
        <a:ext cx="521757" cy="713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F8600-7039-40D2-B6EB-B180132E9217}">
      <dsp:nvSpPr>
        <dsp:cNvPr id="0" name=""/>
        <dsp:cNvSpPr/>
      </dsp:nvSpPr>
      <dsp:spPr>
        <a:xfrm>
          <a:off x="239582" y="0"/>
          <a:ext cx="7396949" cy="1817881"/>
        </a:xfrm>
        <a:prstGeom prst="roundRect">
          <a:avLst>
            <a:gd name="adj" fmla="val 10000"/>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kern="1200" dirty="0" err="1"/>
            <a:t>Притуплюються</a:t>
          </a:r>
          <a:r>
            <a:rPr lang="ru-RU" sz="2400" kern="1200" dirty="0"/>
            <a:t> </a:t>
          </a:r>
          <a:r>
            <a:rPr lang="ru-RU" sz="2400" kern="1200" dirty="0" err="1"/>
            <a:t>уявлення</a:t>
          </a:r>
          <a:r>
            <a:rPr lang="ru-RU" sz="2400" kern="1200" dirty="0"/>
            <a:t> про </a:t>
          </a:r>
          <a:r>
            <a:rPr lang="ru-RU" sz="2400" kern="1200" dirty="0" err="1"/>
            <a:t>цінності</a:t>
          </a:r>
          <a:r>
            <a:rPr lang="ru-RU" sz="2400" kern="1200" dirty="0"/>
            <a:t> </a:t>
          </a:r>
          <a:r>
            <a:rPr lang="ru-RU" sz="2400" kern="1200" dirty="0" err="1"/>
            <a:t>життя</a:t>
          </a:r>
          <a:r>
            <a:rPr lang="ru-RU" sz="2400" kern="1200" dirty="0"/>
            <a:t>, </a:t>
          </a:r>
          <a:r>
            <a:rPr lang="ru-RU" sz="2400" kern="1200" dirty="0" err="1"/>
            <a:t>емоційне</a:t>
          </a:r>
          <a:r>
            <a:rPr lang="ru-RU" sz="2400" kern="1200" dirty="0"/>
            <a:t> </a:t>
          </a:r>
          <a:r>
            <a:rPr lang="ru-RU" sz="2400" kern="1200" dirty="0" err="1"/>
            <a:t>ставлення</a:t>
          </a:r>
          <a:r>
            <a:rPr lang="ru-RU" sz="2400" kern="1200" dirty="0"/>
            <a:t> до </a:t>
          </a:r>
          <a:r>
            <a:rPr lang="ru-RU" sz="2400" kern="1200" dirty="0" err="1"/>
            <a:t>світу</a:t>
          </a:r>
          <a:r>
            <a:rPr lang="ru-RU" sz="2400" kern="1200" dirty="0"/>
            <a:t> «</a:t>
          </a:r>
          <a:r>
            <a:rPr lang="ru-RU" sz="2400" kern="1200" dirty="0" err="1"/>
            <a:t>спрощується</a:t>
          </a:r>
          <a:r>
            <a:rPr lang="ru-RU" sz="2400" kern="1200" dirty="0"/>
            <a:t>», </a:t>
          </a:r>
          <a:r>
            <a:rPr lang="ru-RU" sz="2400" kern="1200" dirty="0" err="1"/>
            <a:t>людина</a:t>
          </a:r>
          <a:r>
            <a:rPr lang="ru-RU" sz="2400" kern="1200" dirty="0"/>
            <a:t> </a:t>
          </a:r>
          <a:r>
            <a:rPr lang="ru-RU" sz="2400" kern="1200" dirty="0" err="1"/>
            <a:t>стає</a:t>
          </a:r>
          <a:r>
            <a:rPr lang="ru-RU" sz="2400" kern="1200" dirty="0"/>
            <a:t> </a:t>
          </a:r>
          <a:r>
            <a:rPr lang="ru-RU" sz="2400" kern="1200" dirty="0" err="1"/>
            <a:t>небезпечно</a:t>
          </a:r>
          <a:r>
            <a:rPr lang="ru-RU" sz="2400" kern="1200" dirty="0"/>
            <a:t> </a:t>
          </a:r>
          <a:r>
            <a:rPr lang="ru-RU" sz="2400" kern="1200" dirty="0" err="1"/>
            <a:t>байдужою</a:t>
          </a:r>
          <a:r>
            <a:rPr lang="ru-RU" sz="2400" kern="1200" dirty="0"/>
            <a:t> до </a:t>
          </a:r>
          <a:r>
            <a:rPr lang="ru-RU" sz="2400" kern="1200" dirty="0" err="1"/>
            <a:t>всього</a:t>
          </a:r>
          <a:r>
            <a:rPr lang="ru-RU" sz="2400" kern="1200" dirty="0"/>
            <a:t>, </a:t>
          </a:r>
          <a:r>
            <a:rPr lang="ru-RU" sz="2400" kern="1200" dirty="0" err="1"/>
            <a:t>навіть</a:t>
          </a:r>
          <a:r>
            <a:rPr lang="ru-RU" sz="2400" kern="1200" dirty="0"/>
            <a:t> до </a:t>
          </a:r>
          <a:r>
            <a:rPr lang="ru-RU" sz="2400" kern="1200" dirty="0" err="1"/>
            <a:t>власного</a:t>
          </a:r>
          <a:r>
            <a:rPr lang="ru-RU" sz="2400" kern="1200" dirty="0"/>
            <a:t> </a:t>
          </a:r>
          <a:r>
            <a:rPr lang="ru-RU" sz="2400" kern="1200" dirty="0" err="1"/>
            <a:t>життя</a:t>
          </a:r>
          <a:r>
            <a:rPr lang="ru-RU" sz="2400" kern="1200" dirty="0"/>
            <a:t>; </a:t>
          </a:r>
          <a:endParaRPr lang="en-US" sz="2400" kern="1200" dirty="0"/>
        </a:p>
      </dsp:txBody>
      <dsp:txXfrm>
        <a:off x="292826" y="53244"/>
        <a:ext cx="5764926" cy="1711393"/>
      </dsp:txXfrm>
    </dsp:sp>
    <dsp:sp modelId="{4AB1F9AC-EF67-4F1D-ADF0-24FC54856344}">
      <dsp:nvSpPr>
        <dsp:cNvPr id="0" name=""/>
        <dsp:cNvSpPr/>
      </dsp:nvSpPr>
      <dsp:spPr>
        <a:xfrm>
          <a:off x="1241187" y="2292825"/>
          <a:ext cx="8772608" cy="1659835"/>
        </a:xfrm>
        <a:prstGeom prst="roundRect">
          <a:avLst>
            <a:gd name="adj" fmla="val 10000"/>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err="1"/>
            <a:t>Така</a:t>
          </a:r>
          <a:r>
            <a:rPr lang="ru-RU" sz="2400" kern="1200" dirty="0"/>
            <a:t> </a:t>
          </a:r>
          <a:r>
            <a:rPr lang="ru-RU" sz="2400" kern="1200" dirty="0" err="1"/>
            <a:t>людина</a:t>
          </a:r>
          <a:r>
            <a:rPr lang="ru-RU" sz="2400" kern="1200" dirty="0"/>
            <a:t> за </a:t>
          </a:r>
          <a:r>
            <a:rPr lang="ru-RU" sz="2400" kern="1200" dirty="0" err="1"/>
            <a:t>звичкою</a:t>
          </a:r>
          <a:r>
            <a:rPr lang="ru-RU" sz="2400" kern="1200" dirty="0"/>
            <a:t> </a:t>
          </a:r>
          <a:r>
            <a:rPr lang="ru-RU" sz="2400" kern="1200" dirty="0" err="1"/>
            <a:t>може</a:t>
          </a:r>
          <a:r>
            <a:rPr lang="ru-RU" sz="2400" kern="1200" dirty="0"/>
            <a:t> </a:t>
          </a:r>
          <a:r>
            <a:rPr lang="ru-RU" sz="2400" kern="1200" dirty="0" err="1"/>
            <a:t>ще</a:t>
          </a:r>
          <a:r>
            <a:rPr lang="ru-RU" sz="2400" kern="1200" dirty="0"/>
            <a:t> </a:t>
          </a:r>
          <a:r>
            <a:rPr lang="ru-RU" sz="2400" kern="1200" dirty="0" err="1"/>
            <a:t>зберігати</a:t>
          </a:r>
          <a:r>
            <a:rPr lang="ru-RU" sz="2400" kern="1200" dirty="0"/>
            <a:t> </a:t>
          </a:r>
          <a:r>
            <a:rPr lang="ru-RU" sz="2400" kern="1200" dirty="0" err="1"/>
            <a:t>зовнішню</a:t>
          </a:r>
          <a:r>
            <a:rPr lang="ru-RU" sz="2400" kern="1200" dirty="0"/>
            <a:t> </a:t>
          </a:r>
          <a:r>
            <a:rPr lang="ru-RU" sz="2400" kern="1200" dirty="0" err="1"/>
            <a:t>респектабельність</a:t>
          </a:r>
          <a:r>
            <a:rPr lang="ru-RU" sz="2400" kern="1200" dirty="0"/>
            <a:t> і </a:t>
          </a:r>
          <a:r>
            <a:rPr lang="ru-RU" sz="2400" kern="1200" dirty="0" err="1"/>
            <a:t>деякий</a:t>
          </a:r>
          <a:r>
            <a:rPr lang="ru-RU" sz="2400" kern="1200" dirty="0"/>
            <a:t> апломб, але </a:t>
          </a:r>
          <a:r>
            <a:rPr lang="uk-UA" sz="2400" kern="1200" dirty="0"/>
            <a:t>її</a:t>
          </a:r>
          <a:r>
            <a:rPr lang="ru-RU" sz="2400" kern="1200" dirty="0"/>
            <a:t> </a:t>
          </a:r>
          <a:r>
            <a:rPr lang="ru-RU" sz="2400" kern="1200" dirty="0" err="1"/>
            <a:t>очі</a:t>
          </a:r>
          <a:r>
            <a:rPr lang="ru-RU" sz="2400" kern="1200" dirty="0"/>
            <a:t> </a:t>
          </a:r>
          <a:r>
            <a:rPr lang="ru-RU" sz="2400" kern="1200" dirty="0" err="1"/>
            <a:t>втрачають</a:t>
          </a:r>
          <a:r>
            <a:rPr lang="ru-RU" sz="2400" kern="1200" dirty="0"/>
            <a:t> </a:t>
          </a:r>
          <a:r>
            <a:rPr lang="ru-RU" sz="2400" kern="1200" dirty="0" err="1" smtClean="0"/>
            <a:t>інтерес</a:t>
          </a:r>
          <a:r>
            <a:rPr lang="ru-RU" sz="2400" kern="1200" dirty="0" smtClean="0"/>
            <a:t> до </a:t>
          </a:r>
          <a:r>
            <a:rPr lang="ru-RU" sz="2400" kern="1200" dirty="0" err="1"/>
            <a:t>чого</a:t>
          </a:r>
          <a:r>
            <a:rPr lang="ru-RU" sz="2400" kern="1200" dirty="0"/>
            <a:t> б то не </a:t>
          </a:r>
          <a:r>
            <a:rPr lang="ru-RU" sz="2400" kern="1200" dirty="0" err="1"/>
            <a:t>було</a:t>
          </a:r>
          <a:r>
            <a:rPr lang="ru-RU" sz="2400" kern="1200" dirty="0"/>
            <a:t>, і </a:t>
          </a:r>
          <a:r>
            <a:rPr lang="ru-RU" sz="2400" kern="1200" dirty="0" err="1"/>
            <a:t>майже</a:t>
          </a:r>
          <a:r>
            <a:rPr lang="ru-RU" sz="2400" kern="1200" dirty="0"/>
            <a:t> </a:t>
          </a:r>
          <a:r>
            <a:rPr lang="ru-RU" sz="2400" kern="1200" dirty="0" err="1"/>
            <a:t>фізично</a:t>
          </a:r>
          <a:r>
            <a:rPr lang="ru-RU" sz="2400" kern="1200" dirty="0"/>
            <a:t> </a:t>
          </a:r>
          <a:r>
            <a:rPr lang="ru-RU" sz="2400" kern="1200" dirty="0" err="1"/>
            <a:t>відчутний</a:t>
          </a:r>
          <a:r>
            <a:rPr lang="ru-RU" sz="2400" kern="1200" dirty="0"/>
            <a:t> холод </a:t>
          </a:r>
          <a:r>
            <a:rPr lang="ru-RU" sz="2400" kern="1200" dirty="0" err="1"/>
            <a:t>байдужості</a:t>
          </a:r>
          <a:r>
            <a:rPr lang="ru-RU" sz="2400" kern="1200" dirty="0"/>
            <a:t> </a:t>
          </a:r>
          <a:r>
            <a:rPr lang="ru-RU" sz="2400" kern="1200" dirty="0" err="1"/>
            <a:t>поселяється</a:t>
          </a:r>
          <a:r>
            <a:rPr lang="ru-RU" sz="2400" kern="1200" dirty="0"/>
            <a:t> в </a:t>
          </a:r>
          <a:r>
            <a:rPr lang="uk-UA" sz="2400" kern="1200" dirty="0"/>
            <a:t>її</a:t>
          </a:r>
          <a:r>
            <a:rPr lang="ru-RU" sz="2400" kern="1200" dirty="0"/>
            <a:t> </a:t>
          </a:r>
          <a:r>
            <a:rPr lang="ru-RU" sz="2400" kern="1200" dirty="0" err="1"/>
            <a:t>душі</a:t>
          </a:r>
          <a:r>
            <a:rPr lang="ru-RU" sz="2400" kern="1200" dirty="0"/>
            <a:t>.</a:t>
          </a:r>
          <a:endParaRPr lang="en-US" sz="2400" kern="1200" dirty="0"/>
        </a:p>
      </dsp:txBody>
      <dsp:txXfrm>
        <a:off x="1289802" y="2341440"/>
        <a:ext cx="5921105" cy="1562605"/>
      </dsp:txXfrm>
    </dsp:sp>
    <dsp:sp modelId="{733F860D-68F9-4A41-A66C-C6CE333FB9ED}">
      <dsp:nvSpPr>
        <dsp:cNvPr id="0" name=""/>
        <dsp:cNvSpPr/>
      </dsp:nvSpPr>
      <dsp:spPr>
        <a:xfrm>
          <a:off x="7768099" y="1523480"/>
          <a:ext cx="1099665" cy="118162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015524" y="1523480"/>
        <a:ext cx="604815" cy="90945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83447-4236-4F38-BC36-F1D83F4CE6B3}" type="datetimeFigureOut">
              <a:rPr lang="ru-RU" smtClean="0"/>
              <a:t>30.09.2021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348D4-F83F-4660-BB03-52E81D7C8B88}" type="slidenum">
              <a:rPr lang="ru-RU" smtClean="0"/>
              <a:t>‹#›</a:t>
            </a:fld>
            <a:endParaRPr lang="ru-RU"/>
          </a:p>
        </p:txBody>
      </p:sp>
    </p:spTree>
    <p:extLst>
      <p:ext uri="{BB962C8B-B14F-4D97-AF65-F5344CB8AC3E}">
        <p14:creationId xmlns:p14="http://schemas.microsoft.com/office/powerpoint/2010/main" val="1828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63;p:notes"/>
          <p:cNvSpPr>
            <a:spLocks noGrp="1" noRot="1" noChangeAspect="1" noTextEdit="1"/>
          </p:cNvSpPr>
          <p:nvPr>
            <p:ph type="sldImg" idx="2"/>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Google Shape;64;p: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SzPts val="1100"/>
            </a:pPr>
            <a:endParaRPr lang="ru-RU" altLang="ru-RU" sz="11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5234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під</a:t>
            </a:r>
            <a:r>
              <a:rPr lang="ru-RU" dirty="0" smtClean="0"/>
              <a:t> час </a:t>
            </a:r>
            <a:r>
              <a:rPr lang="ru-RU" dirty="0" err="1" smtClean="0"/>
              <a:t>стресу</a:t>
            </a:r>
            <a:r>
              <a:rPr lang="ru-RU" dirty="0" smtClean="0"/>
              <a:t> </a:t>
            </a:r>
            <a:r>
              <a:rPr lang="ru-RU" dirty="0" err="1" smtClean="0"/>
              <a:t>виділяються</a:t>
            </a:r>
            <a:r>
              <a:rPr lang="ru-RU" dirty="0" smtClean="0"/>
              <a:t> </a:t>
            </a:r>
            <a:r>
              <a:rPr lang="ru-RU" dirty="0" err="1" smtClean="0"/>
              <a:t>гормони</a:t>
            </a:r>
            <a:r>
              <a:rPr lang="ru-RU" dirty="0" smtClean="0"/>
              <a:t>, </a:t>
            </a:r>
            <a:r>
              <a:rPr lang="ru-RU" dirty="0" err="1" smtClean="0"/>
              <a:t>змінюється</a:t>
            </a:r>
            <a:r>
              <a:rPr lang="ru-RU" dirty="0" smtClean="0"/>
              <a:t> режим </a:t>
            </a:r>
            <a:r>
              <a:rPr lang="ru-RU" dirty="0" err="1" smtClean="0"/>
              <a:t>роботи</a:t>
            </a:r>
            <a:r>
              <a:rPr lang="ru-RU" dirty="0" smtClean="0"/>
              <a:t> </a:t>
            </a:r>
            <a:r>
              <a:rPr lang="ru-RU" dirty="0" err="1" smtClean="0"/>
              <a:t>багатьох</a:t>
            </a:r>
            <a:r>
              <a:rPr lang="ru-RU" dirty="0" smtClean="0"/>
              <a:t> </a:t>
            </a:r>
            <a:r>
              <a:rPr lang="ru-RU" dirty="0" err="1" smtClean="0"/>
              <a:t>органів</a:t>
            </a:r>
            <a:r>
              <a:rPr lang="ru-RU" dirty="0" smtClean="0"/>
              <a:t> і систем (ритм </a:t>
            </a:r>
            <a:r>
              <a:rPr lang="ru-RU" dirty="0" err="1" smtClean="0"/>
              <a:t>серця</a:t>
            </a:r>
            <a:r>
              <a:rPr lang="ru-RU" dirty="0" smtClean="0"/>
              <a:t>, частота пульсу </a:t>
            </a:r>
            <a:r>
              <a:rPr lang="ru-RU" dirty="0" err="1" smtClean="0"/>
              <a:t>тощо</a:t>
            </a:r>
            <a:r>
              <a:rPr lang="ru-RU" dirty="0" smtClean="0"/>
              <a:t>)</a:t>
            </a:r>
          </a:p>
          <a:p>
            <a:endParaRPr lang="ru-RU" dirty="0"/>
          </a:p>
        </p:txBody>
      </p:sp>
      <p:sp>
        <p:nvSpPr>
          <p:cNvPr id="4" name="Номер слайда 3"/>
          <p:cNvSpPr>
            <a:spLocks noGrp="1"/>
          </p:cNvSpPr>
          <p:nvPr>
            <p:ph type="sldNum" sz="quarter" idx="10"/>
          </p:nvPr>
        </p:nvSpPr>
        <p:spPr/>
        <p:txBody>
          <a:bodyPr/>
          <a:lstStyle/>
          <a:p>
            <a:fld id="{3039022F-1836-4C2F-9F2E-4BFD3F2A2B95}" type="slidenum">
              <a:rPr lang="ru-RU" smtClean="0"/>
              <a:t>4</a:t>
            </a:fld>
            <a:endParaRPr lang="ru-RU"/>
          </a:p>
        </p:txBody>
      </p:sp>
    </p:spTree>
    <p:extLst>
      <p:ext uri="{BB962C8B-B14F-4D97-AF65-F5344CB8AC3E}">
        <p14:creationId xmlns:p14="http://schemas.microsoft.com/office/powerpoint/2010/main" val="24522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На </a:t>
            </a:r>
            <a:r>
              <a:rPr lang="ru-RU" sz="1200" b="0" i="0" kern="1200" dirty="0" err="1" smtClean="0">
                <a:solidFill>
                  <a:schemeClr val="tx1"/>
                </a:solidFill>
                <a:effectLst/>
                <a:latin typeface="+mn-lt"/>
                <a:ea typeface="+mn-ea"/>
                <a:cs typeface="+mn-cs"/>
              </a:rPr>
              <a:t>цьому</a:t>
            </a:r>
            <a:r>
              <a:rPr lang="ru-RU" sz="1200" b="0" i="0" kern="1200" dirty="0" smtClean="0">
                <a:solidFill>
                  <a:schemeClr val="tx1"/>
                </a:solidFill>
                <a:effectLst/>
                <a:latin typeface="+mn-lt"/>
                <a:ea typeface="+mn-ea"/>
                <a:cs typeface="+mn-cs"/>
              </a:rPr>
              <a:t> і </a:t>
            </a:r>
            <a:r>
              <a:rPr lang="ru-RU" sz="1200" b="0" i="0" kern="1200" dirty="0" err="1" smtClean="0">
                <a:solidFill>
                  <a:schemeClr val="tx1"/>
                </a:solidFill>
                <a:effectLst/>
                <a:latin typeface="+mn-lt"/>
                <a:ea typeface="+mn-ea"/>
                <a:cs typeface="+mn-cs"/>
              </a:rPr>
              <a:t>побудований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психологічний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тиск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стресом</a:t>
            </a:r>
            <a:r>
              <a:rPr lang="ru-RU" sz="1200" b="0" i="0" kern="1200" dirty="0" smtClean="0">
                <a:solidFill>
                  <a:schemeClr val="tx1"/>
                </a:solidFill>
                <a:effectLst/>
                <a:latin typeface="+mn-lt"/>
                <a:ea typeface="+mn-ea"/>
                <a:cs typeface="+mn-cs"/>
              </a:rPr>
              <a:t>. Коли в 1812 </a:t>
            </a:r>
            <a:r>
              <a:rPr lang="ru-RU" sz="1200" b="0" i="0" kern="1200" dirty="0" err="1" smtClean="0">
                <a:solidFill>
                  <a:schemeClr val="tx1"/>
                </a:solidFill>
                <a:effectLst/>
                <a:latin typeface="+mn-lt"/>
                <a:ea typeface="+mn-ea"/>
                <a:cs typeface="+mn-cs"/>
              </a:rPr>
              <a:t>році</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французи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що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відступали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потрапили</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люті</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російські</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морози</a:t>
            </a:r>
            <a:r>
              <a:rPr lang="ru-RU" sz="1200" b="0" i="0" kern="1200" dirty="0" smtClean="0">
                <a:solidFill>
                  <a:schemeClr val="tx1"/>
                </a:solidFill>
                <a:effectLst/>
                <a:latin typeface="+mn-lt"/>
                <a:ea typeface="+mn-ea"/>
                <a:cs typeface="+mn-cs"/>
              </a:rPr>
              <a:t>, для </a:t>
            </a:r>
            <a:r>
              <a:rPr lang="ru-RU" sz="1200" b="0" i="0" kern="1200" dirty="0" err="1" smtClean="0">
                <a:solidFill>
                  <a:schemeClr val="tx1"/>
                </a:solidFill>
                <a:effectLst/>
                <a:latin typeface="+mn-lt"/>
                <a:ea typeface="+mn-ea"/>
                <a:cs typeface="+mn-cs"/>
              </a:rPr>
              <a:t>багатьох</a:t>
            </a:r>
            <a:r>
              <a:rPr lang="ru-RU" sz="1200" b="0" i="0" kern="1200" dirty="0" smtClean="0">
                <a:solidFill>
                  <a:schemeClr val="tx1"/>
                </a:solidFill>
                <a:effectLst/>
                <a:latin typeface="+mn-lt"/>
                <a:ea typeface="+mn-ea"/>
                <a:cs typeface="+mn-cs"/>
              </a:rPr>
              <a:t> з них </a:t>
            </a:r>
            <a:r>
              <a:rPr lang="ru-RU" sz="1200" b="0" i="0" kern="1200" dirty="0" err="1" smtClean="0">
                <a:solidFill>
                  <a:schemeClr val="tx1"/>
                </a:solidFill>
                <a:effectLst/>
                <a:latin typeface="+mn-lt"/>
                <a:ea typeface="+mn-ea"/>
                <a:cs typeface="+mn-cs"/>
              </a:rPr>
              <a:t>подібна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екстремальна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ситуація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виявилася</a:t>
            </a:r>
            <a:r>
              <a:rPr lang="ru-RU" sz="1200" b="0" i="0" kern="1200" dirty="0" smtClean="0">
                <a:solidFill>
                  <a:schemeClr val="tx1"/>
                </a:solidFill>
                <a:effectLst/>
                <a:latin typeface="+mn-lt"/>
                <a:ea typeface="+mn-ea"/>
                <a:cs typeface="+mn-cs"/>
              </a:rPr>
              <a:t> смертельною. І тут </a:t>
            </a:r>
            <a:r>
              <a:rPr lang="ru-RU" sz="1200" b="0" i="0" kern="1200" dirty="0" err="1" smtClean="0">
                <a:solidFill>
                  <a:schemeClr val="tx1"/>
                </a:solidFill>
                <a:effectLst/>
                <a:latin typeface="+mn-lt"/>
                <a:ea typeface="+mn-ea"/>
                <a:cs typeface="+mn-cs"/>
              </a:rPr>
              <a:t>першорядне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значення</a:t>
            </a:r>
            <a:r>
              <a:rPr lang="ru-RU" sz="1200" b="0" i="0" kern="1200" dirty="0" smtClean="0">
                <a:solidFill>
                  <a:schemeClr val="tx1"/>
                </a:solidFill>
                <a:effectLst/>
                <a:latin typeface="+mn-lt"/>
                <a:ea typeface="+mn-ea"/>
                <a:cs typeface="+mn-cs"/>
              </a:rPr>
              <a:t> мало </a:t>
            </a:r>
            <a:r>
              <a:rPr lang="ru-RU" sz="1200" b="0" i="0" kern="1200" dirty="0" err="1" smtClean="0">
                <a:solidFill>
                  <a:schemeClr val="tx1"/>
                </a:solidFill>
                <a:effectLst/>
                <a:latin typeface="+mn-lt"/>
                <a:ea typeface="+mn-ea"/>
                <a:cs typeface="+mn-cs"/>
              </a:rPr>
              <a:t>навіть</a:t>
            </a:r>
            <a:r>
              <a:rPr lang="ru-RU" sz="1200" b="0" i="0" kern="1200" dirty="0" smtClean="0">
                <a:solidFill>
                  <a:schemeClr val="tx1"/>
                </a:solidFill>
                <a:effectLst/>
                <a:latin typeface="+mn-lt"/>
                <a:ea typeface="+mn-ea"/>
                <a:cs typeface="+mn-cs"/>
              </a:rPr>
              <a:t> не те, </a:t>
            </a:r>
            <a:r>
              <a:rPr lang="ru-RU" sz="1200" b="0" i="0" kern="1200" dirty="0" err="1" smtClean="0">
                <a:solidFill>
                  <a:schemeClr val="tx1"/>
                </a:solidFill>
                <a:effectLst/>
                <a:latin typeface="+mn-lt"/>
                <a:ea typeface="+mn-ea"/>
                <a:cs typeface="+mn-cs"/>
              </a:rPr>
              <a:t>що</a:t>
            </a:r>
            <a:r>
              <a:rPr lang="ru-RU" sz="1200" b="0" i="0" kern="1200" dirty="0" smtClean="0">
                <a:solidFill>
                  <a:schemeClr val="tx1"/>
                </a:solidFill>
                <a:effectLst/>
                <a:latin typeface="+mn-lt"/>
                <a:ea typeface="+mn-ea"/>
                <a:cs typeface="+mn-cs"/>
              </a:rPr>
              <a:t> у </a:t>
            </a:r>
            <a:r>
              <a:rPr lang="ru-RU" sz="1200" b="0" i="0" kern="1200" dirty="0" err="1" smtClean="0">
                <a:solidFill>
                  <a:schemeClr val="tx1"/>
                </a:solidFill>
                <a:effectLst/>
                <a:latin typeface="+mn-lt"/>
                <a:ea typeface="+mn-ea"/>
                <a:cs typeface="+mn-cs"/>
              </a:rPr>
              <a:t>французів</a:t>
            </a:r>
            <a:r>
              <a:rPr lang="ru-RU" sz="1200" b="0" i="0" kern="1200" dirty="0" smtClean="0">
                <a:solidFill>
                  <a:schemeClr val="tx1"/>
                </a:solidFill>
                <a:effectLst/>
                <a:latin typeface="+mn-lt"/>
                <a:ea typeface="+mn-ea"/>
                <a:cs typeface="+mn-cs"/>
              </a:rPr>
              <a:t> не </a:t>
            </a:r>
            <a:r>
              <a:rPr lang="ru-RU" sz="1200" b="0" i="0" kern="1200" dirty="0" err="1" smtClean="0">
                <a:solidFill>
                  <a:schemeClr val="tx1"/>
                </a:solidFill>
                <a:effectLst/>
                <a:latin typeface="+mn-lt"/>
                <a:ea typeface="+mn-ea"/>
                <a:cs typeface="+mn-cs"/>
              </a:rPr>
              <a:t>було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зимового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одягу</a:t>
            </a:r>
            <a:r>
              <a:rPr lang="ru-RU" sz="1200" b="0" i="0" kern="1200" dirty="0" smtClean="0">
                <a:solidFill>
                  <a:schemeClr val="tx1"/>
                </a:solidFill>
                <a:effectLst/>
                <a:latin typeface="+mn-lt"/>
                <a:ea typeface="+mn-ea"/>
                <a:cs typeface="+mn-cs"/>
              </a:rPr>
              <a:t>, а те, </a:t>
            </a:r>
            <a:r>
              <a:rPr lang="ru-RU" sz="1200" b="0" i="0" kern="1200" dirty="0" err="1" smtClean="0">
                <a:solidFill>
                  <a:schemeClr val="tx1"/>
                </a:solidFill>
                <a:effectLst/>
                <a:latin typeface="+mn-lt"/>
                <a:ea typeface="+mn-ea"/>
                <a:cs typeface="+mn-cs"/>
              </a:rPr>
              <a:t>що</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результаті</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тривалого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стресу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поверхневі</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резерви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організму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вичерпалися</a:t>
            </a:r>
            <a:r>
              <a:rPr lang="ru-RU" sz="1200" b="0" i="0" kern="1200" dirty="0" smtClean="0">
                <a:solidFill>
                  <a:schemeClr val="tx1"/>
                </a:solidFill>
                <a:effectLst/>
                <a:latin typeface="+mn-lt"/>
                <a:ea typeface="+mn-ea"/>
                <a:cs typeface="+mn-cs"/>
              </a:rPr>
              <a:t>, а "</a:t>
            </a:r>
            <a:r>
              <a:rPr lang="ru-RU" sz="1200" b="0" i="0" kern="1200" dirty="0" err="1" smtClean="0">
                <a:solidFill>
                  <a:schemeClr val="tx1"/>
                </a:solidFill>
                <a:effectLst/>
                <a:latin typeface="+mn-lt"/>
                <a:ea typeface="+mn-ea"/>
                <a:cs typeface="+mn-cs"/>
              </a:rPr>
              <a:t>глибокі</a:t>
            </a:r>
            <a:r>
              <a:rPr lang="ru-RU" sz="1200" b="0" i="0" kern="1200" dirty="0" smtClean="0">
                <a:solidFill>
                  <a:schemeClr val="tx1"/>
                </a:solidFill>
                <a:effectLst/>
                <a:latin typeface="+mn-lt"/>
                <a:ea typeface="+mn-ea"/>
                <a:cs typeface="+mn-cs"/>
              </a:rPr>
              <a:t>" не </a:t>
            </a:r>
            <a:r>
              <a:rPr lang="ru-RU" sz="1200" b="0" i="0" kern="1200" dirty="0" err="1" smtClean="0">
                <a:solidFill>
                  <a:schemeClr val="tx1"/>
                </a:solidFill>
                <a:effectLst/>
                <a:latin typeface="+mn-lt"/>
                <a:ea typeface="+mn-ea"/>
                <a:cs typeface="+mn-cs"/>
              </a:rPr>
              <a:t>встигли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мобілізуватися</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039022F-1836-4C2F-9F2E-4BFD3F2A2B95}" type="slidenum">
              <a:rPr lang="ru-RU" smtClean="0"/>
              <a:t>5</a:t>
            </a:fld>
            <a:endParaRPr lang="ru-RU"/>
          </a:p>
        </p:txBody>
      </p:sp>
    </p:spTree>
    <p:extLst>
      <p:ext uri="{BB962C8B-B14F-4D97-AF65-F5344CB8AC3E}">
        <p14:creationId xmlns:p14="http://schemas.microsoft.com/office/powerpoint/2010/main" val="413839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b="1" dirty="0" smtClean="0"/>
              <a:t>1. </a:t>
            </a:r>
            <a:r>
              <a:rPr lang="ru-RU" b="1" dirty="0" err="1" smtClean="0"/>
              <a:t>Стадія</a:t>
            </a:r>
            <a:r>
              <a:rPr lang="ru-RU" b="1" dirty="0" smtClean="0"/>
              <a:t> </a:t>
            </a:r>
            <a:r>
              <a:rPr lang="ru-RU" b="1" dirty="0" err="1" smtClean="0"/>
              <a:t>тривоги</a:t>
            </a:r>
            <a:r>
              <a:rPr lang="ru-RU" b="1" dirty="0" smtClean="0"/>
              <a:t>. </a:t>
            </a:r>
            <a:r>
              <a:rPr lang="ru-RU" dirty="0" err="1" smtClean="0"/>
              <a:t>Це</a:t>
            </a:r>
            <a:r>
              <a:rPr lang="ru-RU" dirty="0" smtClean="0"/>
              <a:t> </a:t>
            </a:r>
            <a:r>
              <a:rPr lang="ru-RU" dirty="0" err="1" smtClean="0"/>
              <a:t>найперша</a:t>
            </a:r>
            <a:r>
              <a:rPr lang="ru-RU" dirty="0" smtClean="0"/>
              <a:t> </a:t>
            </a:r>
            <a:r>
              <a:rPr lang="ru-RU" dirty="0" err="1" smtClean="0"/>
              <a:t>стадія</a:t>
            </a:r>
            <a:r>
              <a:rPr lang="ru-RU" dirty="0" smtClean="0"/>
              <a:t>, </a:t>
            </a:r>
            <a:r>
              <a:rPr lang="ru-RU" dirty="0" err="1" smtClean="0"/>
              <a:t>що</a:t>
            </a:r>
            <a:r>
              <a:rPr lang="ru-RU" dirty="0" smtClean="0"/>
              <a:t> </a:t>
            </a:r>
            <a:r>
              <a:rPr lang="ru-RU" dirty="0" err="1" smtClean="0"/>
              <a:t>виникає</a:t>
            </a:r>
            <a:r>
              <a:rPr lang="ru-RU" dirty="0" smtClean="0"/>
              <a:t> з </a:t>
            </a:r>
            <a:r>
              <a:rPr lang="ru-RU" dirty="0" err="1" smtClean="0"/>
              <a:t>появою</a:t>
            </a:r>
            <a:r>
              <a:rPr lang="ru-RU" dirty="0" smtClean="0"/>
              <a:t> </a:t>
            </a:r>
            <a:r>
              <a:rPr lang="ru-RU" dirty="0" err="1" smtClean="0"/>
              <a:t>подразника</a:t>
            </a:r>
            <a:r>
              <a:rPr lang="ru-RU" dirty="0" smtClean="0"/>
              <a:t>, </a:t>
            </a:r>
            <a:r>
              <a:rPr lang="ru-RU" dirty="0" err="1" smtClean="0"/>
              <a:t>що</a:t>
            </a:r>
            <a:r>
              <a:rPr lang="ru-RU" dirty="0" smtClean="0"/>
              <a:t> </a:t>
            </a:r>
            <a:r>
              <a:rPr lang="ru-RU" dirty="0" err="1" smtClean="0"/>
              <a:t>викликає</a:t>
            </a:r>
            <a:r>
              <a:rPr lang="ru-RU" dirty="0" smtClean="0"/>
              <a:t> </a:t>
            </a:r>
            <a:r>
              <a:rPr lang="ru-RU" dirty="0" err="1" smtClean="0"/>
              <a:t>стрес</a:t>
            </a:r>
            <a:r>
              <a:rPr lang="ru-RU" dirty="0" smtClean="0"/>
              <a:t>. </a:t>
            </a:r>
            <a:r>
              <a:rPr lang="ru-RU" dirty="0" err="1" smtClean="0"/>
              <a:t>Наявність</a:t>
            </a:r>
            <a:r>
              <a:rPr lang="ru-RU" dirty="0" smtClean="0"/>
              <a:t> такого </a:t>
            </a:r>
            <a:r>
              <a:rPr lang="ru-RU" dirty="0" err="1" smtClean="0"/>
              <a:t>подразника</a:t>
            </a:r>
            <a:r>
              <a:rPr lang="ru-RU" dirty="0" smtClean="0"/>
              <a:t> </a:t>
            </a:r>
            <a:r>
              <a:rPr lang="ru-RU" dirty="0" err="1" smtClean="0"/>
              <a:t>викликає</a:t>
            </a:r>
            <a:r>
              <a:rPr lang="ru-RU" dirty="0" smtClean="0"/>
              <a:t> ряд </a:t>
            </a:r>
            <a:r>
              <a:rPr lang="ru-RU" dirty="0" err="1" smtClean="0"/>
              <a:t>фізіологічних</a:t>
            </a:r>
            <a:r>
              <a:rPr lang="ru-RU" dirty="0" smtClean="0"/>
              <a:t> </a:t>
            </a:r>
            <a:r>
              <a:rPr lang="ru-RU" dirty="0" err="1" smtClean="0"/>
              <a:t>змін</a:t>
            </a:r>
            <a:r>
              <a:rPr lang="ru-RU" dirty="0" smtClean="0"/>
              <a:t>: у </a:t>
            </a:r>
            <a:r>
              <a:rPr lang="ru-RU" dirty="0" err="1" smtClean="0"/>
              <a:t>людини</a:t>
            </a:r>
            <a:r>
              <a:rPr lang="ru-RU" dirty="0" smtClean="0"/>
              <a:t> </a:t>
            </a:r>
            <a:r>
              <a:rPr lang="ru-RU" dirty="0" err="1" smtClean="0"/>
              <a:t>учащається</a:t>
            </a:r>
            <a:r>
              <a:rPr lang="ru-RU" dirty="0" smtClean="0"/>
              <a:t> </a:t>
            </a:r>
            <a:r>
              <a:rPr lang="ru-RU" dirty="0" err="1" smtClean="0"/>
              <a:t>подих</a:t>
            </a:r>
            <a:r>
              <a:rPr lang="ru-RU" dirty="0" smtClean="0"/>
              <a:t>, </a:t>
            </a:r>
            <a:r>
              <a:rPr lang="ru-RU" dirty="0" err="1" smtClean="0"/>
              <a:t>трохи</a:t>
            </a:r>
            <a:r>
              <a:rPr lang="ru-RU" dirty="0" smtClean="0"/>
              <a:t> </a:t>
            </a:r>
            <a:r>
              <a:rPr lang="ru-RU" dirty="0" err="1" smtClean="0"/>
              <a:t>піднімається</a:t>
            </a:r>
            <a:r>
              <a:rPr lang="ru-RU" dirty="0" smtClean="0"/>
              <a:t> </a:t>
            </a:r>
            <a:r>
              <a:rPr lang="ru-RU" dirty="0" err="1" smtClean="0"/>
              <a:t>тиск</a:t>
            </a:r>
            <a:r>
              <a:rPr lang="ru-RU" dirty="0" smtClean="0"/>
              <a:t>, </a:t>
            </a:r>
            <a:r>
              <a:rPr lang="ru-RU" dirty="0" err="1" smtClean="0"/>
              <a:t>підвищується</a:t>
            </a:r>
            <a:r>
              <a:rPr lang="ru-RU" dirty="0" smtClean="0"/>
              <a:t> пульс. </a:t>
            </a:r>
            <a:r>
              <a:rPr lang="ru-RU" dirty="0" err="1" smtClean="0"/>
              <a:t>Змінюються</a:t>
            </a:r>
            <a:r>
              <a:rPr lang="ru-RU" dirty="0" smtClean="0"/>
              <a:t> і </a:t>
            </a:r>
            <a:r>
              <a:rPr lang="ru-RU" dirty="0" err="1" smtClean="0"/>
              <a:t>психічні</a:t>
            </a:r>
            <a:r>
              <a:rPr lang="ru-RU" dirty="0" smtClean="0"/>
              <a:t> </a:t>
            </a:r>
            <a:r>
              <a:rPr lang="ru-RU" dirty="0" err="1" smtClean="0"/>
              <a:t>функції</a:t>
            </a:r>
            <a:r>
              <a:rPr lang="ru-RU" dirty="0" smtClean="0"/>
              <a:t>: </a:t>
            </a:r>
            <a:r>
              <a:rPr lang="ru-RU" dirty="0" err="1" smtClean="0"/>
              <a:t>підсилюється</a:t>
            </a:r>
            <a:r>
              <a:rPr lang="ru-RU" dirty="0" smtClean="0"/>
              <a:t> </a:t>
            </a:r>
            <a:r>
              <a:rPr lang="ru-RU" dirty="0" err="1" smtClean="0"/>
              <a:t>порушення</a:t>
            </a:r>
            <a:r>
              <a:rPr lang="ru-RU" dirty="0" smtClean="0"/>
              <a:t>, вся </a:t>
            </a:r>
            <a:r>
              <a:rPr lang="ru-RU" dirty="0" err="1" smtClean="0"/>
              <a:t>увага</a:t>
            </a:r>
            <a:r>
              <a:rPr lang="ru-RU" dirty="0" smtClean="0"/>
              <a:t> </a:t>
            </a:r>
            <a:r>
              <a:rPr lang="ru-RU" dirty="0" err="1" smtClean="0"/>
              <a:t>концентрується</a:t>
            </a:r>
            <a:r>
              <a:rPr lang="ru-RU" dirty="0" smtClean="0"/>
              <a:t> на </a:t>
            </a:r>
            <a:r>
              <a:rPr lang="ru-RU" dirty="0" err="1" smtClean="0"/>
              <a:t>подразнику</a:t>
            </a:r>
            <a:r>
              <a:rPr lang="ru-RU" dirty="0" smtClean="0"/>
              <a:t>, </a:t>
            </a:r>
            <a:r>
              <a:rPr lang="ru-RU" dirty="0" err="1" smtClean="0"/>
              <a:t>виявляється</a:t>
            </a:r>
            <a:r>
              <a:rPr lang="ru-RU" dirty="0" smtClean="0"/>
              <a:t> </a:t>
            </a:r>
            <a:r>
              <a:rPr lang="ru-RU" dirty="0" err="1" smtClean="0"/>
              <a:t>підвищений</a:t>
            </a:r>
            <a:r>
              <a:rPr lang="ru-RU" dirty="0" smtClean="0"/>
              <a:t> </a:t>
            </a:r>
            <a:r>
              <a:rPr lang="ru-RU" dirty="0" err="1" smtClean="0"/>
              <a:t>особистісний</a:t>
            </a:r>
            <a:r>
              <a:rPr lang="ru-RU" dirty="0" smtClean="0"/>
              <a:t> контроль </a:t>
            </a:r>
            <a:r>
              <a:rPr lang="ru-RU" dirty="0" err="1" smtClean="0"/>
              <a:t>ситуації</a:t>
            </a:r>
            <a:r>
              <a:rPr lang="ru-RU" dirty="0" smtClean="0"/>
              <a:t>. Усе разом покликано </a:t>
            </a:r>
            <a:r>
              <a:rPr lang="ru-RU" dirty="0" err="1" smtClean="0"/>
              <a:t>мобілізувати</a:t>
            </a:r>
            <a:r>
              <a:rPr lang="ru-RU" dirty="0" smtClean="0"/>
              <a:t> </a:t>
            </a:r>
            <a:r>
              <a:rPr lang="ru-RU" dirty="0" err="1" smtClean="0"/>
              <a:t>захисні</a:t>
            </a:r>
            <a:r>
              <a:rPr lang="ru-RU" dirty="0" smtClean="0"/>
              <a:t> </a:t>
            </a:r>
            <a:r>
              <a:rPr lang="ru-RU" dirty="0" err="1" smtClean="0"/>
              <a:t>можливості</a:t>
            </a:r>
            <a:r>
              <a:rPr lang="ru-RU" dirty="0" smtClean="0"/>
              <a:t> </a:t>
            </a:r>
            <a:r>
              <a:rPr lang="ru-RU" dirty="0" err="1" smtClean="0"/>
              <a:t>організму</a:t>
            </a:r>
            <a:r>
              <a:rPr lang="ru-RU" dirty="0" smtClean="0"/>
              <a:t> і </a:t>
            </a:r>
            <a:r>
              <a:rPr lang="ru-RU" dirty="0" err="1" smtClean="0"/>
              <a:t>механізми</a:t>
            </a:r>
            <a:r>
              <a:rPr lang="ru-RU" dirty="0" smtClean="0"/>
              <a:t> </a:t>
            </a:r>
            <a:r>
              <a:rPr lang="ru-RU" dirty="0" err="1" smtClean="0"/>
              <a:t>саморегуляції</a:t>
            </a:r>
            <a:r>
              <a:rPr lang="ru-RU" dirty="0" smtClean="0"/>
              <a:t> на </a:t>
            </a:r>
            <a:r>
              <a:rPr lang="ru-RU" dirty="0" err="1" smtClean="0"/>
              <a:t>захист</a:t>
            </a:r>
            <a:r>
              <a:rPr lang="ru-RU" dirty="0" smtClean="0"/>
              <a:t> </a:t>
            </a:r>
            <a:r>
              <a:rPr lang="ru-RU" dirty="0" err="1" smtClean="0"/>
              <a:t>від</a:t>
            </a:r>
            <a:r>
              <a:rPr lang="ru-RU" dirty="0" smtClean="0"/>
              <a:t> </a:t>
            </a:r>
            <a:r>
              <a:rPr lang="ru-RU" dirty="0" err="1" smtClean="0"/>
              <a:t>стресу</a:t>
            </a:r>
            <a:r>
              <a:rPr lang="ru-RU" dirty="0" smtClean="0"/>
              <a:t>. </a:t>
            </a:r>
            <a:r>
              <a:rPr lang="ru-RU" dirty="0" err="1" smtClean="0"/>
              <a:t>Якщо</a:t>
            </a:r>
            <a:r>
              <a:rPr lang="ru-RU" dirty="0" smtClean="0"/>
              <a:t> </a:t>
            </a:r>
            <a:r>
              <a:rPr lang="ru-RU" dirty="0" err="1" smtClean="0"/>
              <a:t>цієї</a:t>
            </a:r>
            <a:r>
              <a:rPr lang="ru-RU" dirty="0" smtClean="0"/>
              <a:t> </a:t>
            </a:r>
            <a:r>
              <a:rPr lang="ru-RU" dirty="0" err="1" smtClean="0"/>
              <a:t>дії</a:t>
            </a:r>
            <a:r>
              <a:rPr lang="ru-RU" dirty="0" smtClean="0"/>
              <a:t> </a:t>
            </a:r>
            <a:r>
              <a:rPr lang="ru-RU" dirty="0" err="1" smtClean="0"/>
              <a:t>досить</a:t>
            </a:r>
            <a:r>
              <a:rPr lang="ru-RU" dirty="0" smtClean="0"/>
              <a:t>, то </a:t>
            </a:r>
            <a:r>
              <a:rPr lang="ru-RU" dirty="0" err="1" smtClean="0"/>
              <a:t>тривога</a:t>
            </a:r>
            <a:r>
              <a:rPr lang="ru-RU" dirty="0" smtClean="0"/>
              <a:t> і </a:t>
            </a:r>
            <a:r>
              <a:rPr lang="ru-RU" dirty="0" err="1" smtClean="0"/>
              <a:t>хвилювання</a:t>
            </a:r>
            <a:r>
              <a:rPr lang="ru-RU" dirty="0" smtClean="0"/>
              <a:t> </a:t>
            </a:r>
            <a:r>
              <a:rPr lang="ru-RU" dirty="0" err="1" smtClean="0"/>
              <a:t>вщухають</a:t>
            </a:r>
            <a:r>
              <a:rPr lang="ru-RU" dirty="0" smtClean="0"/>
              <a:t>, </a:t>
            </a:r>
            <a:r>
              <a:rPr lang="ru-RU" dirty="0" err="1" smtClean="0"/>
              <a:t>стрес</a:t>
            </a:r>
            <a:r>
              <a:rPr lang="ru-RU" dirty="0" smtClean="0"/>
              <a:t> </a:t>
            </a:r>
            <a:r>
              <a:rPr lang="ru-RU" dirty="0" err="1" smtClean="0"/>
              <a:t>закінчується</a:t>
            </a:r>
            <a:r>
              <a:rPr lang="ru-RU" dirty="0" smtClean="0"/>
              <a:t>. </a:t>
            </a:r>
            <a:r>
              <a:rPr lang="ru-RU" dirty="0" err="1" smtClean="0"/>
              <a:t>Більшість</a:t>
            </a:r>
            <a:r>
              <a:rPr lang="ru-RU" dirty="0" smtClean="0"/>
              <a:t> </a:t>
            </a:r>
            <a:r>
              <a:rPr lang="ru-RU" dirty="0" err="1" smtClean="0"/>
              <a:t>стресів</a:t>
            </a:r>
            <a:r>
              <a:rPr lang="ru-RU" dirty="0" smtClean="0"/>
              <a:t> </a:t>
            </a:r>
            <a:r>
              <a:rPr lang="ru-RU" dirty="0" err="1" smtClean="0"/>
              <a:t>дозволяється</a:t>
            </a:r>
            <a:r>
              <a:rPr lang="ru-RU" dirty="0" smtClean="0"/>
              <a:t> на </a:t>
            </a:r>
            <a:r>
              <a:rPr lang="ru-RU" dirty="0" err="1" smtClean="0"/>
              <a:t>цій</a:t>
            </a:r>
            <a:r>
              <a:rPr lang="ru-RU" dirty="0" smtClean="0"/>
              <a:t> </a:t>
            </a:r>
            <a:r>
              <a:rPr lang="ru-RU" dirty="0" err="1" smtClean="0"/>
              <a:t>стадії</a:t>
            </a:r>
            <a:r>
              <a:rPr lang="ru-RU" dirty="0" smtClean="0"/>
              <a:t>.</a:t>
            </a:r>
          </a:p>
          <a:p>
            <a:pPr marL="0" indent="0">
              <a:buNone/>
            </a:pPr>
            <a:r>
              <a:rPr lang="ru-RU" b="1" dirty="0" smtClean="0"/>
              <a:t>2. </a:t>
            </a:r>
            <a:r>
              <a:rPr lang="ru-RU" b="1" dirty="0" err="1" smtClean="0"/>
              <a:t>Стадія</a:t>
            </a:r>
            <a:r>
              <a:rPr lang="ru-RU" b="1" dirty="0" smtClean="0"/>
              <a:t> опору. </a:t>
            </a:r>
            <a:r>
              <a:rPr lang="ru-RU" dirty="0" err="1" smtClean="0"/>
              <a:t>Настає</a:t>
            </a:r>
            <a:r>
              <a:rPr lang="ru-RU" dirty="0" smtClean="0"/>
              <a:t> у </a:t>
            </a:r>
            <a:r>
              <a:rPr lang="ru-RU" dirty="0" err="1" smtClean="0"/>
              <a:t>випадку</a:t>
            </a:r>
            <a:r>
              <a:rPr lang="ru-RU" dirty="0" smtClean="0"/>
              <a:t>, </a:t>
            </a:r>
            <a:r>
              <a:rPr lang="ru-RU" dirty="0" err="1" smtClean="0"/>
              <a:t>якщо</a:t>
            </a:r>
            <a:r>
              <a:rPr lang="ru-RU" dirty="0" smtClean="0"/>
              <a:t> </a:t>
            </a:r>
            <a:r>
              <a:rPr lang="ru-RU" dirty="0" err="1" smtClean="0"/>
              <a:t>стрес</a:t>
            </a:r>
            <a:r>
              <a:rPr lang="ru-RU" dirty="0" smtClean="0"/>
              <a:t> фактор, </a:t>
            </a:r>
            <a:r>
              <a:rPr lang="ru-RU" dirty="0" err="1" smtClean="0"/>
              <a:t>що</a:t>
            </a:r>
            <a:r>
              <a:rPr lang="ru-RU" dirty="0" smtClean="0"/>
              <a:t> </a:t>
            </a:r>
            <a:r>
              <a:rPr lang="ru-RU" dirty="0" err="1" smtClean="0"/>
              <a:t>викликав</a:t>
            </a:r>
            <a:r>
              <a:rPr lang="ru-RU" dirty="0" smtClean="0"/>
              <a:t>, </a:t>
            </a:r>
            <a:r>
              <a:rPr lang="ru-RU" dirty="0" err="1" smtClean="0"/>
              <a:t>продовжує</a:t>
            </a:r>
            <a:r>
              <a:rPr lang="ru-RU" dirty="0" smtClean="0"/>
              <a:t> </a:t>
            </a:r>
            <a:r>
              <a:rPr lang="ru-RU" dirty="0" err="1" smtClean="0"/>
              <a:t>діяти</a:t>
            </a:r>
            <a:r>
              <a:rPr lang="ru-RU" dirty="0" smtClean="0"/>
              <a:t>. </a:t>
            </a:r>
            <a:r>
              <a:rPr lang="ru-RU" dirty="0" err="1" smtClean="0"/>
              <a:t>Тоді</a:t>
            </a:r>
            <a:r>
              <a:rPr lang="ru-RU" dirty="0" smtClean="0"/>
              <a:t> </a:t>
            </a:r>
            <a:r>
              <a:rPr lang="ru-RU" dirty="0" err="1" smtClean="0"/>
              <a:t>організм</a:t>
            </a:r>
            <a:r>
              <a:rPr lang="ru-RU" dirty="0" smtClean="0"/>
              <a:t> </a:t>
            </a:r>
            <a:r>
              <a:rPr lang="ru-RU" dirty="0" err="1" smtClean="0"/>
              <a:t>захищається</a:t>
            </a:r>
            <a:r>
              <a:rPr lang="ru-RU" dirty="0" smtClean="0"/>
              <a:t> </a:t>
            </a:r>
            <a:r>
              <a:rPr lang="ru-RU" dirty="0" err="1" smtClean="0"/>
              <a:t>від</a:t>
            </a:r>
            <a:r>
              <a:rPr lang="ru-RU" dirty="0" smtClean="0"/>
              <a:t> </a:t>
            </a:r>
            <a:r>
              <a:rPr lang="ru-RU" dirty="0" err="1" smtClean="0"/>
              <a:t>стресу</a:t>
            </a:r>
            <a:r>
              <a:rPr lang="ru-RU" dirty="0" smtClean="0"/>
              <a:t>, </a:t>
            </a:r>
            <a:r>
              <a:rPr lang="ru-RU" dirty="0" err="1" smtClean="0"/>
              <a:t>витрачаючи</a:t>
            </a:r>
            <a:r>
              <a:rPr lang="ru-RU" dirty="0" smtClean="0"/>
              <a:t> "</a:t>
            </a:r>
            <a:r>
              <a:rPr lang="ru-RU" dirty="0" err="1" smtClean="0"/>
              <a:t>резервний</a:t>
            </a:r>
            <a:r>
              <a:rPr lang="ru-RU" dirty="0" smtClean="0"/>
              <a:t>" запас сил, з </a:t>
            </a:r>
            <a:r>
              <a:rPr lang="ru-RU" dirty="0" err="1" smtClean="0"/>
              <a:t>максимальним</a:t>
            </a:r>
            <a:r>
              <a:rPr lang="ru-RU" dirty="0" smtClean="0"/>
              <a:t> </a:t>
            </a:r>
            <a:r>
              <a:rPr lang="ru-RU" dirty="0" err="1" smtClean="0"/>
              <a:t>навантаженням</a:t>
            </a:r>
            <a:r>
              <a:rPr lang="ru-RU" dirty="0" smtClean="0"/>
              <a:t> на </a:t>
            </a:r>
            <a:r>
              <a:rPr lang="ru-RU" dirty="0" err="1" smtClean="0"/>
              <a:t>всі</a:t>
            </a:r>
            <a:r>
              <a:rPr lang="ru-RU" dirty="0" smtClean="0"/>
              <a:t> </a:t>
            </a:r>
            <a:r>
              <a:rPr lang="ru-RU" dirty="0" err="1" smtClean="0"/>
              <a:t>системи</a:t>
            </a:r>
            <a:r>
              <a:rPr lang="ru-RU" dirty="0" smtClean="0"/>
              <a:t> </a:t>
            </a:r>
            <a:r>
              <a:rPr lang="ru-RU" dirty="0" err="1" smtClean="0"/>
              <a:t>організму</a:t>
            </a:r>
            <a:r>
              <a:rPr lang="ru-RU" dirty="0" smtClean="0"/>
              <a:t>.</a:t>
            </a:r>
          </a:p>
          <a:p>
            <a:pPr marL="0" indent="0">
              <a:buNone/>
            </a:pPr>
            <a:r>
              <a:rPr lang="ru-RU" b="1" dirty="0" smtClean="0"/>
              <a:t>3. </a:t>
            </a:r>
            <a:r>
              <a:rPr lang="ru-RU" b="1" dirty="0" err="1" smtClean="0"/>
              <a:t>Стадія</a:t>
            </a:r>
            <a:r>
              <a:rPr lang="ru-RU" b="1" dirty="0" smtClean="0"/>
              <a:t> </a:t>
            </a:r>
            <a:r>
              <a:rPr lang="ru-RU" b="1" dirty="0" err="1" smtClean="0"/>
              <a:t>виснаження</a:t>
            </a:r>
            <a:r>
              <a:rPr lang="ru-RU" b="1" dirty="0" smtClean="0"/>
              <a:t>. </a:t>
            </a:r>
            <a:r>
              <a:rPr lang="ru-RU" dirty="0" err="1" smtClean="0"/>
              <a:t>Якщо</a:t>
            </a:r>
            <a:r>
              <a:rPr lang="ru-RU" dirty="0" smtClean="0"/>
              <a:t> </a:t>
            </a:r>
            <a:r>
              <a:rPr lang="ru-RU" dirty="0" err="1" smtClean="0"/>
              <a:t>подразник</a:t>
            </a:r>
            <a:r>
              <a:rPr lang="ru-RU" dirty="0" smtClean="0"/>
              <a:t> </a:t>
            </a:r>
            <a:r>
              <a:rPr lang="ru-RU" dirty="0" err="1" smtClean="0"/>
              <a:t>продовжує</a:t>
            </a:r>
            <a:r>
              <a:rPr lang="ru-RU" dirty="0" smtClean="0"/>
              <a:t> </a:t>
            </a:r>
            <a:r>
              <a:rPr lang="ru-RU" dirty="0" err="1" smtClean="0"/>
              <a:t>діяти</a:t>
            </a:r>
            <a:r>
              <a:rPr lang="ru-RU" dirty="0" smtClean="0"/>
              <a:t>, то </a:t>
            </a:r>
            <a:r>
              <a:rPr lang="ru-RU" dirty="0" err="1" smtClean="0"/>
              <a:t>відбувається</a:t>
            </a:r>
            <a:r>
              <a:rPr lang="ru-RU" dirty="0" smtClean="0"/>
              <a:t> </a:t>
            </a:r>
            <a:r>
              <a:rPr lang="ru-RU" dirty="0" err="1" smtClean="0"/>
              <a:t>зменшення</a:t>
            </a:r>
            <a:r>
              <a:rPr lang="ru-RU" dirty="0" smtClean="0"/>
              <a:t> </a:t>
            </a:r>
            <a:r>
              <a:rPr lang="ru-RU" dirty="0" err="1" smtClean="0"/>
              <a:t>можливостей</a:t>
            </a:r>
            <a:r>
              <a:rPr lang="ru-RU" dirty="0" smtClean="0"/>
              <a:t> </a:t>
            </a:r>
            <a:r>
              <a:rPr lang="ru-RU" dirty="0" err="1" smtClean="0"/>
              <a:t>протистояння</a:t>
            </a:r>
            <a:r>
              <a:rPr lang="ru-RU" dirty="0" smtClean="0"/>
              <a:t> </a:t>
            </a:r>
            <a:r>
              <a:rPr lang="ru-RU" dirty="0" err="1" smtClean="0"/>
              <a:t>стресові</a:t>
            </a:r>
            <a:r>
              <a:rPr lang="ru-RU" dirty="0" smtClean="0"/>
              <a:t>, тому </a:t>
            </a:r>
            <a:r>
              <a:rPr lang="ru-RU" dirty="0" err="1" smtClean="0"/>
              <a:t>що</a:t>
            </a:r>
            <a:r>
              <a:rPr lang="ru-RU" dirty="0" smtClean="0"/>
              <a:t> </a:t>
            </a:r>
            <a:r>
              <a:rPr lang="ru-RU" dirty="0" err="1" smtClean="0"/>
              <a:t>виснажуються</a:t>
            </a:r>
            <a:r>
              <a:rPr lang="ru-RU" dirty="0" smtClean="0"/>
              <a:t> </a:t>
            </a:r>
            <a:r>
              <a:rPr lang="ru-RU" dirty="0" err="1" smtClean="0"/>
              <a:t>резерви</a:t>
            </a:r>
            <a:r>
              <a:rPr lang="ru-RU" dirty="0" smtClean="0"/>
              <a:t> </a:t>
            </a:r>
            <a:r>
              <a:rPr lang="ru-RU" dirty="0" err="1" smtClean="0"/>
              <a:t>людини</a:t>
            </a:r>
            <a:r>
              <a:rPr lang="ru-RU" dirty="0" smtClean="0"/>
              <a:t>. </a:t>
            </a:r>
            <a:r>
              <a:rPr lang="ru-RU" dirty="0" err="1" smtClean="0"/>
              <a:t>Знижується</a:t>
            </a:r>
            <a:r>
              <a:rPr lang="ru-RU" dirty="0" smtClean="0"/>
              <a:t> </a:t>
            </a:r>
            <a:r>
              <a:rPr lang="ru-RU" dirty="0" err="1" smtClean="0"/>
              <a:t>загальна</a:t>
            </a:r>
            <a:r>
              <a:rPr lang="ru-RU" dirty="0" smtClean="0"/>
              <a:t> </a:t>
            </a:r>
            <a:r>
              <a:rPr lang="ru-RU" dirty="0" err="1" smtClean="0"/>
              <a:t>опірність</a:t>
            </a:r>
            <a:r>
              <a:rPr lang="ru-RU" dirty="0" smtClean="0"/>
              <a:t> </a:t>
            </a:r>
            <a:r>
              <a:rPr lang="ru-RU" dirty="0" err="1" smtClean="0"/>
              <a:t>організму</a:t>
            </a:r>
            <a:r>
              <a:rPr lang="ru-RU" dirty="0" smtClean="0"/>
              <a:t>. </a:t>
            </a:r>
            <a:r>
              <a:rPr lang="ru-RU" dirty="0" err="1" smtClean="0"/>
              <a:t>Стрес</a:t>
            </a:r>
            <a:r>
              <a:rPr lang="ru-RU" dirty="0" smtClean="0"/>
              <a:t> "</a:t>
            </a:r>
            <a:r>
              <a:rPr lang="ru-RU" dirty="0" err="1" smtClean="0"/>
              <a:t>захоплює</a:t>
            </a:r>
            <a:r>
              <a:rPr lang="ru-RU" dirty="0" smtClean="0"/>
              <a:t>" </a:t>
            </a:r>
            <a:r>
              <a:rPr lang="ru-RU" dirty="0" err="1" smtClean="0"/>
              <a:t>людини</a:t>
            </a:r>
            <a:r>
              <a:rPr lang="ru-RU" dirty="0" smtClean="0"/>
              <a:t> і </a:t>
            </a:r>
            <a:r>
              <a:rPr lang="ru-RU" dirty="0" err="1" smtClean="0"/>
              <a:t>може</a:t>
            </a:r>
            <a:r>
              <a:rPr lang="ru-RU" dirty="0" smtClean="0"/>
              <a:t> привести </a:t>
            </a:r>
            <a:r>
              <a:rPr lang="ru-RU" dirty="0" err="1" smtClean="0"/>
              <a:t>його</a:t>
            </a:r>
            <a:r>
              <a:rPr lang="ru-RU" dirty="0" smtClean="0"/>
              <a:t> до </a:t>
            </a:r>
            <a:r>
              <a:rPr lang="ru-RU" dirty="0" err="1" smtClean="0"/>
              <a:t>хвороби</a:t>
            </a:r>
            <a:r>
              <a:rPr lang="ru-RU" dirty="0" smtClean="0"/>
              <a:t>.</a:t>
            </a:r>
          </a:p>
          <a:p>
            <a:endParaRPr lang="ru-RU" dirty="0"/>
          </a:p>
        </p:txBody>
      </p:sp>
      <p:sp>
        <p:nvSpPr>
          <p:cNvPr id="4" name="Номер слайда 3"/>
          <p:cNvSpPr>
            <a:spLocks noGrp="1"/>
          </p:cNvSpPr>
          <p:nvPr>
            <p:ph type="sldNum" sz="quarter" idx="10"/>
          </p:nvPr>
        </p:nvSpPr>
        <p:spPr/>
        <p:txBody>
          <a:bodyPr/>
          <a:lstStyle/>
          <a:p>
            <a:fld id="{3039022F-1836-4C2F-9F2E-4BFD3F2A2B95}" type="slidenum">
              <a:rPr lang="ru-RU" smtClean="0"/>
              <a:t>7</a:t>
            </a:fld>
            <a:endParaRPr lang="ru-RU"/>
          </a:p>
        </p:txBody>
      </p:sp>
    </p:spTree>
    <p:extLst>
      <p:ext uri="{BB962C8B-B14F-4D97-AF65-F5344CB8AC3E}">
        <p14:creationId xmlns:p14="http://schemas.microsoft.com/office/powerpoint/2010/main" val="190291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39022F-1836-4C2F-9F2E-4BFD3F2A2B95}" type="slidenum">
              <a:rPr lang="ru-RU" smtClean="0"/>
              <a:t>8</a:t>
            </a:fld>
            <a:endParaRPr lang="ru-RU"/>
          </a:p>
        </p:txBody>
      </p:sp>
    </p:spTree>
    <p:extLst>
      <p:ext uri="{BB962C8B-B14F-4D97-AF65-F5344CB8AC3E}">
        <p14:creationId xmlns:p14="http://schemas.microsoft.com/office/powerpoint/2010/main" val="2592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63;p:notes"/>
          <p:cNvSpPr>
            <a:spLocks noGrp="1" noRot="1" noChangeAspect="1" noTextEdit="1"/>
          </p:cNvSpPr>
          <p:nvPr>
            <p:ph type="sldImg" idx="2"/>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Google Shape;64;p: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SzPts val="1100"/>
            </a:pPr>
            <a:endParaRPr lang="ru-RU" altLang="ru-RU" sz="11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4920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A533652-C723-4F5E-8304-77F3B1CBC4E6}"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4C7C63-5A7C-4EE9-81A1-222179E6FA5E}"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87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533652-C723-4F5E-8304-77F3B1CBC4E6}"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62591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533652-C723-4F5E-8304-77F3B1CBC4E6}"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40403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533652-C723-4F5E-8304-77F3B1CBC4E6}"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85684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533652-C723-4F5E-8304-77F3B1CBC4E6}"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4C7C63-5A7C-4EE9-81A1-222179E6FA5E}"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14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A533652-C723-4F5E-8304-77F3B1CBC4E6}"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320843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A533652-C723-4F5E-8304-77F3B1CBC4E6}" type="datetimeFigureOut">
              <a:rPr lang="ru-RU" smtClean="0"/>
              <a:t>30.09.2021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324832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A533652-C723-4F5E-8304-77F3B1CBC4E6}" type="datetimeFigureOut">
              <a:rPr lang="ru-RU" smtClean="0"/>
              <a:t>30.09.2021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272499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533652-C723-4F5E-8304-77F3B1CBC4E6}" type="datetimeFigureOut">
              <a:rPr lang="ru-RU" smtClean="0"/>
              <a:t>30.09.2021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126005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533652-C723-4F5E-8304-77F3B1CBC4E6}" type="datetimeFigureOut">
              <a:rPr lang="ru-RU" smtClean="0"/>
              <a:t>30.09.2021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4C7C63-5A7C-4EE9-81A1-222179E6FA5E}" type="slidenum">
              <a:rPr lang="ru-RU" smtClean="0"/>
              <a:t>‹#›</a:t>
            </a:fld>
            <a:endParaRPr lang="ru-RU"/>
          </a:p>
        </p:txBody>
      </p:sp>
    </p:spTree>
    <p:extLst>
      <p:ext uri="{BB962C8B-B14F-4D97-AF65-F5344CB8AC3E}">
        <p14:creationId xmlns:p14="http://schemas.microsoft.com/office/powerpoint/2010/main" val="27081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A533652-C723-4F5E-8304-77F3B1CBC4E6}"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4C7C63-5A7C-4EE9-81A1-222179E6FA5E}" type="slidenum">
              <a:rPr lang="ru-RU" smtClean="0"/>
              <a:t>‹#›</a:t>
            </a:fld>
            <a:endParaRPr lang="ru-RU"/>
          </a:p>
        </p:txBody>
      </p:sp>
    </p:spTree>
    <p:extLst>
      <p:ext uri="{BB962C8B-B14F-4D97-AF65-F5344CB8AC3E}">
        <p14:creationId xmlns:p14="http://schemas.microsoft.com/office/powerpoint/2010/main" val="11923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533652-C723-4F5E-8304-77F3B1CBC4E6}" type="datetimeFigureOut">
              <a:rPr lang="ru-RU" smtClean="0"/>
              <a:t>30.09.2021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4C7C63-5A7C-4EE9-81A1-222179E6FA5E}"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9806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79171" y="2046514"/>
            <a:ext cx="8316686" cy="3102429"/>
          </a:xfrm>
          <a:prstGeom prst="rect">
            <a:avLst/>
          </a:prstGeom>
          <a:pattFill prst="narHorz">
            <a:fgClr>
              <a:schemeClr val="bg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479479" y="1058238"/>
            <a:ext cx="9914562" cy="3998237"/>
          </a:xfrm>
          <a:solidFill>
            <a:schemeClr val="bg1">
              <a:lumMod val="85000"/>
            </a:schemeClr>
          </a:solidFill>
          <a:ln w="276225" cmpd="sng">
            <a:solidFill>
              <a:schemeClr val="accent1">
                <a:shade val="50000"/>
              </a:schemeClr>
            </a:solidFill>
          </a:ln>
        </p:spPr>
        <p:txBody>
          <a:bodyPr>
            <a:normAutofit fontScale="90000"/>
          </a:bodyPr>
          <a:lstStyle/>
          <a:p>
            <a:pPr algn="ctr"/>
            <a:r>
              <a:rPr lang="ru-RU" b="1" dirty="0" err="1" smtClean="0"/>
              <a:t>Профілактика</a:t>
            </a:r>
            <a:r>
              <a:rPr lang="ru-RU" b="1" dirty="0" smtClean="0"/>
              <a:t> </a:t>
            </a:r>
            <a:r>
              <a:rPr lang="ru-RU" b="1" dirty="0" err="1"/>
              <a:t>емоційного</a:t>
            </a:r>
            <a:r>
              <a:rPr lang="ru-RU" b="1" dirty="0"/>
              <a:t> </a:t>
            </a:r>
            <a:r>
              <a:rPr lang="ru-RU" b="1" dirty="0" err="1"/>
              <a:t>вигорання</a:t>
            </a:r>
            <a:r>
              <a:rPr lang="ru-RU" b="1" dirty="0"/>
              <a:t> та </a:t>
            </a:r>
            <a:r>
              <a:rPr lang="ru-RU" b="1" dirty="0" err="1"/>
              <a:t>особистісний</a:t>
            </a:r>
            <a:r>
              <a:rPr lang="ru-RU" b="1" dirty="0"/>
              <a:t> </a:t>
            </a:r>
            <a:r>
              <a:rPr lang="ru-RU" b="1" dirty="0" err="1"/>
              <a:t>розвиток</a:t>
            </a:r>
            <a:r>
              <a:rPr lang="ru-RU" b="1" dirty="0"/>
              <a:t> </a:t>
            </a:r>
            <a:r>
              <a:rPr lang="ru-RU" b="1" dirty="0" err="1" smtClean="0"/>
              <a:t>фахівця</a:t>
            </a:r>
            <a:r>
              <a:rPr lang="ru-RU" dirty="0"/>
              <a:t> </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927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5DBFB-6920-42FC-9E2E-9148A196ED19}"/>
              </a:ext>
            </a:extLst>
          </p:cNvPr>
          <p:cNvSpPr>
            <a:spLocks noGrp="1"/>
          </p:cNvSpPr>
          <p:nvPr>
            <p:ph type="title"/>
          </p:nvPr>
        </p:nvSpPr>
        <p:spPr>
          <a:xfrm>
            <a:off x="417872" y="733666"/>
            <a:ext cx="11951108" cy="700433"/>
          </a:xfrm>
        </p:spPr>
        <p:txBody>
          <a:bodyPr>
            <a:noAutofit/>
          </a:bodyPr>
          <a:lstStyle/>
          <a:p>
            <a:pPr algn="ctr"/>
            <a:r>
              <a:rPr lang="ru-RU" sz="4400" b="1" dirty="0" smtClean="0">
                <a:solidFill>
                  <a:schemeClr val="tx1"/>
                </a:solidFill>
              </a:rPr>
              <a:t>Причини </a:t>
            </a:r>
            <a:r>
              <a:rPr lang="ru-RU" sz="4400" b="1" dirty="0" err="1" smtClean="0">
                <a:solidFill>
                  <a:schemeClr val="tx1"/>
                </a:solidFill>
              </a:rPr>
              <a:t>виникнення</a:t>
            </a:r>
            <a:r>
              <a:rPr lang="ru-RU" sz="4400" b="1" dirty="0" smtClean="0">
                <a:solidFill>
                  <a:schemeClr val="tx1"/>
                </a:solidFill>
              </a:rPr>
              <a:t> </a:t>
            </a:r>
            <a:r>
              <a:rPr lang="uk-UA" sz="4400" b="1" dirty="0" err="1">
                <a:solidFill>
                  <a:schemeClr val="tx1"/>
                </a:solidFill>
              </a:rPr>
              <a:t>професійн</a:t>
            </a:r>
            <a:r>
              <a:rPr lang="ru-RU" sz="4400" b="1" dirty="0">
                <a:solidFill>
                  <a:schemeClr val="tx1"/>
                </a:solidFill>
              </a:rPr>
              <a:t>ого</a:t>
            </a:r>
            <a:r>
              <a:rPr lang="uk-UA" sz="4400" b="1" dirty="0">
                <a:solidFill>
                  <a:schemeClr val="tx1"/>
                </a:solidFill>
              </a:rPr>
              <a:t> </a:t>
            </a:r>
            <a:r>
              <a:rPr lang="uk-UA" sz="4400" b="1" dirty="0" smtClean="0">
                <a:solidFill>
                  <a:schemeClr val="tx1"/>
                </a:solidFill>
              </a:rPr>
              <a:t>вигорання</a:t>
            </a:r>
            <a:endParaRPr lang="en-GB" sz="4400" b="1" dirty="0">
              <a:solidFill>
                <a:schemeClr val="tx1"/>
              </a:solidFill>
            </a:endParaRPr>
          </a:p>
        </p:txBody>
      </p:sp>
      <p:sp>
        <p:nvSpPr>
          <p:cNvPr id="3" name="Объект 2">
            <a:extLst>
              <a:ext uri="{FF2B5EF4-FFF2-40B4-BE49-F238E27FC236}">
                <a16:creationId xmlns:a16="http://schemas.microsoft.com/office/drawing/2014/main" id="{F23804BE-D9FA-4EBF-899F-C8A14129E940}"/>
              </a:ext>
            </a:extLst>
          </p:cNvPr>
          <p:cNvSpPr>
            <a:spLocks noGrp="1"/>
          </p:cNvSpPr>
          <p:nvPr>
            <p:ph idx="1"/>
          </p:nvPr>
        </p:nvSpPr>
        <p:spPr>
          <a:xfrm>
            <a:off x="501444" y="1317524"/>
            <a:ext cx="5407743" cy="5431840"/>
          </a:xfrm>
        </p:spPr>
        <p:txBody>
          <a:bodyPr anchor="ctr">
            <a:normAutofit/>
          </a:bodyPr>
          <a:lstStyle/>
          <a:p>
            <a:pPr lvl="0">
              <a:spcBef>
                <a:spcPts val="0"/>
              </a:spcBef>
              <a:spcAft>
                <a:spcPts val="0"/>
              </a:spcAft>
              <a:buClrTx/>
              <a:buFont typeface="Wingdings" panose="05000000000000000000" pitchFamily="2" charset="2"/>
              <a:buChar char="Ø"/>
            </a:pPr>
            <a:r>
              <a:rPr lang="uk-UA" sz="2800" dirty="0">
                <a:solidFill>
                  <a:schemeClr val="tx1"/>
                </a:solidFill>
              </a:rPr>
              <a:t>великий обсяг роботи, надмірна кіль­кість </a:t>
            </a:r>
            <a:r>
              <a:rPr lang="uk-UA" sz="2800" dirty="0" smtClean="0">
                <a:solidFill>
                  <a:schemeClr val="tx1"/>
                </a:solidFill>
              </a:rPr>
              <a:t>обов'язків;</a:t>
            </a:r>
            <a:endParaRPr lang="ru-RU" sz="2800" dirty="0">
              <a:solidFill>
                <a:schemeClr val="tx1"/>
              </a:solidFill>
            </a:endParaRPr>
          </a:p>
          <a:p>
            <a:pPr lvl="0">
              <a:spcBef>
                <a:spcPts val="0"/>
              </a:spcBef>
              <a:spcAft>
                <a:spcPts val="0"/>
              </a:spcAft>
              <a:buClrTx/>
              <a:buFont typeface="Wingdings" panose="05000000000000000000" pitchFamily="2" charset="2"/>
              <a:buChar char="Ø"/>
            </a:pPr>
            <a:r>
              <a:rPr lang="ru-RU" sz="2800" dirty="0" err="1" smtClean="0">
                <a:solidFill>
                  <a:schemeClr val="tx1"/>
                </a:solidFill>
              </a:rPr>
              <a:t>постійне</a:t>
            </a:r>
            <a:r>
              <a:rPr lang="ru-RU" sz="2800" dirty="0" smtClean="0">
                <a:solidFill>
                  <a:schemeClr val="tx1"/>
                </a:solidFill>
              </a:rPr>
              <a:t> </a:t>
            </a:r>
            <a:r>
              <a:rPr lang="ru-RU" sz="2800" dirty="0" err="1" smtClean="0">
                <a:solidFill>
                  <a:schemeClr val="tx1"/>
                </a:solidFill>
              </a:rPr>
              <a:t>спілкування</a:t>
            </a:r>
            <a:r>
              <a:rPr lang="ru-RU" sz="2800" dirty="0" smtClean="0">
                <a:solidFill>
                  <a:schemeClr val="tx1"/>
                </a:solidFill>
              </a:rPr>
              <a:t>,</a:t>
            </a:r>
          </a:p>
          <a:p>
            <a:pPr>
              <a:spcBef>
                <a:spcPts val="0"/>
              </a:spcBef>
              <a:spcAft>
                <a:spcPts val="0"/>
              </a:spcAft>
              <a:buClrTx/>
              <a:buFont typeface="Wingdings" panose="05000000000000000000" pitchFamily="2" charset="2"/>
              <a:buChar char="Ø"/>
            </a:pPr>
            <a:r>
              <a:rPr lang="ru-RU" sz="2800" dirty="0" err="1" smtClean="0">
                <a:solidFill>
                  <a:schemeClr val="tx1"/>
                </a:solidFill>
              </a:rPr>
              <a:t>надмірна</a:t>
            </a:r>
            <a:r>
              <a:rPr lang="ru-RU" sz="2800" dirty="0" smtClean="0">
                <a:solidFill>
                  <a:schemeClr val="tx1"/>
                </a:solidFill>
              </a:rPr>
              <a:t> </a:t>
            </a:r>
            <a:r>
              <a:rPr lang="ru-RU" sz="2800" dirty="0" err="1">
                <a:solidFill>
                  <a:schemeClr val="tx1"/>
                </a:solidFill>
              </a:rPr>
              <a:t>зайнятість</a:t>
            </a:r>
            <a:r>
              <a:rPr lang="ru-RU" sz="2800" dirty="0">
                <a:solidFill>
                  <a:schemeClr val="tx1"/>
                </a:solidFill>
              </a:rPr>
              <a:t>, </a:t>
            </a:r>
          </a:p>
          <a:p>
            <a:pPr lvl="0">
              <a:spcBef>
                <a:spcPts val="0"/>
              </a:spcBef>
              <a:spcAft>
                <a:spcPts val="0"/>
              </a:spcAft>
              <a:buClrTx/>
              <a:buFont typeface="Wingdings" panose="05000000000000000000" pitchFamily="2" charset="2"/>
              <a:buChar char="Ø"/>
            </a:pPr>
            <a:r>
              <a:rPr lang="uk-UA" sz="2800" dirty="0" smtClean="0">
                <a:solidFill>
                  <a:schemeClr val="tx1"/>
                </a:solidFill>
              </a:rPr>
              <a:t>над-контроль</a:t>
            </a:r>
            <a:r>
              <a:rPr lang="uk-UA" sz="2800" dirty="0">
                <a:solidFill>
                  <a:schemeClr val="tx1"/>
                </a:solidFill>
              </a:rPr>
              <a:t>, над відповідальність; </a:t>
            </a:r>
            <a:endParaRPr lang="ru-RU" sz="2800" dirty="0">
              <a:solidFill>
                <a:schemeClr val="tx1"/>
              </a:solidFill>
            </a:endParaRPr>
          </a:p>
          <a:p>
            <a:pPr lvl="0">
              <a:spcBef>
                <a:spcPts val="0"/>
              </a:spcBef>
              <a:spcAft>
                <a:spcPts val="0"/>
              </a:spcAft>
              <a:buClrTx/>
              <a:buFont typeface="Wingdings" panose="05000000000000000000" pitchFamily="2" charset="2"/>
              <a:buChar char="Ø"/>
            </a:pPr>
            <a:r>
              <a:rPr lang="uk-UA" sz="2800" dirty="0">
                <a:solidFill>
                  <a:schemeClr val="tx1"/>
                </a:solidFill>
              </a:rPr>
              <a:t>відсутність результату або оцінки праці з боку адміністрації;</a:t>
            </a:r>
            <a:endParaRPr lang="ru-RU" sz="2800" dirty="0">
              <a:solidFill>
                <a:schemeClr val="tx1"/>
              </a:solidFill>
            </a:endParaRPr>
          </a:p>
          <a:p>
            <a:pPr lvl="0">
              <a:spcBef>
                <a:spcPts val="0"/>
              </a:spcBef>
              <a:spcAft>
                <a:spcPts val="0"/>
              </a:spcAft>
              <a:buClrTx/>
              <a:buFont typeface="Wingdings" panose="05000000000000000000" pitchFamily="2" charset="2"/>
              <a:buChar char="Ø"/>
            </a:pPr>
            <a:r>
              <a:rPr lang="uk-UA" sz="2800" dirty="0">
                <a:solidFill>
                  <a:schemeClr val="tx1"/>
                </a:solidFill>
              </a:rPr>
              <a:t>низька оплата праці;</a:t>
            </a:r>
            <a:endParaRPr lang="ru-RU" sz="2800" dirty="0">
              <a:solidFill>
                <a:schemeClr val="tx1"/>
              </a:solidFill>
            </a:endParaRPr>
          </a:p>
          <a:p>
            <a:pPr lvl="0">
              <a:spcBef>
                <a:spcPts val="0"/>
              </a:spcBef>
              <a:spcAft>
                <a:spcPts val="0"/>
              </a:spcAft>
            </a:pPr>
            <a:endParaRPr lang="en-GB" sz="2400" dirty="0">
              <a:solidFill>
                <a:schemeClr val="tx1"/>
              </a:solidFill>
            </a:endParaRPr>
          </a:p>
        </p:txBody>
      </p:sp>
      <p:sp>
        <p:nvSpPr>
          <p:cNvPr id="12" name="Объект 2">
            <a:extLst>
              <a:ext uri="{FF2B5EF4-FFF2-40B4-BE49-F238E27FC236}">
                <a16:creationId xmlns:a16="http://schemas.microsoft.com/office/drawing/2014/main" id="{F23804BE-D9FA-4EBF-899F-C8A14129E940}"/>
              </a:ext>
            </a:extLst>
          </p:cNvPr>
          <p:cNvSpPr txBox="1">
            <a:spLocks/>
          </p:cNvSpPr>
          <p:nvPr/>
        </p:nvSpPr>
        <p:spPr>
          <a:xfrm>
            <a:off x="6393426" y="1936955"/>
            <a:ext cx="5228303" cy="4547420"/>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lvl="0" indent="-342900">
              <a:spcBef>
                <a:spcPts val="0"/>
              </a:spcBef>
              <a:spcAft>
                <a:spcPts val="0"/>
              </a:spcAft>
              <a:buClrTx/>
              <a:buFont typeface="Wingdings" panose="05000000000000000000" pitchFamily="2" charset="2"/>
              <a:buChar char="Ø"/>
            </a:pPr>
            <a:r>
              <a:rPr lang="uk-UA" sz="2800" dirty="0">
                <a:solidFill>
                  <a:schemeClr val="tx1"/>
                </a:solidFill>
              </a:rPr>
              <a:t>обмеження кола діяльності; </a:t>
            </a:r>
            <a:endParaRPr lang="ru-RU" sz="2800" dirty="0">
              <a:solidFill>
                <a:schemeClr val="tx1"/>
              </a:solidFill>
            </a:endParaRPr>
          </a:p>
          <a:p>
            <a:pPr marL="342900" lvl="0" indent="-342900">
              <a:spcBef>
                <a:spcPts val="0"/>
              </a:spcBef>
              <a:spcAft>
                <a:spcPts val="0"/>
              </a:spcAft>
              <a:buClrTx/>
              <a:buFont typeface="Wingdings" panose="05000000000000000000" pitchFamily="2" charset="2"/>
              <a:buChar char="Ø"/>
            </a:pPr>
            <a:r>
              <a:rPr lang="ru-RU" sz="2800" dirty="0" err="1">
                <a:solidFill>
                  <a:schemeClr val="tx1"/>
                </a:solidFill>
              </a:rPr>
              <a:t>т</a:t>
            </a:r>
            <a:r>
              <a:rPr lang="ru-RU" sz="2800" dirty="0" err="1" smtClean="0">
                <a:solidFill>
                  <a:schemeClr val="tx1"/>
                </a:solidFill>
              </a:rPr>
              <a:t>руднощі</a:t>
            </a:r>
            <a:r>
              <a:rPr lang="ru-RU" sz="2800" dirty="0" smtClean="0">
                <a:solidFill>
                  <a:schemeClr val="tx1"/>
                </a:solidFill>
              </a:rPr>
              <a:t> в </a:t>
            </a:r>
            <a:r>
              <a:rPr lang="ru-RU" sz="2800" dirty="0" err="1" smtClean="0">
                <a:solidFill>
                  <a:schemeClr val="tx1"/>
                </a:solidFill>
              </a:rPr>
              <a:t>розподілі</a:t>
            </a:r>
            <a:r>
              <a:rPr lang="ru-RU" sz="2800" dirty="0" smtClean="0">
                <a:solidFill>
                  <a:schemeClr val="tx1"/>
                </a:solidFill>
              </a:rPr>
              <a:t> часу </a:t>
            </a:r>
            <a:r>
              <a:rPr lang="ru-RU" sz="2800" dirty="0" err="1" smtClean="0">
                <a:solidFill>
                  <a:schemeClr val="tx1"/>
                </a:solidFill>
              </a:rPr>
              <a:t>між</a:t>
            </a:r>
            <a:r>
              <a:rPr lang="ru-RU" sz="2800" dirty="0" smtClean="0">
                <a:solidFill>
                  <a:schemeClr val="tx1"/>
                </a:solidFill>
              </a:rPr>
              <a:t> </a:t>
            </a:r>
            <a:r>
              <a:rPr lang="ru-RU" sz="2800" dirty="0" err="1" smtClean="0">
                <a:solidFill>
                  <a:schemeClr val="tx1"/>
                </a:solidFill>
              </a:rPr>
              <a:t>роботою</a:t>
            </a:r>
            <a:r>
              <a:rPr lang="ru-RU" sz="2800" dirty="0" smtClean="0">
                <a:solidFill>
                  <a:schemeClr val="tx1"/>
                </a:solidFill>
              </a:rPr>
              <a:t> та домом</a:t>
            </a:r>
            <a:r>
              <a:rPr lang="uk-UA" sz="2800" dirty="0" smtClean="0">
                <a:solidFill>
                  <a:schemeClr val="tx1"/>
                </a:solidFill>
              </a:rPr>
              <a:t>; </a:t>
            </a:r>
            <a:endParaRPr lang="ru-RU" sz="2800" dirty="0">
              <a:solidFill>
                <a:schemeClr val="tx1"/>
              </a:solidFill>
            </a:endParaRPr>
          </a:p>
          <a:p>
            <a:pPr marL="342900" lvl="0" indent="-342900">
              <a:spcBef>
                <a:spcPts val="0"/>
              </a:spcBef>
              <a:spcAft>
                <a:spcPts val="0"/>
              </a:spcAft>
              <a:buClrTx/>
              <a:buFont typeface="Wingdings" panose="05000000000000000000" pitchFamily="2" charset="2"/>
              <a:buChar char="Ø"/>
            </a:pPr>
            <a:r>
              <a:rPr lang="uk-UA" sz="2800" dirty="0" smtClean="0">
                <a:solidFill>
                  <a:schemeClr val="tx1"/>
                </a:solidFill>
              </a:rPr>
              <a:t>необ'єктивна </a:t>
            </a:r>
            <a:r>
              <a:rPr lang="uk-UA" sz="2800" dirty="0">
                <a:solidFill>
                  <a:schemeClr val="tx1"/>
                </a:solidFill>
              </a:rPr>
              <a:t>самооцінка;</a:t>
            </a:r>
            <a:endParaRPr lang="ru-RU" sz="2800" dirty="0">
              <a:solidFill>
                <a:schemeClr val="tx1"/>
              </a:solidFill>
            </a:endParaRPr>
          </a:p>
          <a:p>
            <a:pPr marL="342900" lvl="0" indent="-342900">
              <a:spcBef>
                <a:spcPts val="0"/>
              </a:spcBef>
              <a:spcAft>
                <a:spcPts val="0"/>
              </a:spcAft>
              <a:buClrTx/>
              <a:buFont typeface="Wingdings" panose="05000000000000000000" pitchFamily="2" charset="2"/>
              <a:buChar char="Ø"/>
            </a:pPr>
            <a:r>
              <a:rPr lang="uk-UA" sz="2800" dirty="0">
                <a:solidFill>
                  <a:schemeClr val="tx1"/>
                </a:solidFill>
              </a:rPr>
              <a:t>страх перед критикою; </a:t>
            </a:r>
            <a:endParaRPr lang="ru-RU" sz="2800" dirty="0">
              <a:solidFill>
                <a:schemeClr val="tx1"/>
              </a:solidFill>
            </a:endParaRPr>
          </a:p>
          <a:p>
            <a:pPr marL="342900" lvl="0" indent="-342900">
              <a:spcBef>
                <a:spcPts val="0"/>
              </a:spcBef>
              <a:spcAft>
                <a:spcPts val="0"/>
              </a:spcAft>
              <a:buClrTx/>
              <a:buFont typeface="Wingdings" panose="05000000000000000000" pitchFamily="2" charset="2"/>
              <a:buChar char="Ø"/>
            </a:pPr>
            <a:r>
              <a:rPr lang="uk-UA" sz="2800" dirty="0">
                <a:solidFill>
                  <a:schemeClr val="tx1"/>
                </a:solidFill>
              </a:rPr>
              <a:t>брак якості підвищення кваліфікації; </a:t>
            </a:r>
            <a:endParaRPr lang="ru-RU" sz="2800" dirty="0">
              <a:solidFill>
                <a:schemeClr val="tx1"/>
              </a:solidFill>
            </a:endParaRPr>
          </a:p>
          <a:p>
            <a:pPr marL="342900" lvl="0" indent="-342900">
              <a:spcBef>
                <a:spcPts val="0"/>
              </a:spcBef>
              <a:spcAft>
                <a:spcPts val="0"/>
              </a:spcAft>
              <a:buClrTx/>
              <a:buFont typeface="Wingdings" panose="05000000000000000000" pitchFamily="2" charset="2"/>
              <a:buChar char="Ø"/>
            </a:pPr>
            <a:r>
              <a:rPr lang="uk-UA" sz="2800" dirty="0">
                <a:solidFill>
                  <a:schemeClr val="tx1"/>
                </a:solidFill>
              </a:rPr>
              <a:t>присвоєння </a:t>
            </a:r>
            <a:r>
              <a:rPr lang="uk-UA" sz="2800" dirty="0" err="1">
                <a:solidFill>
                  <a:schemeClr val="tx1"/>
                </a:solidFill>
              </a:rPr>
              <a:t>перемог</a:t>
            </a:r>
            <a:r>
              <a:rPr lang="uk-UA" sz="2800" dirty="0">
                <a:solidFill>
                  <a:schemeClr val="tx1"/>
                </a:solidFill>
              </a:rPr>
              <a:t> </a:t>
            </a:r>
            <a:r>
              <a:rPr lang="uk-UA" sz="2800" dirty="0" smtClean="0">
                <a:solidFill>
                  <a:schemeClr val="tx1"/>
                </a:solidFill>
              </a:rPr>
              <a:t>іншими людьми;</a:t>
            </a:r>
            <a:endParaRPr lang="ru-RU" sz="2800" dirty="0">
              <a:solidFill>
                <a:schemeClr val="tx1"/>
              </a:solidFill>
            </a:endParaRPr>
          </a:p>
          <a:p>
            <a:pPr lvl="0">
              <a:spcBef>
                <a:spcPts val="0"/>
              </a:spcBef>
              <a:spcAft>
                <a:spcPts val="0"/>
              </a:spcAft>
              <a:buClrTx/>
              <a:buFont typeface="Wingdings" panose="05000000000000000000" pitchFamily="2" charset="2"/>
              <a:buChar char="Ø"/>
            </a:pPr>
            <a:r>
              <a:rPr lang="uk-UA" sz="2800" dirty="0" smtClean="0">
                <a:solidFill>
                  <a:schemeClr val="tx1"/>
                </a:solidFill>
              </a:rPr>
              <a:t>невміння </a:t>
            </a:r>
            <a:r>
              <a:rPr lang="uk-UA" sz="2800" dirty="0">
                <a:solidFill>
                  <a:schemeClr val="tx1"/>
                </a:solidFill>
              </a:rPr>
              <a:t>бачити альтернативу;</a:t>
            </a:r>
            <a:endParaRPr lang="ru-RU" sz="2800" dirty="0">
              <a:solidFill>
                <a:schemeClr val="tx1"/>
              </a:solidFill>
            </a:endParaRPr>
          </a:p>
          <a:p>
            <a:pPr>
              <a:spcBef>
                <a:spcPts val="0"/>
              </a:spcBef>
              <a:spcAft>
                <a:spcPts val="0"/>
              </a:spcAft>
            </a:pPr>
            <a:endParaRPr lang="en-GB" sz="2400" dirty="0"/>
          </a:p>
        </p:txBody>
      </p:sp>
    </p:spTree>
    <p:extLst>
      <p:ext uri="{BB962C8B-B14F-4D97-AF65-F5344CB8AC3E}">
        <p14:creationId xmlns:p14="http://schemas.microsoft.com/office/powerpoint/2010/main" val="330568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a:extLst>
              <a:ext uri="{28A0092B-C50C-407E-A947-70E740481C1C}">
                <a14:useLocalDpi xmlns:a14="http://schemas.microsoft.com/office/drawing/2010/main" val="0"/>
              </a:ext>
            </a:extLst>
          </a:blip>
          <a:srcRect l="545" t="26865" r="-770"/>
          <a:stretch/>
        </p:blipFill>
        <p:spPr>
          <a:xfrm>
            <a:off x="353962" y="1760703"/>
            <a:ext cx="12006591" cy="4494707"/>
          </a:xfrm>
          <a:prstGeom prst="rect">
            <a:avLst/>
          </a:prstGeom>
          <a:solidFill>
            <a:schemeClr val="bg2">
              <a:lumMod val="50000"/>
            </a:schemeClr>
          </a:solidFill>
        </p:spPr>
      </p:pic>
      <p:sp>
        <p:nvSpPr>
          <p:cNvPr id="15" name="Заголовок 1"/>
          <p:cNvSpPr>
            <a:spLocks noGrp="1"/>
          </p:cNvSpPr>
          <p:nvPr>
            <p:ph type="title"/>
          </p:nvPr>
        </p:nvSpPr>
        <p:spPr>
          <a:xfrm>
            <a:off x="353962" y="904569"/>
            <a:ext cx="11838038" cy="550606"/>
          </a:xfrm>
        </p:spPr>
        <p:txBody>
          <a:bodyPr>
            <a:noAutofit/>
          </a:bodyPr>
          <a:lstStyle/>
          <a:p>
            <a:pPr algn="ctr"/>
            <a:r>
              <a:rPr lang="uk-UA" sz="4400" b="1" dirty="0" smtClean="0">
                <a:solidFill>
                  <a:schemeClr val="tx1"/>
                </a:solidFill>
              </a:rPr>
              <a:t>Фази вигорання</a:t>
            </a:r>
            <a:endParaRPr lang="ru-RU" sz="4400" b="1" dirty="0">
              <a:solidFill>
                <a:schemeClr val="tx1"/>
              </a:solidFill>
            </a:endParaRPr>
          </a:p>
        </p:txBody>
      </p:sp>
      <p:cxnSp>
        <p:nvCxnSpPr>
          <p:cNvPr id="16" name="Прямая со стрелкой 15"/>
          <p:cNvCxnSpPr/>
          <p:nvPr/>
        </p:nvCxnSpPr>
        <p:spPr>
          <a:xfrm flipH="1">
            <a:off x="2939143" y="1760703"/>
            <a:ext cx="1328057" cy="478972"/>
          </a:xfrm>
          <a:prstGeom prst="straightConnector1">
            <a:avLst/>
          </a:prstGeom>
          <a:ln w="1270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267200" y="1760703"/>
            <a:ext cx="3929743"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183084" y="1913467"/>
            <a:ext cx="32658" cy="30552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8196943" y="1760703"/>
            <a:ext cx="1262743" cy="666811"/>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27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76EFCE-6A2B-446D-8C51-8F82B6D74F8A}"/>
              </a:ext>
            </a:extLst>
          </p:cNvPr>
          <p:cNvSpPr>
            <a:spLocks noGrp="1"/>
          </p:cNvSpPr>
          <p:nvPr>
            <p:ph type="title"/>
          </p:nvPr>
        </p:nvSpPr>
        <p:spPr>
          <a:xfrm>
            <a:off x="530942" y="639763"/>
            <a:ext cx="11298789" cy="1631489"/>
          </a:xfrm>
          <a:ln>
            <a:noFill/>
          </a:ln>
        </p:spPr>
        <p:txBody>
          <a:bodyPr>
            <a:noAutofit/>
          </a:bodyPr>
          <a:lstStyle/>
          <a:p>
            <a:pPr algn="ctr"/>
            <a:r>
              <a:rPr lang="uk-UA" sz="4400" b="1" dirty="0">
                <a:solidFill>
                  <a:schemeClr val="tx1"/>
                </a:solidFill>
              </a:rPr>
              <a:t>Наслідки\стадії професійного вигорання. </a:t>
            </a:r>
            <a:br>
              <a:rPr lang="uk-UA" sz="4400" b="1" dirty="0">
                <a:solidFill>
                  <a:schemeClr val="tx1"/>
                </a:solidFill>
              </a:rPr>
            </a:br>
            <a:r>
              <a:rPr lang="uk-UA" sz="4400" b="1" dirty="0">
                <a:solidFill>
                  <a:schemeClr val="tx1"/>
                </a:solidFill>
              </a:rPr>
              <a:t>Перша стадія</a:t>
            </a:r>
            <a:r>
              <a:rPr lang="en-GB" sz="4400" b="1" dirty="0">
                <a:solidFill>
                  <a:schemeClr val="tx1"/>
                </a:solidFill>
              </a:rPr>
              <a:t/>
            </a:r>
            <a:br>
              <a:rPr lang="en-GB" sz="4400" b="1" dirty="0">
                <a:solidFill>
                  <a:schemeClr val="tx1"/>
                </a:solidFill>
              </a:rPr>
            </a:br>
            <a:endParaRPr lang="en-GB" sz="4400" b="1" dirty="0">
              <a:solidFill>
                <a:schemeClr val="tx1"/>
              </a:solidFill>
            </a:endParaRPr>
          </a:p>
        </p:txBody>
      </p:sp>
      <p:graphicFrame>
        <p:nvGraphicFramePr>
          <p:cNvPr id="16" name="Объект 2">
            <a:extLst>
              <a:ext uri="{FF2B5EF4-FFF2-40B4-BE49-F238E27FC236}">
                <a16:creationId xmlns:a16="http://schemas.microsoft.com/office/drawing/2014/main" id="{9011827B-5478-4E9E-A153-8139825C1490}"/>
              </a:ext>
            </a:extLst>
          </p:cNvPr>
          <p:cNvGraphicFramePr>
            <a:graphicFrameLocks noGrp="1"/>
          </p:cNvGraphicFramePr>
          <p:nvPr>
            <p:ph idx="1"/>
            <p:extLst/>
          </p:nvPr>
        </p:nvGraphicFramePr>
        <p:xfrm>
          <a:off x="622299" y="1651819"/>
          <a:ext cx="11207431" cy="457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782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F86DCE-8F5F-4BB5-BD7C-11C55D4B7D33}"/>
              </a:ext>
            </a:extLst>
          </p:cNvPr>
          <p:cNvSpPr>
            <a:spLocks noGrp="1"/>
          </p:cNvSpPr>
          <p:nvPr>
            <p:ph type="title"/>
          </p:nvPr>
        </p:nvSpPr>
        <p:spPr>
          <a:xfrm>
            <a:off x="503527" y="829489"/>
            <a:ext cx="11314679" cy="753505"/>
          </a:xfrm>
        </p:spPr>
        <p:txBody>
          <a:bodyPr>
            <a:noAutofit/>
          </a:bodyPr>
          <a:lstStyle/>
          <a:p>
            <a:pPr algn="ctr"/>
            <a:r>
              <a:rPr lang="uk-UA" sz="4400" b="1" dirty="0">
                <a:solidFill>
                  <a:schemeClr val="tx1"/>
                </a:solidFill>
              </a:rPr>
              <a:t>Наслідки\стадії професійного вигорання. </a:t>
            </a:r>
            <a:r>
              <a:rPr lang="uk-UA" sz="4400" b="1" dirty="0" smtClean="0">
                <a:solidFill>
                  <a:schemeClr val="tx1"/>
                </a:solidFill>
              </a:rPr>
              <a:t/>
            </a:r>
            <a:br>
              <a:rPr lang="uk-UA" sz="4400" b="1" dirty="0" smtClean="0">
                <a:solidFill>
                  <a:schemeClr val="tx1"/>
                </a:solidFill>
              </a:rPr>
            </a:br>
            <a:r>
              <a:rPr lang="uk-UA" sz="4400" b="1" dirty="0" smtClean="0">
                <a:solidFill>
                  <a:schemeClr val="tx1"/>
                </a:solidFill>
              </a:rPr>
              <a:t>Друга стадія</a:t>
            </a:r>
            <a:endParaRPr lang="en-GB" sz="4400" dirty="0">
              <a:solidFill>
                <a:schemeClr val="tx1"/>
              </a:solidFill>
            </a:endParaRPr>
          </a:p>
        </p:txBody>
      </p:sp>
      <p:graphicFrame>
        <p:nvGraphicFramePr>
          <p:cNvPr id="5" name="Объект 2">
            <a:extLst>
              <a:ext uri="{FF2B5EF4-FFF2-40B4-BE49-F238E27FC236}">
                <a16:creationId xmlns:a16="http://schemas.microsoft.com/office/drawing/2014/main" id="{E2790C63-62DE-44AB-BB7F-A93F071C43A2}"/>
              </a:ext>
            </a:extLst>
          </p:cNvPr>
          <p:cNvGraphicFramePr>
            <a:graphicFrameLocks noGrp="1"/>
          </p:cNvGraphicFramePr>
          <p:nvPr>
            <p:ph idx="1"/>
            <p:extLst/>
          </p:nvPr>
        </p:nvGraphicFramePr>
        <p:xfrm>
          <a:off x="503527" y="1582994"/>
          <a:ext cx="10901892" cy="4864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14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04060-8C4E-4DB9-9724-D5541E9D416D}"/>
              </a:ext>
            </a:extLst>
          </p:cNvPr>
          <p:cNvSpPr>
            <a:spLocks noGrp="1"/>
          </p:cNvSpPr>
          <p:nvPr>
            <p:ph type="title"/>
          </p:nvPr>
        </p:nvSpPr>
        <p:spPr>
          <a:xfrm>
            <a:off x="1066800" y="248658"/>
            <a:ext cx="10058400" cy="1609344"/>
          </a:xfrm>
        </p:spPr>
        <p:txBody>
          <a:bodyPr>
            <a:noAutofit/>
          </a:bodyPr>
          <a:lstStyle/>
          <a:p>
            <a:pPr algn="ctr"/>
            <a:r>
              <a:rPr lang="uk-UA" sz="4400" b="1" dirty="0">
                <a:solidFill>
                  <a:schemeClr val="tx1"/>
                </a:solidFill>
              </a:rPr>
              <a:t>Наслідки\стадії професійного вигорання. Третя </a:t>
            </a:r>
            <a:r>
              <a:rPr lang="uk-UA" sz="4400" b="1" dirty="0" smtClean="0">
                <a:solidFill>
                  <a:schemeClr val="tx1"/>
                </a:solidFill>
              </a:rPr>
              <a:t>стадія</a:t>
            </a:r>
            <a:endParaRPr lang="en-GB" sz="4400" dirty="0">
              <a:solidFill>
                <a:schemeClr val="tx1"/>
              </a:solidFill>
            </a:endParaRPr>
          </a:p>
        </p:txBody>
      </p:sp>
      <p:graphicFrame>
        <p:nvGraphicFramePr>
          <p:cNvPr id="5" name="Объект 2">
            <a:extLst>
              <a:ext uri="{FF2B5EF4-FFF2-40B4-BE49-F238E27FC236}">
                <a16:creationId xmlns:a16="http://schemas.microsoft.com/office/drawing/2014/main" id="{F7D87893-4958-4440-94B4-B3986406EEDC}"/>
              </a:ext>
            </a:extLst>
          </p:cNvPr>
          <p:cNvGraphicFramePr>
            <a:graphicFrameLocks noGrp="1"/>
          </p:cNvGraphicFramePr>
          <p:nvPr>
            <p:ph idx="1"/>
            <p:extLst>
              <p:ext uri="{D42A27DB-BD31-4B8C-83A1-F6EECF244321}">
                <p14:modId xmlns:p14="http://schemas.microsoft.com/office/powerpoint/2010/main" val="3488268854"/>
              </p:ext>
            </p:extLst>
          </p:nvPr>
        </p:nvGraphicFramePr>
        <p:xfrm>
          <a:off x="1066800" y="2245057"/>
          <a:ext cx="10110716" cy="403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71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962" y="904569"/>
            <a:ext cx="11838038" cy="550606"/>
          </a:xfrm>
        </p:spPr>
        <p:txBody>
          <a:bodyPr>
            <a:noAutofit/>
          </a:bodyPr>
          <a:lstStyle/>
          <a:p>
            <a:pPr algn="ctr"/>
            <a:r>
              <a:rPr lang="uk-UA" sz="4400" b="1" dirty="0" smtClean="0">
                <a:solidFill>
                  <a:schemeClr val="tx1"/>
                </a:solidFill>
              </a:rPr>
              <a:t>Психофізичні симптоми професійного </a:t>
            </a:r>
            <a:r>
              <a:rPr lang="uk-UA" sz="4400" b="1" dirty="0">
                <a:solidFill>
                  <a:schemeClr val="tx1"/>
                </a:solidFill>
              </a:rPr>
              <a:t>вигорання</a:t>
            </a:r>
            <a:endParaRPr lang="ru-RU" sz="4400" b="1" dirty="0">
              <a:solidFill>
                <a:schemeClr val="tx1"/>
              </a:solidFill>
            </a:endParaRPr>
          </a:p>
        </p:txBody>
      </p:sp>
      <p:sp>
        <p:nvSpPr>
          <p:cNvPr id="3" name="Объект 2"/>
          <p:cNvSpPr>
            <a:spLocks noGrp="1"/>
          </p:cNvSpPr>
          <p:nvPr>
            <p:ph idx="1"/>
          </p:nvPr>
        </p:nvSpPr>
        <p:spPr>
          <a:xfrm>
            <a:off x="5840361" y="2070150"/>
            <a:ext cx="6096001" cy="4635450"/>
          </a:xfrm>
        </p:spPr>
        <p:txBody>
          <a:bodyPr>
            <a:noAutofit/>
          </a:bodyPr>
          <a:lstStyle/>
          <a:p>
            <a:pPr lvl="0">
              <a:lnSpc>
                <a:spcPct val="100000"/>
              </a:lnSpc>
              <a:spcBef>
                <a:spcPts val="0"/>
              </a:spcBef>
              <a:spcAft>
                <a:spcPts val="0"/>
              </a:spcAft>
              <a:buFont typeface="Wingdings" panose="05000000000000000000" pitchFamily="2" charset="2"/>
              <a:buChar char="Ø"/>
            </a:pPr>
            <a:r>
              <a:rPr lang="uk-UA" sz="2400" dirty="0"/>
              <a:t>відчуття постійної </a:t>
            </a:r>
            <a:r>
              <a:rPr lang="uk-UA" sz="2400" dirty="0" smtClean="0"/>
              <a:t>втоми;</a:t>
            </a:r>
            <a:endParaRPr lang="ru-RU" sz="2400" dirty="0"/>
          </a:p>
          <a:p>
            <a:pPr lvl="0">
              <a:lnSpc>
                <a:spcPct val="100000"/>
              </a:lnSpc>
              <a:spcBef>
                <a:spcPts val="0"/>
              </a:spcBef>
              <a:spcAft>
                <a:spcPts val="0"/>
              </a:spcAft>
              <a:buFont typeface="Wingdings" panose="05000000000000000000" pitchFamily="2" charset="2"/>
              <a:buChar char="Ø"/>
            </a:pPr>
            <a:r>
              <a:rPr lang="uk-UA" sz="2400" dirty="0" smtClean="0"/>
              <a:t>загальна </a:t>
            </a:r>
            <a:r>
              <a:rPr lang="uk-UA" sz="2400" dirty="0" err="1" smtClean="0"/>
              <a:t>астенізація</a:t>
            </a:r>
            <a:r>
              <a:rPr lang="uk-UA" sz="2400" dirty="0" smtClean="0"/>
              <a:t>;</a:t>
            </a:r>
            <a:endParaRPr lang="ru-RU" sz="2400" dirty="0"/>
          </a:p>
          <a:p>
            <a:pPr lvl="0">
              <a:lnSpc>
                <a:spcPct val="100000"/>
              </a:lnSpc>
              <a:spcBef>
                <a:spcPts val="0"/>
              </a:spcBef>
              <a:spcAft>
                <a:spcPts val="0"/>
              </a:spcAft>
              <a:buFont typeface="Wingdings" panose="05000000000000000000" pitchFamily="2" charset="2"/>
              <a:buChar char="Ø"/>
            </a:pPr>
            <a:r>
              <a:rPr lang="uk-UA" sz="2400" dirty="0"/>
              <a:t>частий безпричинний головний </a:t>
            </a:r>
            <a:r>
              <a:rPr lang="uk-UA" sz="2400" dirty="0" smtClean="0"/>
              <a:t>біль;</a:t>
            </a:r>
          </a:p>
          <a:p>
            <a:pPr lvl="0">
              <a:lnSpc>
                <a:spcPct val="100000"/>
              </a:lnSpc>
              <a:spcBef>
                <a:spcPts val="0"/>
              </a:spcBef>
              <a:spcAft>
                <a:spcPts val="0"/>
              </a:spcAft>
              <a:buFont typeface="Wingdings" panose="05000000000000000000" pitchFamily="2" charset="2"/>
              <a:buChar char="Ø"/>
            </a:pPr>
            <a:r>
              <a:rPr lang="uk-UA" sz="2400" dirty="0" smtClean="0"/>
              <a:t>постійні </a:t>
            </a:r>
            <a:r>
              <a:rPr lang="uk-UA" sz="2400" dirty="0"/>
              <a:t>розлади шлунково-кишкового тракту;</a:t>
            </a:r>
            <a:endParaRPr lang="ru-RU" sz="2400" dirty="0"/>
          </a:p>
          <a:p>
            <a:pPr lvl="0">
              <a:lnSpc>
                <a:spcPct val="100000"/>
              </a:lnSpc>
              <a:spcBef>
                <a:spcPts val="0"/>
              </a:spcBef>
              <a:spcAft>
                <a:spcPts val="0"/>
              </a:spcAft>
              <a:buFont typeface="Wingdings" panose="05000000000000000000" pitchFamily="2" charset="2"/>
              <a:buChar char="Ø"/>
            </a:pPr>
            <a:r>
              <a:rPr lang="uk-UA" sz="2400" dirty="0"/>
              <a:t>різка втрата або різке збільшення ваги;</a:t>
            </a:r>
            <a:endParaRPr lang="ru-RU" sz="2400" dirty="0"/>
          </a:p>
          <a:p>
            <a:pPr lvl="0">
              <a:lnSpc>
                <a:spcPct val="100000"/>
              </a:lnSpc>
              <a:spcBef>
                <a:spcPts val="0"/>
              </a:spcBef>
              <a:spcAft>
                <a:spcPts val="0"/>
              </a:spcAft>
              <a:buFont typeface="Wingdings" panose="05000000000000000000" pitchFamily="2" charset="2"/>
              <a:buChar char="Ø"/>
            </a:pPr>
            <a:r>
              <a:rPr lang="uk-UA" sz="2400" dirty="0"/>
              <a:t>повне або часткове безсоння;</a:t>
            </a:r>
            <a:endParaRPr lang="ru-RU" sz="2400" dirty="0"/>
          </a:p>
          <a:p>
            <a:pPr lvl="0">
              <a:lnSpc>
                <a:spcPct val="100000"/>
              </a:lnSpc>
              <a:spcBef>
                <a:spcPts val="0"/>
              </a:spcBef>
              <a:spcAft>
                <a:spcPts val="0"/>
              </a:spcAft>
              <a:buFont typeface="Wingdings" panose="05000000000000000000" pitchFamily="2" charset="2"/>
              <a:buChar char="Ø"/>
            </a:pPr>
            <a:r>
              <a:rPr lang="uk-UA" sz="2400" dirty="0"/>
              <a:t>постійний </a:t>
            </a:r>
            <a:r>
              <a:rPr lang="uk-UA" sz="2400" dirty="0" smtClean="0"/>
              <a:t>загальмований стан;</a:t>
            </a:r>
            <a:endParaRPr lang="ru-RU" sz="2400" dirty="0"/>
          </a:p>
          <a:p>
            <a:pPr lvl="0">
              <a:lnSpc>
                <a:spcPct val="100000"/>
              </a:lnSpc>
              <a:spcBef>
                <a:spcPts val="0"/>
              </a:spcBef>
              <a:spcAft>
                <a:spcPts val="0"/>
              </a:spcAft>
              <a:buFont typeface="Wingdings" panose="05000000000000000000" pitchFamily="2" charset="2"/>
              <a:buChar char="Ø"/>
            </a:pPr>
            <a:r>
              <a:rPr lang="uk-UA" sz="2400" dirty="0"/>
              <a:t>задишка або порушення </a:t>
            </a:r>
            <a:r>
              <a:rPr lang="uk-UA" sz="2400" dirty="0" smtClean="0"/>
              <a:t>дихання;</a:t>
            </a:r>
            <a:endParaRPr lang="ru-RU" sz="2400" dirty="0"/>
          </a:p>
          <a:p>
            <a:pPr lvl="0">
              <a:lnSpc>
                <a:spcPct val="100000"/>
              </a:lnSpc>
              <a:spcBef>
                <a:spcPts val="0"/>
              </a:spcBef>
              <a:spcAft>
                <a:spcPts val="0"/>
              </a:spcAft>
              <a:buFont typeface="Wingdings" panose="05000000000000000000" pitchFamily="2" charset="2"/>
              <a:buChar char="Ø"/>
            </a:pPr>
            <a:r>
              <a:rPr lang="uk-UA" sz="2400" dirty="0"/>
              <a:t>помітне зниження зовнішньої та внутрішньої сенсорної </a:t>
            </a:r>
            <a:r>
              <a:rPr lang="uk-UA" sz="2400" dirty="0" smtClean="0"/>
              <a:t>чутливості</a:t>
            </a:r>
            <a:endParaRPr lang="ru-RU" sz="2400" dirty="0"/>
          </a:p>
          <a:p>
            <a:pPr marL="0" indent="0">
              <a:lnSpc>
                <a:spcPct val="100000"/>
              </a:lnSpc>
              <a:spcBef>
                <a:spcPts val="0"/>
              </a:spcBef>
              <a:spcAft>
                <a:spcPts val="0"/>
              </a:spcAft>
            </a:pP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75" y="2070150"/>
            <a:ext cx="4876800" cy="3228975"/>
          </a:xfrm>
          <a:prstGeom prst="rect">
            <a:avLst/>
          </a:prstGeom>
        </p:spPr>
      </p:pic>
    </p:spTree>
    <p:extLst>
      <p:ext uri="{BB962C8B-B14F-4D97-AF65-F5344CB8AC3E}">
        <p14:creationId xmlns:p14="http://schemas.microsoft.com/office/powerpoint/2010/main" val="1064602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380" y="884903"/>
            <a:ext cx="11248104" cy="757084"/>
          </a:xfrm>
        </p:spPr>
        <p:txBody>
          <a:bodyPr>
            <a:noAutofit/>
          </a:bodyPr>
          <a:lstStyle/>
          <a:p>
            <a:pPr algn="ctr"/>
            <a:r>
              <a:rPr lang="uk-UA" sz="4400" b="1" dirty="0" smtClean="0">
                <a:solidFill>
                  <a:schemeClr val="tx1"/>
                </a:solidFill>
              </a:rPr>
              <a:t>Соціально-психологічні симптоми професійного </a:t>
            </a:r>
            <a:r>
              <a:rPr lang="uk-UA" sz="4400" b="1" dirty="0">
                <a:solidFill>
                  <a:schemeClr val="tx1"/>
                </a:solidFill>
              </a:rPr>
              <a:t>вигорання</a:t>
            </a:r>
            <a:endParaRPr lang="ru-RU" sz="4400" dirty="0">
              <a:solidFill>
                <a:schemeClr val="tx1"/>
              </a:solidFill>
            </a:endParaRPr>
          </a:p>
        </p:txBody>
      </p:sp>
      <p:sp>
        <p:nvSpPr>
          <p:cNvPr id="3" name="Объект 2"/>
          <p:cNvSpPr>
            <a:spLocks noGrp="1"/>
          </p:cNvSpPr>
          <p:nvPr>
            <p:ph idx="1"/>
          </p:nvPr>
        </p:nvSpPr>
        <p:spPr>
          <a:xfrm>
            <a:off x="275304" y="1641987"/>
            <a:ext cx="8780206" cy="4798142"/>
          </a:xfrm>
        </p:spPr>
        <p:txBody>
          <a:bodyPr>
            <a:noAutofit/>
          </a:bodyPr>
          <a:lstStyle/>
          <a:p>
            <a:pPr lvl="0">
              <a:lnSpc>
                <a:spcPct val="100000"/>
              </a:lnSpc>
              <a:spcBef>
                <a:spcPts val="0"/>
              </a:spcBef>
              <a:buFont typeface="Wingdings" panose="05000000000000000000" pitchFamily="2" charset="2"/>
              <a:buChar char="Ø"/>
            </a:pPr>
            <a:r>
              <a:rPr lang="uk-UA" sz="2400" dirty="0"/>
              <a:t>байдужість, нудьга, пасивність і </a:t>
            </a:r>
            <a:r>
              <a:rPr lang="uk-UA" sz="2400" dirty="0" smtClean="0"/>
              <a:t>депресія;</a:t>
            </a:r>
            <a:endParaRPr lang="ru-RU" sz="2400" dirty="0"/>
          </a:p>
          <a:p>
            <a:pPr lvl="0">
              <a:lnSpc>
                <a:spcPct val="100000"/>
              </a:lnSpc>
              <a:spcBef>
                <a:spcPts val="0"/>
              </a:spcBef>
              <a:buFont typeface="Wingdings" panose="05000000000000000000" pitchFamily="2" charset="2"/>
              <a:buChar char="Ø"/>
            </a:pPr>
            <a:r>
              <a:rPr lang="uk-UA" sz="2400" dirty="0"/>
              <a:t>підвищена дратівливість на незначні, дрібні </a:t>
            </a:r>
            <a:endParaRPr lang="uk-UA" sz="2400" dirty="0" smtClean="0"/>
          </a:p>
          <a:p>
            <a:pPr marL="0" lvl="0" indent="0">
              <a:lnSpc>
                <a:spcPct val="100000"/>
              </a:lnSpc>
              <a:spcBef>
                <a:spcPts val="0"/>
              </a:spcBef>
              <a:buNone/>
            </a:pPr>
            <a:r>
              <a:rPr lang="uk-UA" sz="2400" dirty="0" smtClean="0"/>
              <a:t>події</a:t>
            </a:r>
            <a:r>
              <a:rPr lang="uk-UA" sz="2400" dirty="0"/>
              <a:t>;</a:t>
            </a:r>
            <a:endParaRPr lang="ru-RU" sz="2400" dirty="0"/>
          </a:p>
          <a:p>
            <a:pPr lvl="0">
              <a:lnSpc>
                <a:spcPct val="100000"/>
              </a:lnSpc>
              <a:spcBef>
                <a:spcPts val="0"/>
              </a:spcBef>
              <a:buFont typeface="Wingdings" panose="05000000000000000000" pitchFamily="2" charset="2"/>
              <a:buChar char="Ø"/>
            </a:pPr>
            <a:r>
              <a:rPr lang="uk-UA" sz="2400" dirty="0"/>
              <a:t>часті нервові </a:t>
            </a:r>
            <a:r>
              <a:rPr lang="uk-UA" sz="2400" dirty="0" smtClean="0"/>
              <a:t>зриви;</a:t>
            </a:r>
            <a:endParaRPr lang="ru-RU" sz="2400" dirty="0"/>
          </a:p>
          <a:p>
            <a:pPr lvl="0">
              <a:lnSpc>
                <a:spcPct val="100000"/>
              </a:lnSpc>
              <a:spcBef>
                <a:spcPts val="0"/>
              </a:spcBef>
              <a:buFont typeface="Wingdings" panose="05000000000000000000" pitchFamily="2" charset="2"/>
              <a:buChar char="Ø"/>
            </a:pPr>
            <a:r>
              <a:rPr lang="uk-UA" sz="2400" dirty="0"/>
              <a:t>постійне переживання негативних емоцій, </a:t>
            </a:r>
            <a:endParaRPr lang="uk-UA" sz="2400" dirty="0" smtClean="0"/>
          </a:p>
          <a:p>
            <a:pPr marL="0" lvl="0" indent="0">
              <a:lnSpc>
                <a:spcPct val="100000"/>
              </a:lnSpc>
              <a:spcBef>
                <a:spcPts val="0"/>
              </a:spcBef>
              <a:buNone/>
            </a:pPr>
            <a:r>
              <a:rPr lang="uk-UA" sz="2400" dirty="0" smtClean="0"/>
              <a:t>для </a:t>
            </a:r>
            <a:r>
              <a:rPr lang="uk-UA" sz="2400" dirty="0"/>
              <a:t>яких у зовнішній ситуації немає </a:t>
            </a:r>
            <a:r>
              <a:rPr lang="uk-UA" sz="2400" dirty="0" smtClean="0"/>
              <a:t>причин;</a:t>
            </a:r>
            <a:endParaRPr lang="ru-RU" sz="2400" dirty="0"/>
          </a:p>
          <a:p>
            <a:pPr lvl="0">
              <a:lnSpc>
                <a:spcPct val="100000"/>
              </a:lnSpc>
              <a:spcBef>
                <a:spcPts val="0"/>
              </a:spcBef>
              <a:buFont typeface="Wingdings" panose="05000000000000000000" pitchFamily="2" charset="2"/>
              <a:buChar char="Ø"/>
            </a:pPr>
            <a:r>
              <a:rPr lang="uk-UA" sz="2400" dirty="0"/>
              <a:t>відчуття неусвідомленого неспокою і </a:t>
            </a:r>
            <a:endParaRPr lang="uk-UA" sz="2400" dirty="0" smtClean="0"/>
          </a:p>
          <a:p>
            <a:pPr marL="0" lvl="0" indent="0">
              <a:lnSpc>
                <a:spcPct val="100000"/>
              </a:lnSpc>
              <a:spcBef>
                <a:spcPts val="0"/>
              </a:spcBef>
              <a:buNone/>
            </a:pPr>
            <a:r>
              <a:rPr lang="uk-UA" sz="2400" dirty="0" smtClean="0"/>
              <a:t>підвищеної тривожності;</a:t>
            </a:r>
            <a:endParaRPr lang="ru-RU" sz="2400" dirty="0"/>
          </a:p>
          <a:p>
            <a:pPr lvl="0">
              <a:lnSpc>
                <a:spcPct val="100000"/>
              </a:lnSpc>
              <a:spcBef>
                <a:spcPts val="0"/>
              </a:spcBef>
              <a:buFont typeface="Wingdings" panose="05000000000000000000" pitchFamily="2" charset="2"/>
              <a:buChar char="Ø"/>
            </a:pPr>
            <a:r>
              <a:rPr lang="uk-UA" sz="2400" dirty="0"/>
              <a:t>відчуття </a:t>
            </a:r>
            <a:r>
              <a:rPr lang="uk-UA" sz="2400" dirty="0" err="1"/>
              <a:t>гіпервідповідальності</a:t>
            </a:r>
            <a:r>
              <a:rPr lang="uk-UA" sz="2400" dirty="0"/>
              <a:t> і постійне </a:t>
            </a:r>
            <a:endParaRPr lang="uk-UA" sz="2400" dirty="0" smtClean="0"/>
          </a:p>
          <a:p>
            <a:pPr marL="0" lvl="0" indent="0">
              <a:lnSpc>
                <a:spcPct val="100000"/>
              </a:lnSpc>
              <a:spcBef>
                <a:spcPts val="0"/>
              </a:spcBef>
              <a:buNone/>
            </a:pPr>
            <a:r>
              <a:rPr lang="uk-UA" sz="2400" dirty="0" smtClean="0"/>
              <a:t>почуття </a:t>
            </a:r>
            <a:r>
              <a:rPr lang="uk-UA" sz="2400" dirty="0"/>
              <a:t>страху, що «щось не вдасться» або «я не впораюся»;</a:t>
            </a:r>
            <a:endParaRPr lang="ru-RU" sz="2400" dirty="0"/>
          </a:p>
          <a:p>
            <a:pPr>
              <a:lnSpc>
                <a:spcPct val="100000"/>
              </a:lnSpc>
              <a:spcBef>
                <a:spcPts val="0"/>
              </a:spcBef>
              <a:buFont typeface="Wingdings" panose="05000000000000000000" pitchFamily="2" charset="2"/>
              <a:buChar char="Ø"/>
            </a:pPr>
            <a:r>
              <a:rPr lang="uk-UA" sz="2400" dirty="0"/>
              <a:t>загальна негативна настанова на життєві і професійні перспективи</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88" y="1730476"/>
            <a:ext cx="5737697" cy="3224981"/>
          </a:xfrm>
          <a:prstGeom prst="rect">
            <a:avLst/>
          </a:prstGeom>
        </p:spPr>
      </p:pic>
    </p:spTree>
    <p:extLst>
      <p:ext uri="{BB962C8B-B14F-4D97-AF65-F5344CB8AC3E}">
        <p14:creationId xmlns:p14="http://schemas.microsoft.com/office/powerpoint/2010/main" val="3022648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775" y="1307690"/>
            <a:ext cx="10140991" cy="439502"/>
          </a:xfrm>
        </p:spPr>
        <p:txBody>
          <a:bodyPr>
            <a:noAutofit/>
          </a:bodyPr>
          <a:lstStyle/>
          <a:p>
            <a:pPr algn="ctr"/>
            <a:r>
              <a:rPr lang="uk-UA" sz="4400" b="1" dirty="0">
                <a:solidFill>
                  <a:schemeClr val="tx1"/>
                </a:solidFill>
              </a:rPr>
              <a:t>П</a:t>
            </a:r>
            <a:r>
              <a:rPr lang="uk-UA" sz="4400" b="1" dirty="0" smtClean="0">
                <a:solidFill>
                  <a:schemeClr val="tx1"/>
                </a:solidFill>
              </a:rPr>
              <a:t>оведінкові симптоми </a:t>
            </a:r>
            <a:r>
              <a:rPr lang="uk-UA" sz="4400" b="1" dirty="0">
                <a:solidFill>
                  <a:schemeClr val="tx1"/>
                </a:solidFill>
              </a:rPr>
              <a:t>професійного вигорання</a:t>
            </a:r>
            <a:endParaRPr lang="ru-RU" sz="4400" b="1" dirty="0">
              <a:solidFill>
                <a:schemeClr val="tx1"/>
              </a:solidFill>
            </a:endParaRPr>
          </a:p>
        </p:txBody>
      </p:sp>
      <p:sp>
        <p:nvSpPr>
          <p:cNvPr id="3" name="Объект 2"/>
          <p:cNvSpPr>
            <a:spLocks noGrp="1"/>
          </p:cNvSpPr>
          <p:nvPr>
            <p:ph idx="1"/>
          </p:nvPr>
        </p:nvSpPr>
        <p:spPr>
          <a:xfrm>
            <a:off x="6086168" y="1875229"/>
            <a:ext cx="6105832" cy="4574731"/>
          </a:xfrm>
        </p:spPr>
        <p:txBody>
          <a:bodyPr>
            <a:normAutofit/>
          </a:bodyPr>
          <a:lstStyle/>
          <a:p>
            <a:pPr lvl="0">
              <a:lnSpc>
                <a:spcPct val="100000"/>
              </a:lnSpc>
              <a:spcBef>
                <a:spcPts val="0"/>
              </a:spcBef>
              <a:spcAft>
                <a:spcPts val="0"/>
              </a:spcAft>
              <a:buFont typeface="Wingdings" panose="05000000000000000000" pitchFamily="2" charset="2"/>
              <a:buChar char="Ø"/>
            </a:pPr>
            <a:r>
              <a:rPr lang="uk-UA" sz="2400" dirty="0"/>
              <a:t>відчуття, що робота стає все </a:t>
            </a:r>
            <a:r>
              <a:rPr lang="uk-UA" sz="2400" dirty="0" smtClean="0"/>
              <a:t>важчою, </a:t>
            </a:r>
            <a:r>
              <a:rPr lang="uk-UA" sz="2400" dirty="0"/>
              <a:t>і виконувати її — все </a:t>
            </a:r>
            <a:r>
              <a:rPr lang="uk-UA" sz="2400" dirty="0" smtClean="0"/>
              <a:t>важче;</a:t>
            </a:r>
            <a:endParaRPr lang="ru-RU" sz="2400" dirty="0"/>
          </a:p>
          <a:p>
            <a:pPr lvl="0">
              <a:lnSpc>
                <a:spcPct val="100000"/>
              </a:lnSpc>
              <a:spcBef>
                <a:spcPts val="0"/>
              </a:spcBef>
              <a:spcAft>
                <a:spcPts val="0"/>
              </a:spcAft>
              <a:buFont typeface="Wingdings" panose="05000000000000000000" pitchFamily="2" charset="2"/>
              <a:buChar char="Ø"/>
            </a:pPr>
            <a:r>
              <a:rPr lang="uk-UA" sz="2400" dirty="0" smtClean="0"/>
              <a:t>зміна свого робочого режиму;</a:t>
            </a:r>
            <a:endParaRPr lang="ru-RU" sz="2400" dirty="0"/>
          </a:p>
          <a:p>
            <a:pPr lvl="0">
              <a:lnSpc>
                <a:spcPct val="100000"/>
              </a:lnSpc>
              <a:spcBef>
                <a:spcPts val="0"/>
              </a:spcBef>
              <a:spcAft>
                <a:spcPts val="0"/>
              </a:spcAft>
              <a:buFont typeface="Wingdings" panose="05000000000000000000" pitchFamily="2" charset="2"/>
              <a:buChar char="Ø"/>
            </a:pPr>
            <a:r>
              <a:rPr lang="uk-UA" sz="2400" dirty="0" smtClean="0"/>
              <a:t>робота додому;</a:t>
            </a:r>
            <a:endParaRPr lang="ru-RU" sz="2400" dirty="0"/>
          </a:p>
          <a:p>
            <a:pPr lvl="0">
              <a:lnSpc>
                <a:spcPct val="100000"/>
              </a:lnSpc>
              <a:spcBef>
                <a:spcPts val="0"/>
              </a:spcBef>
              <a:spcAft>
                <a:spcPts val="0"/>
              </a:spcAft>
              <a:buFont typeface="Wingdings" panose="05000000000000000000" pitchFamily="2" charset="2"/>
              <a:buChar char="Ø"/>
            </a:pPr>
            <a:r>
              <a:rPr lang="uk-UA" sz="2400" dirty="0" smtClean="0"/>
              <a:t>відчуття </a:t>
            </a:r>
            <a:r>
              <a:rPr lang="uk-UA" sz="2400" dirty="0"/>
              <a:t>даремності, </a:t>
            </a:r>
            <a:r>
              <a:rPr lang="uk-UA" sz="2400" dirty="0" smtClean="0"/>
              <a:t>зниження </a:t>
            </a:r>
            <a:r>
              <a:rPr lang="uk-UA" sz="2400" dirty="0"/>
              <a:t>ентузіазму у ставленні до роботи, байдужість до її результатів;</a:t>
            </a:r>
            <a:endParaRPr lang="ru-RU" sz="2400" dirty="0"/>
          </a:p>
          <a:p>
            <a:pPr lvl="0">
              <a:lnSpc>
                <a:spcPct val="100000"/>
              </a:lnSpc>
              <a:spcBef>
                <a:spcPts val="0"/>
              </a:spcBef>
              <a:spcAft>
                <a:spcPts val="0"/>
              </a:spcAft>
              <a:buFont typeface="Wingdings" panose="05000000000000000000" pitchFamily="2" charset="2"/>
              <a:buChar char="Ø"/>
            </a:pPr>
            <a:r>
              <a:rPr lang="uk-UA" sz="2400" dirty="0"/>
              <a:t>невиконання важливих, пріоритетних завдань і «зациклення» на дрібних </a:t>
            </a:r>
            <a:r>
              <a:rPr lang="uk-UA" sz="2400" dirty="0" smtClean="0"/>
              <a:t>деталях;</a:t>
            </a:r>
            <a:endParaRPr lang="ru-RU" sz="2400" dirty="0"/>
          </a:p>
          <a:p>
            <a:pPr lvl="0">
              <a:lnSpc>
                <a:spcPct val="100000"/>
              </a:lnSpc>
              <a:spcBef>
                <a:spcPts val="0"/>
              </a:spcBef>
              <a:spcAft>
                <a:spcPts val="0"/>
              </a:spcAft>
              <a:buFont typeface="Wingdings" panose="05000000000000000000" pitchFamily="2" charset="2"/>
              <a:buChar char="Ø"/>
            </a:pPr>
            <a:r>
              <a:rPr lang="uk-UA" sz="2400" dirty="0" smtClean="0"/>
              <a:t>дистанція </a:t>
            </a:r>
            <a:r>
              <a:rPr lang="uk-UA" sz="2400" dirty="0"/>
              <a:t>від </a:t>
            </a:r>
            <a:r>
              <a:rPr lang="uk-UA" sz="2400" dirty="0" smtClean="0"/>
              <a:t>клієнтів, колег, підвищення </a:t>
            </a:r>
            <a:r>
              <a:rPr lang="uk-UA" sz="2400" dirty="0"/>
              <a:t>неадекватної критичності;</a:t>
            </a:r>
            <a:endParaRPr lang="ru-RU" sz="2400" dirty="0"/>
          </a:p>
          <a:p>
            <a:pPr lvl="0">
              <a:lnSpc>
                <a:spcPct val="100000"/>
              </a:lnSpc>
              <a:spcBef>
                <a:spcPts val="0"/>
              </a:spcBef>
              <a:spcAft>
                <a:spcPts val="0"/>
              </a:spcAft>
              <a:buFont typeface="Wingdings" panose="05000000000000000000" pitchFamily="2" charset="2"/>
              <a:buChar char="Ø"/>
            </a:pPr>
            <a:r>
              <a:rPr lang="uk-UA" sz="2400" dirty="0" smtClean="0"/>
              <a:t>шкідливі звички.</a:t>
            </a:r>
            <a:endParaRPr lang="ru-RU" sz="2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4" y="2251587"/>
            <a:ext cx="5138167" cy="3427117"/>
          </a:xfrm>
          <a:prstGeom prst="rect">
            <a:avLst/>
          </a:prstGeom>
        </p:spPr>
      </p:pic>
    </p:spTree>
    <p:extLst>
      <p:ext uri="{BB962C8B-B14F-4D97-AF65-F5344CB8AC3E}">
        <p14:creationId xmlns:p14="http://schemas.microsoft.com/office/powerpoint/2010/main" val="43516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2786" y="411796"/>
            <a:ext cx="11012129" cy="1446550"/>
          </a:xfrm>
          <a:prstGeom prst="rect">
            <a:avLst/>
          </a:prstGeom>
        </p:spPr>
        <p:txBody>
          <a:bodyPr wrap="square">
            <a:spAutoFit/>
          </a:bodyPr>
          <a:lstStyle/>
          <a:p>
            <a:pPr algn="ctr"/>
            <a:r>
              <a:rPr lang="uk-UA" sz="4400" b="1" dirty="0" smtClean="0">
                <a:latin typeface="+mj-lt"/>
              </a:rPr>
              <a:t>Якості, що допомагають уникнути професійного вигорання:</a:t>
            </a:r>
            <a:endParaRPr lang="ru-RU" sz="4400" b="1" dirty="0">
              <a:latin typeface="+mj-lt"/>
            </a:endParaRPr>
          </a:p>
        </p:txBody>
      </p:sp>
      <p:sp>
        <p:nvSpPr>
          <p:cNvPr id="4" name="Прямоугольник 3"/>
          <p:cNvSpPr/>
          <p:nvPr/>
        </p:nvSpPr>
        <p:spPr>
          <a:xfrm>
            <a:off x="1120876" y="1988365"/>
            <a:ext cx="4434348" cy="1631216"/>
          </a:xfrm>
          <a:prstGeom prst="rect">
            <a:avLst/>
          </a:prstGeom>
        </p:spPr>
        <p:txBody>
          <a:bodyPr wrap="square">
            <a:spAutoFit/>
          </a:bodyPr>
          <a:lstStyle/>
          <a:p>
            <a:pPr lvl="0">
              <a:lnSpc>
                <a:spcPct val="100000"/>
              </a:lnSpc>
              <a:spcBef>
                <a:spcPts val="0"/>
              </a:spcBef>
              <a:spcAft>
                <a:spcPts val="0"/>
              </a:spcAft>
              <a:buFont typeface="Wingdings" panose="05000000000000000000" pitchFamily="2" charset="2"/>
              <a:buChar char="Ø"/>
            </a:pPr>
            <a:r>
              <a:rPr lang="uk-UA" sz="2000" dirty="0"/>
              <a:t>добре здоров’я та свідома, цілеспрямована турбота про свій фізичний стан;</a:t>
            </a:r>
            <a:endParaRPr lang="ru-RU" sz="2000" dirty="0"/>
          </a:p>
          <a:p>
            <a:pPr lvl="0" algn="just">
              <a:lnSpc>
                <a:spcPct val="100000"/>
              </a:lnSpc>
              <a:spcBef>
                <a:spcPts val="0"/>
              </a:spcBef>
              <a:spcAft>
                <a:spcPts val="0"/>
              </a:spcAft>
              <a:buFont typeface="Wingdings" panose="05000000000000000000" pitchFamily="2" charset="2"/>
              <a:buChar char="Ø"/>
            </a:pPr>
            <a:r>
              <a:rPr lang="uk-UA" sz="2000" dirty="0"/>
              <a:t>висока самооцінка та впевненість у собі, своїх здібностях та можливостях.</a:t>
            </a:r>
            <a:endParaRPr lang="ru-RU" sz="2000" dirty="0"/>
          </a:p>
        </p:txBody>
      </p:sp>
      <p:sp>
        <p:nvSpPr>
          <p:cNvPr id="5" name="Прямоугольник 4"/>
          <p:cNvSpPr/>
          <p:nvPr/>
        </p:nvSpPr>
        <p:spPr>
          <a:xfrm>
            <a:off x="1120876" y="3749600"/>
            <a:ext cx="6046839" cy="2554545"/>
          </a:xfrm>
          <a:prstGeom prst="rect">
            <a:avLst/>
          </a:prstGeom>
        </p:spPr>
        <p:txBody>
          <a:bodyPr wrap="square">
            <a:spAutoFit/>
          </a:bodyPr>
          <a:lstStyle/>
          <a:p>
            <a:pPr lvl="0">
              <a:lnSpc>
                <a:spcPct val="100000"/>
              </a:lnSpc>
              <a:spcBef>
                <a:spcPts val="0"/>
              </a:spcBef>
              <a:spcAft>
                <a:spcPts val="0"/>
              </a:spcAft>
              <a:buFont typeface="Wingdings" panose="05000000000000000000" pitchFamily="2" charset="2"/>
              <a:buChar char="Ø"/>
            </a:pPr>
            <a:r>
              <a:rPr lang="uk-UA" sz="2000" dirty="0"/>
              <a:t>досвід успішного подолання професійного стресу;</a:t>
            </a:r>
            <a:endParaRPr lang="ru-RU" sz="2000" dirty="0"/>
          </a:p>
          <a:p>
            <a:pPr lvl="0">
              <a:lnSpc>
                <a:spcPct val="100000"/>
              </a:lnSpc>
              <a:spcBef>
                <a:spcPts val="0"/>
              </a:spcBef>
              <a:spcAft>
                <a:spcPts val="0"/>
              </a:spcAft>
              <a:buFont typeface="Wingdings" panose="05000000000000000000" pitchFamily="2" charset="2"/>
              <a:buChar char="Ø"/>
            </a:pPr>
            <a:r>
              <a:rPr lang="uk-UA" sz="2000" dirty="0"/>
              <a:t>здатність до конструктивних змін  у напружених умовах;</a:t>
            </a:r>
            <a:endParaRPr lang="ru-RU" sz="2000" dirty="0"/>
          </a:p>
          <a:p>
            <a:pPr lvl="0">
              <a:lnSpc>
                <a:spcPct val="100000"/>
              </a:lnSpc>
              <a:spcBef>
                <a:spcPts val="0"/>
              </a:spcBef>
              <a:spcAft>
                <a:spcPts val="0"/>
              </a:spcAft>
              <a:buFont typeface="Wingdings" panose="05000000000000000000" pitchFamily="2" charset="2"/>
              <a:buChar char="Ø"/>
            </a:pPr>
            <a:r>
              <a:rPr lang="uk-UA" sz="2000" dirty="0"/>
              <a:t>висока мобільність;</a:t>
            </a:r>
            <a:endParaRPr lang="ru-RU" sz="2000" dirty="0"/>
          </a:p>
          <a:p>
            <a:pPr lvl="0">
              <a:lnSpc>
                <a:spcPct val="100000"/>
              </a:lnSpc>
              <a:spcBef>
                <a:spcPts val="0"/>
              </a:spcBef>
              <a:spcAft>
                <a:spcPts val="0"/>
              </a:spcAft>
              <a:buFont typeface="Wingdings" panose="05000000000000000000" pitchFamily="2" charset="2"/>
              <a:buChar char="Ø"/>
            </a:pPr>
            <a:r>
              <a:rPr lang="uk-UA" sz="2000" dirty="0"/>
              <a:t>відвертість;</a:t>
            </a:r>
            <a:endParaRPr lang="ru-RU" sz="2000" dirty="0"/>
          </a:p>
          <a:p>
            <a:pPr lvl="0">
              <a:lnSpc>
                <a:spcPct val="100000"/>
              </a:lnSpc>
              <a:spcBef>
                <a:spcPts val="0"/>
              </a:spcBef>
              <a:spcAft>
                <a:spcPts val="0"/>
              </a:spcAft>
              <a:buFont typeface="Wingdings" panose="05000000000000000000" pitchFamily="2" charset="2"/>
              <a:buChar char="Ø"/>
            </a:pPr>
            <a:r>
              <a:rPr lang="uk-UA" sz="2000" dirty="0"/>
              <a:t>товариськість;</a:t>
            </a:r>
            <a:endParaRPr lang="ru-RU" sz="2000" dirty="0"/>
          </a:p>
          <a:p>
            <a:pPr lvl="0">
              <a:lnSpc>
                <a:spcPct val="100000"/>
              </a:lnSpc>
              <a:spcBef>
                <a:spcPts val="0"/>
              </a:spcBef>
              <a:spcAft>
                <a:spcPts val="0"/>
              </a:spcAft>
              <a:buFont typeface="Wingdings" panose="05000000000000000000" pitchFamily="2" charset="2"/>
              <a:buChar char="Ø"/>
            </a:pPr>
            <a:r>
              <a:rPr lang="uk-UA" sz="2000" dirty="0"/>
              <a:t>самостійність;</a:t>
            </a:r>
            <a:endParaRPr lang="ru-RU" sz="2000" dirty="0"/>
          </a:p>
          <a:p>
            <a:pPr lvl="0">
              <a:lnSpc>
                <a:spcPct val="100000"/>
              </a:lnSpc>
              <a:spcBef>
                <a:spcPts val="0"/>
              </a:spcBef>
              <a:spcAft>
                <a:spcPts val="0"/>
              </a:spcAft>
              <a:buFont typeface="Wingdings" panose="05000000000000000000" pitchFamily="2" charset="2"/>
              <a:buChar char="Ø"/>
            </a:pPr>
            <a:r>
              <a:rPr lang="uk-UA" sz="2000" dirty="0"/>
              <a:t>прагнення спиратися на власні сили.</a:t>
            </a:r>
            <a:endParaRPr lang="ru-RU" sz="2000" dirty="0"/>
          </a:p>
        </p:txBody>
      </p:sp>
      <p:sp>
        <p:nvSpPr>
          <p:cNvPr id="6" name="Прямоугольник 5"/>
          <p:cNvSpPr/>
          <p:nvPr/>
        </p:nvSpPr>
        <p:spPr>
          <a:xfrm>
            <a:off x="7020231" y="1980692"/>
            <a:ext cx="4807974" cy="1323439"/>
          </a:xfrm>
          <a:prstGeom prst="rect">
            <a:avLst/>
          </a:prstGeom>
        </p:spPr>
        <p:txBody>
          <a:bodyPr wrap="square">
            <a:spAutoFit/>
          </a:bodyPr>
          <a:lstStyle/>
          <a:p>
            <a:r>
              <a:rPr lang="uk-UA" sz="2000" dirty="0"/>
              <a:t>здатність формувати і підтримувати у собі позитивні, оптимістичні настанови і цінності як відносно до самих себе, так і до інших людей і життя взагалі.</a:t>
            </a:r>
            <a:endParaRPr lang="ru-RU" sz="2000" dirty="0"/>
          </a:p>
        </p:txBody>
      </p:sp>
      <p:sp>
        <p:nvSpPr>
          <p:cNvPr id="7" name="Прямоугольник 6"/>
          <p:cNvSpPr/>
          <p:nvPr/>
        </p:nvSpPr>
        <p:spPr>
          <a:xfrm>
            <a:off x="7423355" y="4446467"/>
            <a:ext cx="4601497" cy="1323439"/>
          </a:xfrm>
          <a:prstGeom prst="rect">
            <a:avLst/>
          </a:prstGeom>
        </p:spPr>
        <p:txBody>
          <a:bodyPr wrap="square">
            <a:spAutoFit/>
          </a:bodyPr>
          <a:lstStyle/>
          <a:p>
            <a:pPr lvl="0">
              <a:lnSpc>
                <a:spcPct val="100000"/>
              </a:lnSpc>
              <a:spcBef>
                <a:spcPts val="0"/>
              </a:spcBef>
              <a:spcAft>
                <a:spcPts val="0"/>
              </a:spcAft>
              <a:buFont typeface="Wingdings" panose="05000000000000000000" pitchFamily="2" charset="2"/>
              <a:buChar char="Ø"/>
            </a:pPr>
            <a:r>
              <a:rPr lang="uk-UA" sz="2000" dirty="0"/>
              <a:t>вміння звернутися по допомогу;</a:t>
            </a:r>
            <a:endParaRPr lang="ru-RU" sz="2000" dirty="0"/>
          </a:p>
          <a:p>
            <a:pPr lvl="0">
              <a:lnSpc>
                <a:spcPct val="100000"/>
              </a:lnSpc>
              <a:spcBef>
                <a:spcPts val="0"/>
              </a:spcBef>
              <a:spcAft>
                <a:spcPts val="0"/>
              </a:spcAft>
              <a:buFont typeface="Wingdings" panose="05000000000000000000" pitchFamily="2" charset="2"/>
              <a:buChar char="Ø"/>
            </a:pPr>
            <a:r>
              <a:rPr lang="uk-UA" sz="2000" dirty="0"/>
              <a:t>вміння не боятися ставити «дурні питання»;</a:t>
            </a:r>
            <a:endParaRPr lang="ru-RU" sz="2000" dirty="0"/>
          </a:p>
          <a:p>
            <a:pPr lvl="0">
              <a:lnSpc>
                <a:spcPct val="100000"/>
              </a:lnSpc>
              <a:spcBef>
                <a:spcPts val="0"/>
              </a:spcBef>
              <a:spcAft>
                <a:spcPts val="0"/>
              </a:spcAft>
              <a:buFont typeface="Wingdings" panose="05000000000000000000" pitchFamily="2" charset="2"/>
              <a:buChar char="Ø"/>
            </a:pPr>
            <a:r>
              <a:rPr lang="uk-UA" sz="2000" dirty="0"/>
              <a:t>вміння приймати допомогу</a:t>
            </a:r>
            <a:endParaRPr lang="ru-RU" sz="2000" dirty="0"/>
          </a:p>
        </p:txBody>
      </p:sp>
      <p:sp>
        <p:nvSpPr>
          <p:cNvPr id="9" name="Штриховая стрелка вправо 8"/>
          <p:cNvSpPr/>
          <p:nvPr/>
        </p:nvSpPr>
        <p:spPr>
          <a:xfrm>
            <a:off x="216309" y="2085127"/>
            <a:ext cx="904569" cy="8062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a:off x="216308" y="3900025"/>
            <a:ext cx="904569" cy="8062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Штриховая стрелка вправо 10"/>
          <p:cNvSpPr/>
          <p:nvPr/>
        </p:nvSpPr>
        <p:spPr>
          <a:xfrm>
            <a:off x="6115662" y="1943038"/>
            <a:ext cx="904569" cy="8062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Штриховая стрелка вправо 11"/>
          <p:cNvSpPr/>
          <p:nvPr/>
        </p:nvSpPr>
        <p:spPr>
          <a:xfrm>
            <a:off x="6263146" y="4640537"/>
            <a:ext cx="904569" cy="8062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40710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6;p13"/>
          <p:cNvSpPr txBox="1">
            <a:spLocks noGrp="1"/>
          </p:cNvSpPr>
          <p:nvPr>
            <p:ph type="ctrTitle"/>
          </p:nvPr>
        </p:nvSpPr>
        <p:spPr>
          <a:xfrm>
            <a:off x="1339850" y="1154113"/>
            <a:ext cx="9513888" cy="2595562"/>
          </a:xfrm>
        </p:spPr>
        <p:txBody>
          <a:bodyPr/>
          <a:lstStyle/>
          <a:p>
            <a:pPr algn="ctr" eaLnBrk="1" fontAlgn="auto" hangingPunct="1">
              <a:buClr>
                <a:schemeClr val="accent1"/>
              </a:buClr>
              <a:buFont typeface="PT Sans Narrow" charset="-52"/>
              <a:buNone/>
              <a:defRPr/>
            </a:pPr>
            <a:r>
              <a:rPr lang="uk-UA" altLang="ru-RU" sz="4400" b="1" dirty="0" smtClean="0">
                <a:solidFill>
                  <a:schemeClr val="tx1"/>
                </a:solidFill>
                <a:latin typeface="PT Sans Narrow" charset="-52"/>
                <a:cs typeface="Arial" charset="0"/>
                <a:sym typeface="PT Sans Narrow" charset="-52"/>
              </a:rPr>
              <a:t>Техніки профілактики і корекції стресу та вигорання</a:t>
            </a:r>
            <a:endParaRPr lang="ru-RU" altLang="ru-RU" sz="4400" b="1" dirty="0">
              <a:solidFill>
                <a:schemeClr val="tx1"/>
              </a:solidFill>
              <a:latin typeface="PT Sans Narrow" charset="-52"/>
              <a:cs typeface="Arial" charset="0"/>
              <a:sym typeface="PT Sans Narrow" charset="-52"/>
            </a:endParaRPr>
          </a:p>
        </p:txBody>
      </p:sp>
    </p:spTree>
    <p:extLst>
      <p:ext uri="{BB962C8B-B14F-4D97-AF65-F5344CB8AC3E}">
        <p14:creationId xmlns:p14="http://schemas.microsoft.com/office/powerpoint/2010/main" val="2423324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6;p13"/>
          <p:cNvSpPr txBox="1">
            <a:spLocks noGrp="1"/>
          </p:cNvSpPr>
          <p:nvPr>
            <p:ph type="ctrTitle"/>
          </p:nvPr>
        </p:nvSpPr>
        <p:spPr>
          <a:xfrm>
            <a:off x="1339850" y="1921267"/>
            <a:ext cx="9513888" cy="1828408"/>
          </a:xfrm>
        </p:spPr>
        <p:txBody>
          <a:bodyPr/>
          <a:lstStyle/>
          <a:p>
            <a:pPr algn="ctr" eaLnBrk="1" fontAlgn="auto" hangingPunct="1">
              <a:buClr>
                <a:schemeClr val="accent1"/>
              </a:buClr>
              <a:buFont typeface="PT Sans Narrow" charset="-52"/>
              <a:buNone/>
              <a:defRPr/>
            </a:pPr>
            <a:r>
              <a:rPr lang="uk-UA" altLang="ru-RU" sz="4400" b="1" dirty="0" smtClean="0">
                <a:solidFill>
                  <a:schemeClr val="tx1"/>
                </a:solidFill>
                <a:latin typeface="PT Sans Narrow" charset="-52"/>
                <a:cs typeface="Arial" charset="0"/>
                <a:sym typeface="PT Sans Narrow" charset="-52"/>
              </a:rPr>
              <a:t>Стрес та емоційне вигорання</a:t>
            </a:r>
            <a:endParaRPr lang="ru-RU" altLang="ru-RU" sz="4400" b="1" dirty="0">
              <a:solidFill>
                <a:schemeClr val="tx1"/>
              </a:solidFill>
              <a:latin typeface="PT Sans Narrow" charset="-52"/>
              <a:cs typeface="Arial" charset="0"/>
              <a:sym typeface="PT Sans Narrow" charset="-52"/>
            </a:endParaRPr>
          </a:p>
        </p:txBody>
      </p:sp>
    </p:spTree>
    <p:extLst>
      <p:ext uri="{BB962C8B-B14F-4D97-AF65-F5344CB8AC3E}">
        <p14:creationId xmlns:p14="http://schemas.microsoft.com/office/powerpoint/2010/main" val="2529125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69"/>
            <a:ext cx="12192000" cy="6233141"/>
          </a:xfrm>
          <a:prstGeom prst="rect">
            <a:avLst/>
          </a:prstGeom>
        </p:spPr>
      </p:pic>
      <p:sp>
        <p:nvSpPr>
          <p:cNvPr id="2" name="Заголовок 1"/>
          <p:cNvSpPr>
            <a:spLocks noGrp="1"/>
          </p:cNvSpPr>
          <p:nvPr>
            <p:ph type="title"/>
          </p:nvPr>
        </p:nvSpPr>
        <p:spPr>
          <a:xfrm>
            <a:off x="1982184" y="363794"/>
            <a:ext cx="10058400" cy="655812"/>
          </a:xfrm>
        </p:spPr>
        <p:txBody>
          <a:bodyPr>
            <a:noAutofit/>
          </a:bodyPr>
          <a:lstStyle/>
          <a:p>
            <a:pPr algn="ctr"/>
            <a:r>
              <a:rPr lang="uk-UA" sz="4400" b="1" i="1" dirty="0" smtClean="0">
                <a:solidFill>
                  <a:schemeClr val="bg1"/>
                </a:solidFill>
              </a:rPr>
              <a:t>Техніки розслаблення</a:t>
            </a:r>
            <a:endParaRPr lang="ru-RU" sz="4400" b="1" i="1" dirty="0">
              <a:solidFill>
                <a:schemeClr val="bg1"/>
              </a:solidFill>
            </a:endParaRPr>
          </a:p>
        </p:txBody>
      </p:sp>
      <p:sp>
        <p:nvSpPr>
          <p:cNvPr id="3" name="Объект 2"/>
          <p:cNvSpPr>
            <a:spLocks noGrp="1"/>
          </p:cNvSpPr>
          <p:nvPr>
            <p:ph idx="1"/>
          </p:nvPr>
        </p:nvSpPr>
        <p:spPr>
          <a:xfrm>
            <a:off x="133720" y="1674926"/>
            <a:ext cx="4168877" cy="4593299"/>
          </a:xfrm>
        </p:spPr>
        <p:txBody>
          <a:bodyPr>
            <a:noAutofit/>
          </a:bodyPr>
          <a:lstStyle/>
          <a:p>
            <a:pPr algn="ctr"/>
            <a:r>
              <a:rPr lang="uk-UA" sz="2800" i="1" dirty="0" smtClean="0">
                <a:solidFill>
                  <a:schemeClr val="bg1"/>
                </a:solidFill>
              </a:rPr>
              <a:t>Вправи </a:t>
            </a:r>
            <a:r>
              <a:rPr lang="uk-UA" sz="2800" i="1" dirty="0">
                <a:solidFill>
                  <a:schemeClr val="bg1"/>
                </a:solidFill>
              </a:rPr>
              <a:t>з глибоким диханням: фундаментальний навик </a:t>
            </a:r>
            <a:r>
              <a:rPr lang="uk-UA" sz="2800" i="1" dirty="0" err="1">
                <a:solidFill>
                  <a:schemeClr val="bg1"/>
                </a:solidFill>
              </a:rPr>
              <a:t>емоційно</a:t>
            </a:r>
            <a:r>
              <a:rPr lang="uk-UA" sz="2800" i="1" dirty="0">
                <a:solidFill>
                  <a:schemeClr val="bg1"/>
                </a:solidFill>
              </a:rPr>
              <a:t>-орієнтованого подолання стресу</a:t>
            </a:r>
            <a:r>
              <a:rPr lang="uk-UA" sz="2800" dirty="0" smtClean="0">
                <a:solidFill>
                  <a:schemeClr val="bg1"/>
                </a:solidFill>
              </a:rPr>
              <a:t>. Вдихати – через ніс, затримати дихання, видихати – через рот. Важливо – зосередитись на внутрішніх відчуттях. </a:t>
            </a:r>
          </a:p>
          <a:p>
            <a:pPr algn="ctr"/>
            <a:endParaRPr lang="ru-RU" sz="2400" b="1" dirty="0">
              <a:solidFill>
                <a:srgbClr val="002060"/>
              </a:solidFill>
            </a:endParaRPr>
          </a:p>
        </p:txBody>
      </p:sp>
      <p:sp>
        <p:nvSpPr>
          <p:cNvPr id="4" name="Прямоугольник 3"/>
          <p:cNvSpPr/>
          <p:nvPr/>
        </p:nvSpPr>
        <p:spPr>
          <a:xfrm>
            <a:off x="6626942" y="1112211"/>
            <a:ext cx="5565058" cy="4832092"/>
          </a:xfrm>
          <a:prstGeom prst="rect">
            <a:avLst/>
          </a:prstGeom>
        </p:spPr>
        <p:txBody>
          <a:bodyPr wrap="square">
            <a:spAutoFit/>
          </a:bodyPr>
          <a:lstStyle/>
          <a:p>
            <a:pPr algn="ctr"/>
            <a:r>
              <a:rPr lang="uk-UA" sz="2800" i="1" dirty="0">
                <a:solidFill>
                  <a:schemeClr val="bg1"/>
                </a:solidFill>
              </a:rPr>
              <a:t>Девять груп </a:t>
            </a:r>
            <a:r>
              <a:rPr lang="uk-UA" sz="2800" i="1" dirty="0" smtClean="0">
                <a:solidFill>
                  <a:schemeClr val="bg1"/>
                </a:solidFill>
              </a:rPr>
              <a:t>м'язів. </a:t>
            </a:r>
          </a:p>
          <a:p>
            <a:pPr algn="ctr"/>
            <a:r>
              <a:rPr lang="uk-UA" sz="2800" dirty="0" smtClean="0">
                <a:solidFill>
                  <a:schemeClr val="bg1"/>
                </a:solidFill>
              </a:rPr>
              <a:t>По </a:t>
            </a:r>
            <a:r>
              <a:rPr lang="uk-UA" sz="2800" dirty="0">
                <a:solidFill>
                  <a:schemeClr val="bg1"/>
                </a:solidFill>
              </a:rPr>
              <a:t>черзі </a:t>
            </a:r>
            <a:r>
              <a:rPr lang="uk-UA" sz="2800" dirty="0" err="1" smtClean="0">
                <a:solidFill>
                  <a:schemeClr val="bg1"/>
                </a:solidFill>
              </a:rPr>
              <a:t>напрягаєте</a:t>
            </a:r>
            <a:r>
              <a:rPr lang="uk-UA" sz="2800" dirty="0" smtClean="0">
                <a:solidFill>
                  <a:schemeClr val="bg1"/>
                </a:solidFill>
              </a:rPr>
              <a:t>, розслабляєте </a:t>
            </a:r>
            <a:r>
              <a:rPr lang="uk-UA" sz="2800" dirty="0">
                <a:solidFill>
                  <a:schemeClr val="bg1"/>
                </a:solidFill>
              </a:rPr>
              <a:t>групи </a:t>
            </a:r>
            <a:r>
              <a:rPr lang="uk-UA" sz="2800" dirty="0" smtClean="0">
                <a:solidFill>
                  <a:schemeClr val="bg1"/>
                </a:solidFill>
              </a:rPr>
              <a:t>м'язів: кисті </a:t>
            </a:r>
            <a:r>
              <a:rPr lang="uk-UA" sz="2800" dirty="0">
                <a:solidFill>
                  <a:schemeClr val="bg1"/>
                </a:solidFill>
              </a:rPr>
              <a:t>і передпліччя, плечі, лоб, ніс та щоки, рот, підборіддя, передня шийна область, задня поверхня шиї, верхня половина тулуба, м'язи, що піднімають ноги, коли пальці направлені донизу,  м'язи, що піднімають ноги, коли пальці направлені на себе. </a:t>
            </a:r>
          </a:p>
        </p:txBody>
      </p:sp>
    </p:spTree>
    <p:extLst>
      <p:ext uri="{BB962C8B-B14F-4D97-AF65-F5344CB8AC3E}">
        <p14:creationId xmlns:p14="http://schemas.microsoft.com/office/powerpoint/2010/main" val="1186984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4979">
            <a:off x="7133681" y="3683980"/>
            <a:ext cx="4820986" cy="2008744"/>
          </a:xfrm>
          <a:prstGeom prst="rect">
            <a:avLst/>
          </a:prstGeom>
        </p:spPr>
      </p:pic>
      <p:sp>
        <p:nvSpPr>
          <p:cNvPr id="3" name="Объект 2"/>
          <p:cNvSpPr>
            <a:spLocks noGrp="1"/>
          </p:cNvSpPr>
          <p:nvPr>
            <p:ph idx="1"/>
          </p:nvPr>
        </p:nvSpPr>
        <p:spPr>
          <a:xfrm>
            <a:off x="147483" y="3159436"/>
            <a:ext cx="8111614" cy="3451123"/>
          </a:xfrm>
        </p:spPr>
        <p:txBody>
          <a:bodyPr>
            <a:noAutofit/>
          </a:bodyPr>
          <a:lstStyle/>
          <a:p>
            <a:pPr marL="0" indent="0">
              <a:lnSpc>
                <a:spcPct val="80000"/>
              </a:lnSpc>
            </a:pPr>
            <a:r>
              <a:rPr lang="uk-UA" sz="2800" b="1" i="1" dirty="0" smtClean="0">
                <a:solidFill>
                  <a:schemeClr val="tx1"/>
                </a:solidFill>
              </a:rPr>
              <a:t>«</a:t>
            </a:r>
            <a:r>
              <a:rPr lang="uk-UA" sz="2800" i="1" dirty="0">
                <a:solidFill>
                  <a:schemeClr val="tx1"/>
                </a:solidFill>
              </a:rPr>
              <a:t>Внутрішній промінь».</a:t>
            </a:r>
            <a:r>
              <a:rPr lang="uk-UA" sz="2800" dirty="0">
                <a:solidFill>
                  <a:schemeClr val="tx1"/>
                </a:solidFill>
              </a:rPr>
              <a:t> </a:t>
            </a:r>
            <a:r>
              <a:rPr lang="uk-UA" sz="2800" dirty="0" smtClean="0">
                <a:solidFill>
                  <a:schemeClr val="tx1"/>
                </a:solidFill>
              </a:rPr>
              <a:t>Уявіть, </a:t>
            </a:r>
            <a:r>
              <a:rPr lang="uk-UA" sz="2800" dirty="0">
                <a:solidFill>
                  <a:schemeClr val="tx1"/>
                </a:solidFill>
              </a:rPr>
              <a:t>що в середині вашої голови, у верхній її частині виникає світлий промінь, який поволі і послідовно рухається зверху вниз і освітлює зсередини всі деталі обличчя, шиї, плечей, рук теплим і рівним, розслаблюючим світлом. По мірі  руху </a:t>
            </a:r>
            <a:r>
              <a:rPr lang="uk-UA" sz="2800" dirty="0" err="1">
                <a:solidFill>
                  <a:schemeClr val="tx1"/>
                </a:solidFill>
              </a:rPr>
              <a:t>променя</a:t>
            </a:r>
            <a:r>
              <a:rPr lang="uk-UA" sz="2800" dirty="0">
                <a:solidFill>
                  <a:schemeClr val="tx1"/>
                </a:solidFill>
              </a:rPr>
              <a:t>, розгладжуються зморшки, зникає напруга в області потилиці, розгладжується складка на лобі, «охолоджуються» очі, опускаються плечі, звільняються шия і груди. </a:t>
            </a:r>
            <a:endParaRPr lang="uk-UA" sz="2800" i="1" dirty="0">
              <a:solidFill>
                <a:schemeClr val="tx1"/>
              </a:solidFill>
            </a:endParaRPr>
          </a:p>
          <a:p>
            <a:pPr marL="0" indent="0" algn="just">
              <a:lnSpc>
                <a:spcPct val="80000"/>
              </a:lnSpc>
              <a:spcBef>
                <a:spcPts val="0"/>
              </a:spcBef>
              <a:spcAft>
                <a:spcPts val="0"/>
              </a:spcAft>
            </a:pPr>
            <a:endParaRPr lang="ru-RU" sz="2200" dirty="0">
              <a:solidFill>
                <a:schemeClr val="tx1"/>
              </a:solidFill>
            </a:endParaRPr>
          </a:p>
        </p:txBody>
      </p:sp>
      <p:sp>
        <p:nvSpPr>
          <p:cNvPr id="2" name="Прямоугольник 1"/>
          <p:cNvSpPr/>
          <p:nvPr/>
        </p:nvSpPr>
        <p:spPr>
          <a:xfrm>
            <a:off x="3446673" y="301116"/>
            <a:ext cx="8745327" cy="2513893"/>
          </a:xfrm>
          <a:prstGeom prst="rect">
            <a:avLst/>
          </a:prstGeom>
        </p:spPr>
        <p:txBody>
          <a:bodyPr wrap="square">
            <a:spAutoFit/>
          </a:bodyPr>
          <a:lstStyle/>
          <a:p>
            <a:pPr>
              <a:lnSpc>
                <a:spcPct val="80000"/>
              </a:lnSpc>
            </a:pPr>
            <a:r>
              <a:rPr lang="uk-UA" sz="2800" i="1" dirty="0"/>
              <a:t>«Прес». </a:t>
            </a:r>
            <a:r>
              <a:rPr lang="uk-UA" sz="2800" dirty="0"/>
              <a:t>Уявіть в середині себе, на рівні грудей, могутній прес, який рухається зверху вниз, пригнічуючи виникаючу негативну енергію і пов'язану з нею внутрішню напругу. При виконанні вправи важливо добитися виразного відчуття фізичної тяжкості внутрішнього преса, що пригнічує і як би виштовхує вниз небажану негативну енергію.</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75" y="301116"/>
            <a:ext cx="2599347" cy="2599347"/>
          </a:xfrm>
          <a:prstGeom prst="rect">
            <a:avLst/>
          </a:prstGeom>
        </p:spPr>
      </p:pic>
    </p:spTree>
    <p:extLst>
      <p:ext uri="{BB962C8B-B14F-4D97-AF65-F5344CB8AC3E}">
        <p14:creationId xmlns:p14="http://schemas.microsoft.com/office/powerpoint/2010/main" val="1590613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400" b="1" i="1" dirty="0" smtClean="0">
                <a:solidFill>
                  <a:srgbClr val="002060"/>
                </a:solidFill>
              </a:rPr>
              <a:t>Мінус – це плюс</a:t>
            </a:r>
            <a:endParaRPr lang="ru-RU" sz="4400" b="1" i="1" dirty="0">
              <a:solidFill>
                <a:srgbClr val="002060"/>
              </a:solidFill>
            </a:endParaRPr>
          </a:p>
        </p:txBody>
      </p:sp>
      <p:sp>
        <p:nvSpPr>
          <p:cNvPr id="4" name="Овал 3"/>
          <p:cNvSpPr/>
          <p:nvPr/>
        </p:nvSpPr>
        <p:spPr>
          <a:xfrm>
            <a:off x="1524000" y="1868621"/>
            <a:ext cx="2435451" cy="1064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Лінь</a:t>
            </a:r>
            <a:endParaRPr lang="ru-RU" sz="2800" dirty="0"/>
          </a:p>
        </p:txBody>
      </p:sp>
      <p:sp>
        <p:nvSpPr>
          <p:cNvPr id="5" name="Блок-схема: альтернативный процесс 4"/>
          <p:cNvSpPr/>
          <p:nvPr/>
        </p:nvSpPr>
        <p:spPr>
          <a:xfrm>
            <a:off x="60960" y="3465872"/>
            <a:ext cx="2900516" cy="180472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t>Слабкість </a:t>
            </a:r>
            <a:r>
              <a:rPr lang="uk-UA" sz="2800" dirty="0"/>
              <a:t>характеру, </a:t>
            </a:r>
          </a:p>
          <a:p>
            <a:pPr algn="ctr"/>
            <a:r>
              <a:rPr lang="uk-UA" sz="2800" dirty="0"/>
              <a:t>недостатньо працелюбства</a:t>
            </a:r>
            <a:endParaRPr lang="ru-RU" sz="2800" dirty="0"/>
          </a:p>
          <a:p>
            <a:pPr algn="ctr"/>
            <a:endParaRPr lang="ru-RU" dirty="0"/>
          </a:p>
        </p:txBody>
      </p:sp>
      <p:sp>
        <p:nvSpPr>
          <p:cNvPr id="6" name="Блок-схема: альтернативный процесс 5"/>
          <p:cNvSpPr/>
          <p:nvPr/>
        </p:nvSpPr>
        <p:spPr>
          <a:xfrm>
            <a:off x="3106995" y="3465872"/>
            <a:ext cx="2900516" cy="180472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t>Здатність відпочивати, зберігати енергію</a:t>
            </a:r>
            <a:endParaRPr lang="ru-RU" sz="2800" dirty="0"/>
          </a:p>
          <a:p>
            <a:pPr algn="ctr"/>
            <a:endParaRPr lang="ru-RU" dirty="0"/>
          </a:p>
        </p:txBody>
      </p:sp>
      <p:sp>
        <p:nvSpPr>
          <p:cNvPr id="8" name="Овал 7"/>
          <p:cNvSpPr/>
          <p:nvPr/>
        </p:nvSpPr>
        <p:spPr>
          <a:xfrm>
            <a:off x="7526592" y="2401038"/>
            <a:ext cx="3328221" cy="1064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Завантаження роботою</a:t>
            </a:r>
            <a:endParaRPr lang="ru-RU" sz="2800" dirty="0"/>
          </a:p>
        </p:txBody>
      </p:sp>
      <p:sp>
        <p:nvSpPr>
          <p:cNvPr id="10" name="Блок-схема: альтернативный процесс 9"/>
          <p:cNvSpPr/>
          <p:nvPr/>
        </p:nvSpPr>
        <p:spPr>
          <a:xfrm>
            <a:off x="6199239" y="4286866"/>
            <a:ext cx="2900516" cy="180472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t>Не вистачає часу, багато інформації, втома</a:t>
            </a:r>
            <a:endParaRPr lang="ru-RU" sz="2800" dirty="0"/>
          </a:p>
          <a:p>
            <a:pPr algn="ctr"/>
            <a:endParaRPr lang="ru-RU" dirty="0"/>
          </a:p>
        </p:txBody>
      </p:sp>
      <p:sp>
        <p:nvSpPr>
          <p:cNvPr id="11" name="Блок-схема: альтернативный процесс 10"/>
          <p:cNvSpPr/>
          <p:nvPr/>
        </p:nvSpPr>
        <p:spPr>
          <a:xfrm>
            <a:off x="9291484" y="4286866"/>
            <a:ext cx="2900516" cy="180472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t>Ви – професіонал, якого потребують</a:t>
            </a:r>
            <a:endParaRPr lang="ru-RU" sz="2800" dirty="0"/>
          </a:p>
          <a:p>
            <a:pPr algn="ctr"/>
            <a:endParaRPr lang="ru-RU" dirty="0"/>
          </a:p>
        </p:txBody>
      </p:sp>
      <p:sp>
        <p:nvSpPr>
          <p:cNvPr id="12" name="Стрелка вниз 11"/>
          <p:cNvSpPr/>
          <p:nvPr/>
        </p:nvSpPr>
        <p:spPr>
          <a:xfrm>
            <a:off x="923247" y="2753032"/>
            <a:ext cx="894735" cy="7128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baseline="-25000" dirty="0" smtClean="0"/>
              <a:t>―</a:t>
            </a:r>
            <a:endParaRPr lang="ru-RU" sz="3200" b="1" baseline="-25000" dirty="0"/>
          </a:p>
        </p:txBody>
      </p:sp>
      <p:sp>
        <p:nvSpPr>
          <p:cNvPr id="13" name="Стрелка вниз 12"/>
          <p:cNvSpPr/>
          <p:nvPr/>
        </p:nvSpPr>
        <p:spPr>
          <a:xfrm>
            <a:off x="7649497" y="3574026"/>
            <a:ext cx="894735" cy="7128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baseline="-25000" dirty="0" smtClean="0"/>
              <a:t>―</a:t>
            </a:r>
            <a:endParaRPr lang="ru-RU" sz="3200" b="1" baseline="-25000" dirty="0"/>
          </a:p>
        </p:txBody>
      </p:sp>
      <p:sp>
        <p:nvSpPr>
          <p:cNvPr id="14" name="Стрелка вниз 13"/>
          <p:cNvSpPr/>
          <p:nvPr/>
        </p:nvSpPr>
        <p:spPr>
          <a:xfrm>
            <a:off x="3686114" y="2750083"/>
            <a:ext cx="894735" cy="7128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3200" b="1" baseline="-25000" dirty="0"/>
              <a:t>+</a:t>
            </a:r>
            <a:endParaRPr lang="ru-RU" sz="3200" b="1" baseline="-25000" dirty="0"/>
          </a:p>
        </p:txBody>
      </p:sp>
      <p:sp>
        <p:nvSpPr>
          <p:cNvPr id="15" name="Стрелка вниз 14"/>
          <p:cNvSpPr/>
          <p:nvPr/>
        </p:nvSpPr>
        <p:spPr>
          <a:xfrm>
            <a:off x="9915837" y="3543056"/>
            <a:ext cx="894735" cy="7128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3200" b="1" baseline="-25000" dirty="0"/>
              <a:t>+</a:t>
            </a:r>
            <a:endParaRPr lang="ru-RU" sz="3200" b="1" baseline="-25000" dirty="0"/>
          </a:p>
        </p:txBody>
      </p:sp>
    </p:spTree>
    <p:extLst>
      <p:ext uri="{BB962C8B-B14F-4D97-AF65-F5344CB8AC3E}">
        <p14:creationId xmlns:p14="http://schemas.microsoft.com/office/powerpoint/2010/main" val="264489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1809751" y="1820863"/>
            <a:ext cx="8715375" cy="2391908"/>
          </a:xfrm>
        </p:spPr>
        <p:txBody>
          <a:bodyPr>
            <a:normAutofit/>
          </a:bodyPr>
          <a:lstStyle/>
          <a:p>
            <a:pPr algn="ctr"/>
            <a:r>
              <a:rPr lang="ru-RU" altLang="ru-RU" sz="5400" b="1" dirty="0" err="1" smtClean="0"/>
              <a:t>Ресурси</a:t>
            </a:r>
            <a:r>
              <a:rPr lang="ru-RU" altLang="ru-RU" sz="5400" b="1" dirty="0" smtClean="0"/>
              <a:t> </a:t>
            </a:r>
            <a:r>
              <a:rPr lang="ru-RU" altLang="ru-RU" sz="5400" b="1" dirty="0" err="1" smtClean="0"/>
              <a:t>особистості</a:t>
            </a:r>
            <a:r>
              <a:rPr lang="ru-RU" altLang="ru-RU" sz="5400" b="1" dirty="0" smtClean="0"/>
              <a:t>.</a:t>
            </a:r>
            <a:br>
              <a:rPr lang="ru-RU" altLang="ru-RU" sz="5400" b="1" dirty="0" smtClean="0"/>
            </a:br>
            <a:r>
              <a:rPr lang="ru-RU" altLang="ru-RU" sz="5400" b="1" dirty="0" err="1" smtClean="0"/>
              <a:t>Моделі</a:t>
            </a:r>
            <a:r>
              <a:rPr lang="ru-RU" altLang="ru-RU" sz="5400" b="1" dirty="0" smtClean="0"/>
              <a:t> </a:t>
            </a:r>
            <a:r>
              <a:rPr lang="ru-RU" altLang="ru-RU" sz="5400" b="1" dirty="0" err="1" smtClean="0"/>
              <a:t>подолання</a:t>
            </a:r>
            <a:r>
              <a:rPr lang="ru-RU" altLang="ru-RU" sz="5400" b="1" dirty="0" smtClean="0"/>
              <a:t> </a:t>
            </a:r>
            <a:r>
              <a:rPr lang="ru-RU" altLang="ru-RU" sz="5400" b="1" dirty="0" err="1" smtClean="0"/>
              <a:t>стресу</a:t>
            </a:r>
            <a:r>
              <a:rPr lang="ru-RU" altLang="ru-RU" sz="5400" b="1" dirty="0" smtClean="0"/>
              <a:t> та </a:t>
            </a:r>
            <a:r>
              <a:rPr lang="ru-RU" altLang="ru-RU" sz="5400" b="1" dirty="0" err="1" smtClean="0"/>
              <a:t>невизначеності</a:t>
            </a:r>
            <a:r>
              <a:rPr lang="ru-RU" altLang="ru-RU" sz="5400" b="1" dirty="0" smtClean="0"/>
              <a:t> </a:t>
            </a:r>
            <a:endParaRPr lang="ru-RU" altLang="ru-RU" sz="11500" b="1" cap="none" dirty="0" smtClean="0"/>
          </a:p>
        </p:txBody>
      </p:sp>
    </p:spTree>
    <p:extLst>
      <p:ext uri="{BB962C8B-B14F-4D97-AF65-F5344CB8AC3E}">
        <p14:creationId xmlns:p14="http://schemas.microsoft.com/office/powerpoint/2010/main" val="32423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одзаголовок 2"/>
          <p:cNvSpPr>
            <a:spLocks noGrp="1"/>
          </p:cNvSpPr>
          <p:nvPr>
            <p:ph type="subTitle" idx="1"/>
          </p:nvPr>
        </p:nvSpPr>
        <p:spPr>
          <a:xfrm>
            <a:off x="299452" y="1416426"/>
            <a:ext cx="10987979" cy="4196379"/>
          </a:xfrm>
        </p:spPr>
        <p:txBody>
          <a:bodyPr>
            <a:noAutofit/>
          </a:bodyPr>
          <a:lstStyle/>
          <a:p>
            <a:pPr eaLnBrk="1" hangingPunct="1">
              <a:lnSpc>
                <a:spcPct val="100000"/>
              </a:lnSpc>
              <a:spcBef>
                <a:spcPts val="0"/>
              </a:spcBef>
              <a:spcAft>
                <a:spcPts val="0"/>
              </a:spcAft>
            </a:pPr>
            <a:r>
              <a:rPr lang="ru-RU" altLang="ru-RU" sz="2800" cap="none" spc="0" dirty="0" err="1">
                <a:solidFill>
                  <a:schemeClr val="tx1"/>
                </a:solidFill>
                <a:latin typeface="+mn-lt"/>
              </a:rPr>
              <a:t>Ресурси</a:t>
            </a:r>
            <a:r>
              <a:rPr lang="ru-RU" altLang="ru-RU" sz="2800" cap="none" spc="0" dirty="0">
                <a:solidFill>
                  <a:schemeClr val="tx1"/>
                </a:solidFill>
                <a:latin typeface="+mn-lt"/>
              </a:rPr>
              <a:t> </a:t>
            </a:r>
            <a:r>
              <a:rPr lang="ru-RU" altLang="ru-RU" sz="2800" cap="none" spc="0" dirty="0" err="1">
                <a:solidFill>
                  <a:schemeClr val="tx1"/>
                </a:solidFill>
                <a:latin typeface="+mn-lt"/>
              </a:rPr>
              <a:t>особистості</a:t>
            </a:r>
            <a:r>
              <a:rPr lang="ru-RU" altLang="ru-RU" sz="2800" cap="none" spc="0" dirty="0">
                <a:solidFill>
                  <a:schemeClr val="tx1"/>
                </a:solidFill>
                <a:latin typeface="+mn-lt"/>
              </a:rPr>
              <a:t> - </a:t>
            </a:r>
            <a:r>
              <a:rPr lang="ru-RU" altLang="ru-RU" sz="2800" cap="none" spc="0" dirty="0" err="1">
                <a:solidFill>
                  <a:schemeClr val="tx1"/>
                </a:solidFill>
                <a:latin typeface="+mn-lt"/>
              </a:rPr>
              <a:t>це</a:t>
            </a:r>
            <a:r>
              <a:rPr lang="ru-RU" altLang="ru-RU" sz="2800" cap="none" spc="0" dirty="0">
                <a:solidFill>
                  <a:schemeClr val="tx1"/>
                </a:solidFill>
                <a:latin typeface="+mn-lt"/>
              </a:rPr>
              <a:t> </a:t>
            </a:r>
            <a:r>
              <a:rPr lang="ru-RU" altLang="ru-RU" sz="2800" cap="none" spc="0" dirty="0" err="1">
                <a:solidFill>
                  <a:schemeClr val="tx1"/>
                </a:solidFill>
                <a:latin typeface="+mn-lt"/>
              </a:rPr>
              <a:t>всі</a:t>
            </a:r>
            <a:r>
              <a:rPr lang="ru-RU" altLang="ru-RU" sz="2800" cap="none" spc="0" dirty="0">
                <a:solidFill>
                  <a:schemeClr val="tx1"/>
                </a:solidFill>
                <a:latin typeface="+mn-lt"/>
              </a:rPr>
              <a:t> </a:t>
            </a:r>
            <a:r>
              <a:rPr lang="ru-RU" altLang="ru-RU" sz="2800" cap="none" spc="0" dirty="0" err="1">
                <a:solidFill>
                  <a:schemeClr val="tx1"/>
                </a:solidFill>
                <a:latin typeface="+mn-lt"/>
              </a:rPr>
              <a:t>ті</a:t>
            </a:r>
            <a:r>
              <a:rPr lang="ru-RU" altLang="ru-RU" sz="2800" cap="none" spc="0" dirty="0">
                <a:solidFill>
                  <a:schemeClr val="tx1"/>
                </a:solidFill>
                <a:latin typeface="+mn-lt"/>
              </a:rPr>
              <a:t> </a:t>
            </a:r>
            <a:r>
              <a:rPr lang="ru-RU" altLang="ru-RU" sz="2800" cap="none" spc="0" dirty="0" err="1">
                <a:solidFill>
                  <a:schemeClr val="tx1"/>
                </a:solidFill>
                <a:latin typeface="+mn-lt"/>
              </a:rPr>
              <a:t>життєві</a:t>
            </a:r>
            <a:r>
              <a:rPr lang="ru-RU" altLang="ru-RU" sz="2800" cap="none" spc="0" dirty="0">
                <a:solidFill>
                  <a:schemeClr val="tx1"/>
                </a:solidFill>
                <a:latin typeface="+mn-lt"/>
              </a:rPr>
              <a:t> </a:t>
            </a:r>
            <a:endParaRPr lang="ru-RU" altLang="ru-RU" sz="2800" cap="none" spc="0" dirty="0" smtClean="0">
              <a:solidFill>
                <a:schemeClr val="tx1"/>
              </a:solidFill>
              <a:latin typeface="+mn-lt"/>
            </a:endParaRPr>
          </a:p>
          <a:p>
            <a:pPr eaLnBrk="1" hangingPunct="1">
              <a:lnSpc>
                <a:spcPct val="100000"/>
              </a:lnSpc>
              <a:spcBef>
                <a:spcPts val="0"/>
              </a:spcBef>
              <a:spcAft>
                <a:spcPts val="0"/>
              </a:spcAft>
            </a:pPr>
            <a:r>
              <a:rPr lang="ru-RU" altLang="ru-RU" sz="2800" cap="none" spc="0" dirty="0" smtClean="0">
                <a:solidFill>
                  <a:schemeClr val="tx1"/>
                </a:solidFill>
                <a:latin typeface="+mn-lt"/>
              </a:rPr>
              <a:t>опори</a:t>
            </a:r>
            <a:r>
              <a:rPr lang="ru-RU" altLang="ru-RU" sz="2800" cap="none" spc="0" dirty="0">
                <a:solidFill>
                  <a:schemeClr val="tx1"/>
                </a:solidFill>
                <a:latin typeface="+mn-lt"/>
              </a:rPr>
              <a:t>, </a:t>
            </a:r>
            <a:r>
              <a:rPr lang="ru-RU" altLang="ru-RU" sz="2800" cap="none" spc="0" dirty="0" err="1">
                <a:solidFill>
                  <a:schemeClr val="tx1"/>
                </a:solidFill>
                <a:latin typeface="+mn-lt"/>
              </a:rPr>
              <a:t>які</a:t>
            </a:r>
            <a:r>
              <a:rPr lang="ru-RU" altLang="ru-RU" sz="2800" cap="none" spc="0" dirty="0">
                <a:solidFill>
                  <a:schemeClr val="tx1"/>
                </a:solidFill>
                <a:latin typeface="+mn-lt"/>
              </a:rPr>
              <a:t> </a:t>
            </a:r>
            <a:r>
              <a:rPr lang="ru-RU" altLang="ru-RU" sz="2800" cap="none" spc="0" dirty="0" err="1">
                <a:solidFill>
                  <a:schemeClr val="tx1"/>
                </a:solidFill>
                <a:latin typeface="+mn-lt"/>
              </a:rPr>
              <a:t>знаходяться</a:t>
            </a:r>
            <a:r>
              <a:rPr lang="ru-RU" altLang="ru-RU" sz="2800" cap="none" spc="0" dirty="0">
                <a:solidFill>
                  <a:schemeClr val="tx1"/>
                </a:solidFill>
                <a:latin typeface="+mn-lt"/>
              </a:rPr>
              <a:t> в </a:t>
            </a:r>
            <a:r>
              <a:rPr lang="ru-RU" altLang="ru-RU" sz="2800" cap="none" spc="0" dirty="0" err="1">
                <a:solidFill>
                  <a:schemeClr val="tx1"/>
                </a:solidFill>
                <a:latin typeface="+mn-lt"/>
              </a:rPr>
              <a:t>розпорядженні</a:t>
            </a:r>
            <a:r>
              <a:rPr lang="ru-RU" altLang="ru-RU" sz="2800" cap="none" spc="0" dirty="0">
                <a:solidFill>
                  <a:schemeClr val="tx1"/>
                </a:solidFill>
                <a:latin typeface="+mn-lt"/>
              </a:rPr>
              <a:t> </a:t>
            </a:r>
            <a:endParaRPr lang="ru-RU" altLang="ru-RU" sz="2800" cap="none" spc="0" dirty="0" smtClean="0">
              <a:solidFill>
                <a:schemeClr val="tx1"/>
              </a:solidFill>
              <a:latin typeface="+mn-lt"/>
            </a:endParaRPr>
          </a:p>
          <a:p>
            <a:pPr eaLnBrk="1" hangingPunct="1">
              <a:lnSpc>
                <a:spcPct val="100000"/>
              </a:lnSpc>
              <a:spcBef>
                <a:spcPts val="0"/>
              </a:spcBef>
              <a:spcAft>
                <a:spcPts val="0"/>
              </a:spcAft>
            </a:pPr>
            <a:r>
              <a:rPr lang="ru-RU" altLang="ru-RU" sz="2800" cap="none" spc="0" dirty="0" err="1" smtClean="0">
                <a:solidFill>
                  <a:schemeClr val="tx1"/>
                </a:solidFill>
                <a:latin typeface="+mn-lt"/>
              </a:rPr>
              <a:t>людини</a:t>
            </a:r>
            <a:r>
              <a:rPr lang="ru-RU" altLang="ru-RU" sz="2800" cap="none" spc="0" dirty="0">
                <a:solidFill>
                  <a:schemeClr val="tx1"/>
                </a:solidFill>
                <a:latin typeface="+mn-lt"/>
              </a:rPr>
              <a:t>, і </a:t>
            </a:r>
            <a:r>
              <a:rPr lang="ru-RU" altLang="ru-RU" sz="2800" cap="none" spc="0" dirty="0" err="1">
                <a:solidFill>
                  <a:schemeClr val="tx1"/>
                </a:solidFill>
                <a:latin typeface="+mn-lt"/>
              </a:rPr>
              <a:t>дозволяють</a:t>
            </a:r>
            <a:r>
              <a:rPr lang="ru-RU" altLang="ru-RU" sz="2800" cap="none" spc="0" dirty="0">
                <a:solidFill>
                  <a:schemeClr val="tx1"/>
                </a:solidFill>
                <a:latin typeface="+mn-lt"/>
              </a:rPr>
              <a:t> </a:t>
            </a:r>
            <a:r>
              <a:rPr lang="ru-RU" altLang="ru-RU" sz="2800" cap="none" spc="0" dirty="0" err="1">
                <a:solidFill>
                  <a:schemeClr val="tx1"/>
                </a:solidFill>
                <a:latin typeface="+mn-lt"/>
              </a:rPr>
              <a:t>їй</a:t>
            </a:r>
            <a:r>
              <a:rPr lang="ru-RU" altLang="ru-RU" sz="2800" cap="none" spc="0" dirty="0">
                <a:solidFill>
                  <a:schemeClr val="tx1"/>
                </a:solidFill>
                <a:latin typeface="+mn-lt"/>
              </a:rPr>
              <a:t> </a:t>
            </a:r>
            <a:r>
              <a:rPr lang="ru-RU" altLang="ru-RU" sz="2800" cap="none" spc="0" dirty="0" err="1">
                <a:solidFill>
                  <a:schemeClr val="tx1"/>
                </a:solidFill>
                <a:latin typeface="+mn-lt"/>
              </a:rPr>
              <a:t>забезпечувати</a:t>
            </a:r>
            <a:r>
              <a:rPr lang="ru-RU" altLang="ru-RU" sz="2800" cap="none" spc="0" dirty="0">
                <a:solidFill>
                  <a:schemeClr val="tx1"/>
                </a:solidFill>
                <a:latin typeface="+mn-lt"/>
              </a:rPr>
              <a:t> </a:t>
            </a:r>
            <a:endParaRPr lang="ru-RU" altLang="ru-RU" sz="2800" cap="none" spc="0" dirty="0" smtClean="0">
              <a:solidFill>
                <a:schemeClr val="tx1"/>
              </a:solidFill>
              <a:latin typeface="+mn-lt"/>
            </a:endParaRPr>
          </a:p>
          <a:p>
            <a:pPr eaLnBrk="1" hangingPunct="1">
              <a:lnSpc>
                <a:spcPct val="100000"/>
              </a:lnSpc>
              <a:spcBef>
                <a:spcPts val="0"/>
              </a:spcBef>
              <a:spcAft>
                <a:spcPts val="0"/>
              </a:spcAft>
            </a:pPr>
            <a:r>
              <a:rPr lang="ru-RU" altLang="ru-RU" sz="2800" cap="none" spc="0" dirty="0" err="1" smtClean="0">
                <a:solidFill>
                  <a:schemeClr val="tx1"/>
                </a:solidFill>
                <a:latin typeface="+mn-lt"/>
              </a:rPr>
              <a:t>свої</a:t>
            </a:r>
            <a:r>
              <a:rPr lang="ru-RU" altLang="ru-RU" sz="2800" cap="none" spc="0" dirty="0" smtClean="0">
                <a:solidFill>
                  <a:schemeClr val="tx1"/>
                </a:solidFill>
                <a:latin typeface="+mn-lt"/>
              </a:rPr>
              <a:t> </a:t>
            </a:r>
            <a:r>
              <a:rPr lang="ru-RU" altLang="ru-RU" sz="2800" cap="none" spc="0" dirty="0" err="1">
                <a:solidFill>
                  <a:schemeClr val="tx1"/>
                </a:solidFill>
                <a:latin typeface="+mn-lt"/>
              </a:rPr>
              <a:t>основні</a:t>
            </a:r>
            <a:r>
              <a:rPr lang="ru-RU" altLang="ru-RU" sz="2800" cap="none" spc="0" dirty="0">
                <a:solidFill>
                  <a:schemeClr val="tx1"/>
                </a:solidFill>
                <a:latin typeface="+mn-lt"/>
              </a:rPr>
              <a:t> потреби:</a:t>
            </a:r>
          </a:p>
          <a:p>
            <a:pPr eaLnBrk="1" hangingPunct="1">
              <a:lnSpc>
                <a:spcPct val="100000"/>
              </a:lnSpc>
              <a:spcBef>
                <a:spcPts val="0"/>
              </a:spcBef>
              <a:spcAft>
                <a:spcPts val="0"/>
              </a:spcAft>
            </a:pPr>
            <a:r>
              <a:rPr lang="ru-RU" altLang="ru-RU" sz="2800" cap="none" spc="0" dirty="0">
                <a:solidFill>
                  <a:schemeClr val="tx1"/>
                </a:solidFill>
                <a:latin typeface="+mn-lt"/>
              </a:rPr>
              <a:t> 1) </a:t>
            </a:r>
            <a:r>
              <a:rPr lang="ru-RU" altLang="ru-RU" sz="2800" cap="none" spc="0" dirty="0" err="1">
                <a:solidFill>
                  <a:schemeClr val="tx1"/>
                </a:solidFill>
                <a:latin typeface="+mn-lt"/>
              </a:rPr>
              <a:t>виживання</a:t>
            </a:r>
            <a:endParaRPr lang="ru-RU" altLang="ru-RU" sz="2800" cap="none" spc="0" dirty="0">
              <a:solidFill>
                <a:schemeClr val="tx1"/>
              </a:solidFill>
              <a:latin typeface="+mn-lt"/>
            </a:endParaRPr>
          </a:p>
          <a:p>
            <a:pPr eaLnBrk="1" hangingPunct="1">
              <a:lnSpc>
                <a:spcPct val="100000"/>
              </a:lnSpc>
              <a:spcBef>
                <a:spcPts val="0"/>
              </a:spcBef>
              <a:spcAft>
                <a:spcPts val="0"/>
              </a:spcAft>
            </a:pPr>
            <a:r>
              <a:rPr lang="ru-RU" altLang="ru-RU" sz="2800" cap="none" spc="0" dirty="0">
                <a:solidFill>
                  <a:schemeClr val="tx1"/>
                </a:solidFill>
                <a:latin typeface="+mn-lt"/>
              </a:rPr>
              <a:t> 2) </a:t>
            </a:r>
            <a:r>
              <a:rPr lang="ru-RU" altLang="ru-RU" sz="2800" cap="none" spc="0" dirty="0" err="1">
                <a:solidFill>
                  <a:schemeClr val="tx1"/>
                </a:solidFill>
                <a:latin typeface="+mn-lt"/>
              </a:rPr>
              <a:t>фізичний</a:t>
            </a:r>
            <a:r>
              <a:rPr lang="ru-RU" altLang="ru-RU" sz="2800" cap="none" spc="0" dirty="0">
                <a:solidFill>
                  <a:schemeClr val="tx1"/>
                </a:solidFill>
                <a:latin typeface="+mn-lt"/>
              </a:rPr>
              <a:t> комфорт</a:t>
            </a:r>
          </a:p>
          <a:p>
            <a:pPr eaLnBrk="1" hangingPunct="1">
              <a:lnSpc>
                <a:spcPct val="100000"/>
              </a:lnSpc>
              <a:spcBef>
                <a:spcPts val="0"/>
              </a:spcBef>
              <a:spcAft>
                <a:spcPts val="0"/>
              </a:spcAft>
            </a:pPr>
            <a:r>
              <a:rPr lang="ru-RU" altLang="ru-RU" sz="2800" cap="none" spc="0" dirty="0">
                <a:solidFill>
                  <a:schemeClr val="tx1"/>
                </a:solidFill>
                <a:latin typeface="+mn-lt"/>
              </a:rPr>
              <a:t> 3) </a:t>
            </a:r>
            <a:r>
              <a:rPr lang="ru-RU" altLang="ru-RU" sz="2800" cap="none" spc="0" dirty="0" err="1">
                <a:solidFill>
                  <a:schemeClr val="tx1"/>
                </a:solidFill>
                <a:latin typeface="+mn-lt"/>
              </a:rPr>
              <a:t>безпеку</a:t>
            </a:r>
            <a:endParaRPr lang="ru-RU" altLang="ru-RU" sz="2800" cap="none" spc="0" dirty="0">
              <a:solidFill>
                <a:schemeClr val="tx1"/>
              </a:solidFill>
              <a:latin typeface="+mn-lt"/>
            </a:endParaRPr>
          </a:p>
          <a:p>
            <a:pPr eaLnBrk="1" hangingPunct="1">
              <a:lnSpc>
                <a:spcPct val="100000"/>
              </a:lnSpc>
              <a:spcBef>
                <a:spcPts val="0"/>
              </a:spcBef>
              <a:spcAft>
                <a:spcPts val="0"/>
              </a:spcAft>
            </a:pPr>
            <a:r>
              <a:rPr lang="ru-RU" altLang="ru-RU" sz="2800" cap="none" spc="0" dirty="0">
                <a:solidFill>
                  <a:schemeClr val="tx1"/>
                </a:solidFill>
                <a:latin typeface="+mn-lt"/>
              </a:rPr>
              <a:t> 4) </a:t>
            </a:r>
            <a:r>
              <a:rPr lang="ru-RU" altLang="ru-RU" sz="2800" cap="none" spc="0" dirty="0" err="1">
                <a:solidFill>
                  <a:schemeClr val="tx1"/>
                </a:solidFill>
                <a:latin typeface="+mn-lt"/>
              </a:rPr>
              <a:t>залученість</a:t>
            </a:r>
            <a:r>
              <a:rPr lang="ru-RU" altLang="ru-RU" sz="2800" cap="none" spc="0" dirty="0">
                <a:solidFill>
                  <a:schemeClr val="tx1"/>
                </a:solidFill>
                <a:latin typeface="+mn-lt"/>
              </a:rPr>
              <a:t> в </a:t>
            </a:r>
            <a:r>
              <a:rPr lang="ru-RU" altLang="ru-RU" sz="2800" cap="none" spc="0" dirty="0" err="1">
                <a:solidFill>
                  <a:schemeClr val="tx1"/>
                </a:solidFill>
                <a:latin typeface="+mn-lt"/>
              </a:rPr>
              <a:t>соціум</a:t>
            </a:r>
            <a:endParaRPr lang="ru-RU" altLang="ru-RU" sz="2800" cap="none" spc="0" dirty="0">
              <a:solidFill>
                <a:schemeClr val="tx1"/>
              </a:solidFill>
              <a:latin typeface="+mn-lt"/>
            </a:endParaRPr>
          </a:p>
          <a:p>
            <a:pPr eaLnBrk="1" hangingPunct="1">
              <a:lnSpc>
                <a:spcPct val="100000"/>
              </a:lnSpc>
              <a:spcBef>
                <a:spcPts val="0"/>
              </a:spcBef>
              <a:spcAft>
                <a:spcPts val="0"/>
              </a:spcAft>
            </a:pPr>
            <a:r>
              <a:rPr lang="ru-RU" altLang="ru-RU" sz="2800" cap="none" spc="0" dirty="0">
                <a:solidFill>
                  <a:schemeClr val="tx1"/>
                </a:solidFill>
                <a:latin typeface="+mn-lt"/>
              </a:rPr>
              <a:t> 5) </a:t>
            </a:r>
            <a:r>
              <a:rPr lang="ru-RU" altLang="ru-RU" sz="2800" cap="none" spc="0" dirty="0" err="1">
                <a:solidFill>
                  <a:schemeClr val="tx1"/>
                </a:solidFill>
                <a:latin typeface="+mn-lt"/>
              </a:rPr>
              <a:t>повага</a:t>
            </a:r>
            <a:r>
              <a:rPr lang="ru-RU" altLang="ru-RU" sz="2800" cap="none" spc="0" dirty="0">
                <a:solidFill>
                  <a:schemeClr val="tx1"/>
                </a:solidFill>
                <a:latin typeface="+mn-lt"/>
              </a:rPr>
              <a:t> з боку </a:t>
            </a:r>
            <a:r>
              <a:rPr lang="ru-RU" altLang="ru-RU" sz="2800" cap="none" spc="0" dirty="0" err="1">
                <a:solidFill>
                  <a:schemeClr val="tx1"/>
                </a:solidFill>
                <a:latin typeface="+mn-lt"/>
              </a:rPr>
              <a:t>соціуму</a:t>
            </a:r>
            <a:endParaRPr lang="ru-RU" altLang="ru-RU" sz="2800" cap="none" spc="0" dirty="0">
              <a:solidFill>
                <a:schemeClr val="tx1"/>
              </a:solidFill>
              <a:latin typeface="+mn-lt"/>
            </a:endParaRPr>
          </a:p>
          <a:p>
            <a:pPr eaLnBrk="1" hangingPunct="1">
              <a:lnSpc>
                <a:spcPct val="100000"/>
              </a:lnSpc>
              <a:spcBef>
                <a:spcPts val="0"/>
              </a:spcBef>
              <a:spcAft>
                <a:spcPts val="0"/>
              </a:spcAft>
            </a:pPr>
            <a:r>
              <a:rPr lang="ru-RU" altLang="ru-RU" sz="2800" cap="none" spc="0" dirty="0" smtClean="0">
                <a:solidFill>
                  <a:schemeClr val="tx1"/>
                </a:solidFill>
                <a:latin typeface="+mn-lt"/>
              </a:rPr>
              <a:t> 6) </a:t>
            </a:r>
            <a:r>
              <a:rPr lang="ru-RU" altLang="ru-RU" sz="2800" cap="none" spc="0" dirty="0" err="1" smtClean="0">
                <a:solidFill>
                  <a:schemeClr val="tx1"/>
                </a:solidFill>
                <a:latin typeface="+mn-lt"/>
              </a:rPr>
              <a:t>самореалізацію</a:t>
            </a:r>
            <a:r>
              <a:rPr lang="ru-RU" altLang="ru-RU" sz="2800" cap="none" spc="0" dirty="0" smtClean="0">
                <a:solidFill>
                  <a:schemeClr val="tx1"/>
                </a:solidFill>
                <a:latin typeface="+mn-lt"/>
              </a:rPr>
              <a:t> в </a:t>
            </a:r>
            <a:r>
              <a:rPr lang="ru-RU" altLang="ru-RU" sz="2800" cap="none" spc="0" dirty="0" err="1" smtClean="0">
                <a:solidFill>
                  <a:schemeClr val="tx1"/>
                </a:solidFill>
                <a:latin typeface="+mn-lt"/>
              </a:rPr>
              <a:t>соціумі</a:t>
            </a:r>
            <a:endParaRPr lang="ru-RU" altLang="ru-RU" sz="2800" cap="none" spc="0" dirty="0" smtClean="0">
              <a:solidFill>
                <a:schemeClr val="tx1"/>
              </a:solidFill>
              <a:latin typeface="+mn-lt"/>
            </a:endParaRPr>
          </a:p>
          <a:p>
            <a:pPr eaLnBrk="1" hangingPunct="1">
              <a:lnSpc>
                <a:spcPct val="100000"/>
              </a:lnSpc>
              <a:spcBef>
                <a:spcPts val="0"/>
              </a:spcBef>
              <a:spcAft>
                <a:spcPts val="0"/>
              </a:spcAft>
            </a:pPr>
            <a:r>
              <a:rPr lang="ru-RU" altLang="ru-RU" sz="2800" spc="0" dirty="0">
                <a:solidFill>
                  <a:schemeClr val="tx1"/>
                </a:solidFill>
                <a:latin typeface="+mn-lt"/>
              </a:rPr>
              <a:t> </a:t>
            </a:r>
          </a:p>
          <a:p>
            <a:pPr eaLnBrk="1" hangingPunct="1">
              <a:lnSpc>
                <a:spcPct val="100000"/>
              </a:lnSpc>
              <a:spcBef>
                <a:spcPts val="0"/>
              </a:spcBef>
              <a:spcAft>
                <a:spcPts val="0"/>
              </a:spcAft>
            </a:pPr>
            <a:endParaRPr lang="ru-RU" altLang="ru-RU" sz="2800" dirty="0">
              <a:solidFill>
                <a:schemeClr val="tx1"/>
              </a:solidFill>
              <a:latin typeface="+mn-lt"/>
            </a:endParaRPr>
          </a:p>
        </p:txBody>
      </p:sp>
      <p:sp>
        <p:nvSpPr>
          <p:cNvPr id="3" name="Заголовок 1"/>
          <p:cNvSpPr txBox="1">
            <a:spLocks/>
          </p:cNvSpPr>
          <p:nvPr/>
        </p:nvSpPr>
        <p:spPr>
          <a:xfrm>
            <a:off x="-652939" y="686500"/>
            <a:ext cx="6544351" cy="41000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uk-UA" sz="6600" b="1" dirty="0" smtClean="0">
                <a:solidFill>
                  <a:schemeClr val="bg2">
                    <a:lumMod val="25000"/>
                  </a:schemeClr>
                </a:solidFill>
              </a:rPr>
              <a:t>Ресурси</a:t>
            </a:r>
            <a:endParaRPr lang="ru-RU" sz="6600" b="1" dirty="0">
              <a:solidFill>
                <a:schemeClr val="bg2">
                  <a:lumMod val="2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77253">
            <a:off x="6717671" y="915159"/>
            <a:ext cx="5219702" cy="2923033"/>
          </a:xfrm>
          <a:prstGeom prst="rect">
            <a:avLst/>
          </a:prstGeom>
        </p:spPr>
      </p:pic>
    </p:spTree>
    <p:extLst>
      <p:ext uri="{BB962C8B-B14F-4D97-AF65-F5344CB8AC3E}">
        <p14:creationId xmlns:p14="http://schemas.microsoft.com/office/powerpoint/2010/main" val="1919967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75" y="3155999"/>
            <a:ext cx="4481438" cy="2987625"/>
          </a:xfrm>
          <a:prstGeom prst="rect">
            <a:avLst/>
          </a:prstGeom>
        </p:spPr>
      </p:pic>
      <p:sp>
        <p:nvSpPr>
          <p:cNvPr id="5122" name="Подзаголовок 2"/>
          <p:cNvSpPr>
            <a:spLocks noGrp="1"/>
          </p:cNvSpPr>
          <p:nvPr>
            <p:ph type="subTitle" idx="1"/>
          </p:nvPr>
        </p:nvSpPr>
        <p:spPr>
          <a:xfrm>
            <a:off x="5286375" y="522515"/>
            <a:ext cx="5794580" cy="5249020"/>
          </a:xfrm>
        </p:spPr>
        <p:txBody>
          <a:bodyPr>
            <a:noAutofit/>
          </a:bodyPr>
          <a:lstStyle/>
          <a:p>
            <a:pPr eaLnBrk="1" hangingPunct="1"/>
            <a:r>
              <a:rPr lang="ru-RU" altLang="ru-RU" sz="2800" b="1" cap="none" spc="0" dirty="0" err="1" smtClean="0">
                <a:solidFill>
                  <a:schemeClr val="tx1"/>
                </a:solidFill>
                <a:latin typeface="+mn-lt"/>
              </a:rPr>
              <a:t>Зовнішні</a:t>
            </a:r>
            <a:r>
              <a:rPr lang="ru-RU" altLang="ru-RU" sz="2800" b="1" cap="none" spc="0" dirty="0" smtClean="0">
                <a:solidFill>
                  <a:schemeClr val="tx1"/>
                </a:solidFill>
                <a:latin typeface="+mn-lt"/>
              </a:rPr>
              <a:t> </a:t>
            </a:r>
            <a:r>
              <a:rPr lang="ru-RU" altLang="ru-RU" sz="2800" b="1" cap="none" spc="0" dirty="0" err="1" smtClean="0">
                <a:solidFill>
                  <a:schemeClr val="tx1"/>
                </a:solidFill>
                <a:latin typeface="+mn-lt"/>
              </a:rPr>
              <a:t>ресурси</a:t>
            </a:r>
            <a:r>
              <a:rPr lang="ru-RU" altLang="ru-RU" sz="2800" cap="none" spc="0" dirty="0" smtClean="0">
                <a:solidFill>
                  <a:schemeClr val="tx1"/>
                </a:solidFill>
                <a:latin typeface="+mn-lt"/>
              </a:rPr>
              <a:t> - </a:t>
            </a:r>
            <a:r>
              <a:rPr lang="ru-RU" altLang="ru-RU" sz="2800" cap="none" spc="0" dirty="0" err="1" smtClean="0">
                <a:solidFill>
                  <a:schemeClr val="tx1"/>
                </a:solidFill>
                <a:latin typeface="+mn-lt"/>
              </a:rPr>
              <a:t>це</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матеріальні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цінності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соціальні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статуси</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ролі</a:t>
            </a:r>
            <a:r>
              <a:rPr lang="ru-RU" altLang="ru-RU" sz="2800" cap="none" spc="0" dirty="0" smtClean="0">
                <a:solidFill>
                  <a:schemeClr val="tx1"/>
                </a:solidFill>
                <a:latin typeface="+mn-lt"/>
              </a:rPr>
              <a:t>) і </a:t>
            </a:r>
            <a:r>
              <a:rPr lang="ru-RU" altLang="ru-RU" sz="2800" cap="none" spc="0" dirty="0" err="1" smtClean="0">
                <a:solidFill>
                  <a:schemeClr val="tx1"/>
                </a:solidFill>
                <a:latin typeface="+mn-lt"/>
              </a:rPr>
              <a:t>соціальні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зв'язки</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які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забезпечують</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підтримку</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соціуму</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допомагають</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людині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зовні</a:t>
            </a:r>
            <a:r>
              <a:rPr lang="ru-RU" altLang="ru-RU" sz="2800" cap="none" spc="0" dirty="0" smtClean="0">
                <a:solidFill>
                  <a:schemeClr val="tx1"/>
                </a:solidFill>
                <a:latin typeface="+mn-lt"/>
              </a:rPr>
              <a:t>.</a:t>
            </a:r>
          </a:p>
          <a:p>
            <a:pPr eaLnBrk="1" hangingPunct="1"/>
            <a:endParaRPr lang="ru-RU" altLang="ru-RU" sz="2800" cap="none" spc="0" dirty="0">
              <a:solidFill>
                <a:schemeClr val="tx1"/>
              </a:solidFill>
              <a:latin typeface="+mn-lt"/>
            </a:endParaRPr>
          </a:p>
          <a:p>
            <a:pPr eaLnBrk="1" hangingPunct="1"/>
            <a:r>
              <a:rPr lang="ru-RU" altLang="ru-RU" sz="2800" cap="none" spc="0" dirty="0" smtClean="0">
                <a:solidFill>
                  <a:schemeClr val="tx1"/>
                </a:solidFill>
                <a:latin typeface="+mn-lt"/>
              </a:rPr>
              <a:t> </a:t>
            </a:r>
            <a:r>
              <a:rPr lang="ru-RU" altLang="ru-RU" sz="2800" b="1" cap="none" spc="0" dirty="0" err="1" smtClean="0">
                <a:solidFill>
                  <a:schemeClr val="tx1"/>
                </a:solidFill>
                <a:latin typeface="+mn-lt"/>
              </a:rPr>
              <a:t>Внутрішні</a:t>
            </a:r>
            <a:r>
              <a:rPr lang="ru-RU" altLang="ru-RU" sz="2800" b="1" cap="none" spc="0" dirty="0" smtClean="0">
                <a:solidFill>
                  <a:schemeClr val="tx1"/>
                </a:solidFill>
                <a:latin typeface="+mn-lt"/>
              </a:rPr>
              <a:t> </a:t>
            </a:r>
            <a:r>
              <a:rPr lang="ru-RU" altLang="ru-RU" sz="2800" b="1" cap="none" spc="0" dirty="0" err="1" smtClean="0">
                <a:solidFill>
                  <a:schemeClr val="tx1"/>
                </a:solidFill>
                <a:latin typeface="+mn-lt"/>
              </a:rPr>
              <a:t>ресурси</a:t>
            </a:r>
            <a:r>
              <a:rPr lang="ru-RU" altLang="ru-RU" sz="2800" cap="none" spc="0" dirty="0" smtClean="0">
                <a:solidFill>
                  <a:schemeClr val="tx1"/>
                </a:solidFill>
                <a:latin typeface="+mn-lt"/>
              </a:rPr>
              <a:t> - </a:t>
            </a:r>
            <a:r>
              <a:rPr lang="ru-RU" altLang="ru-RU" sz="2800" cap="none" spc="0" dirty="0" err="1" smtClean="0">
                <a:solidFill>
                  <a:schemeClr val="tx1"/>
                </a:solidFill>
                <a:latin typeface="+mn-lt"/>
              </a:rPr>
              <a:t>це</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психічний</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особистісний</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потенціал</a:t>
            </a:r>
            <a:r>
              <a:rPr lang="ru-RU" altLang="ru-RU" sz="2800" cap="none" spc="0" dirty="0" smtClean="0">
                <a:solidFill>
                  <a:schemeClr val="tx1"/>
                </a:solidFill>
                <a:latin typeface="+mn-lt"/>
              </a:rPr>
              <a:t>, характер і </a:t>
            </a:r>
            <a:r>
              <a:rPr lang="ru-RU" altLang="ru-RU" sz="2800" cap="none" spc="0" dirty="0" err="1" smtClean="0">
                <a:solidFill>
                  <a:schemeClr val="tx1"/>
                </a:solidFill>
                <a:latin typeface="+mn-lt"/>
              </a:rPr>
              <a:t>навички</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людини</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які</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допомагають</a:t>
            </a:r>
            <a:r>
              <a:rPr lang="ru-RU" altLang="ru-RU" sz="2800" cap="none" spc="0" dirty="0" smtClean="0">
                <a:solidFill>
                  <a:schemeClr val="tx1"/>
                </a:solidFill>
                <a:latin typeface="+mn-lt"/>
              </a:rPr>
              <a:t> </a:t>
            </a:r>
            <a:r>
              <a:rPr lang="ru-RU" altLang="ru-RU" sz="2800" cap="none" spc="0" dirty="0" err="1" smtClean="0">
                <a:solidFill>
                  <a:schemeClr val="tx1"/>
                </a:solidFill>
                <a:latin typeface="+mn-lt"/>
              </a:rPr>
              <a:t>зсередини</a:t>
            </a:r>
            <a:r>
              <a:rPr lang="ru-RU" altLang="ru-RU" sz="2800" cap="none" spc="0" dirty="0" smtClean="0">
                <a:solidFill>
                  <a:schemeClr val="tx1"/>
                </a:solidFill>
                <a:latin typeface="+mn-lt"/>
              </a:rPr>
              <a:t>.</a:t>
            </a:r>
          </a:p>
          <a:p>
            <a:pPr eaLnBrk="1" hangingPunct="1"/>
            <a:endParaRPr lang="ru-RU" altLang="ru-RU" sz="2800" spc="0" dirty="0"/>
          </a:p>
          <a:p>
            <a:pPr eaLnBrk="1" hangingPunct="1"/>
            <a:endParaRPr lang="ru-RU" altLang="ru-RU" sz="2800" spc="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649">
            <a:off x="548625" y="827290"/>
            <a:ext cx="3308999" cy="1876580"/>
          </a:xfrm>
          <a:prstGeom prst="rect">
            <a:avLst/>
          </a:prstGeom>
        </p:spPr>
      </p:pic>
    </p:spTree>
    <p:extLst>
      <p:ext uri="{BB962C8B-B14F-4D97-AF65-F5344CB8AC3E}">
        <p14:creationId xmlns:p14="http://schemas.microsoft.com/office/powerpoint/2010/main" val="298781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https://upload.wikimedia.org/wikipedia/commons/1/1e/Mooli22.jpg"/>
          <p:cNvPicPr>
            <a:picLocks noGrp="1" noChangeAspect="1" noChangeArrowheads="1"/>
          </p:cNvPicPr>
          <p:nvPr>
            <p:ph type="pic" idx="1"/>
          </p:nvPr>
        </p:nvPicPr>
        <p:blipFill>
          <a:blip r:embed="rId2">
            <a:extLst/>
          </a:blip>
          <a:srcRect t="22377" b="22377"/>
          <a:stretch>
            <a:fillRect/>
          </a:stretch>
        </p:blipFill>
        <p:spPr>
          <a:xfrm>
            <a:off x="546327" y="250371"/>
            <a:ext cx="2857500" cy="1638617"/>
          </a:xfrm>
          <a:noFill/>
          <a:ln/>
          <a:extLst>
            <a:ext uri="{909E8E84-426E-40DD-AFC4-6F175D3DCCD1}">
              <a14:hiddenFill xmlns:a14="http://schemas.microsoft.com/office/drawing/2010/main">
                <a:solidFill>
                  <a:srgbClr val="FFFFFF"/>
                </a:solidFill>
              </a14:hiddenFill>
            </a:ext>
          </a:extLst>
        </p:spPr>
      </p:pic>
      <p:pic>
        <p:nvPicPr>
          <p:cNvPr id="7173" name="Picture 2" descr="C:\Users\Admin\Desktop\Доклад\1445883563_terakty-v-izraile.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3030" y="5357814"/>
            <a:ext cx="2024063" cy="1214437"/>
          </a:xfrm>
          <a:noFill/>
        </p:spPr>
      </p:pic>
      <p:sp>
        <p:nvSpPr>
          <p:cNvPr id="7174" name="Прямоугольник 10"/>
          <p:cNvSpPr>
            <a:spLocks noChangeArrowheads="1"/>
          </p:cNvSpPr>
          <p:nvPr/>
        </p:nvSpPr>
        <p:spPr bwMode="auto">
          <a:xfrm>
            <a:off x="163286" y="2143126"/>
            <a:ext cx="120287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dirty="0" err="1"/>
              <a:t>Ізраїльський</a:t>
            </a:r>
            <a:r>
              <a:rPr lang="ru-RU" altLang="ru-RU" sz="2400" dirty="0"/>
              <a:t> психолог і </a:t>
            </a:r>
            <a:r>
              <a:rPr lang="ru-RU" altLang="ru-RU" sz="2400" dirty="0" err="1"/>
              <a:t>фахівець</a:t>
            </a:r>
            <a:r>
              <a:rPr lang="ru-RU" altLang="ru-RU" sz="2400" dirty="0"/>
              <a:t> в </a:t>
            </a:r>
            <a:r>
              <a:rPr lang="ru-RU" altLang="ru-RU" sz="2400" dirty="0" err="1"/>
              <a:t>області</a:t>
            </a:r>
            <a:r>
              <a:rPr lang="ru-RU" altLang="ru-RU" sz="2400" dirty="0"/>
              <a:t> </a:t>
            </a:r>
            <a:r>
              <a:rPr lang="ru-RU" altLang="ru-RU" sz="2400" dirty="0" err="1"/>
              <a:t>психотравми</a:t>
            </a:r>
            <a:r>
              <a:rPr lang="ru-RU" altLang="ru-RU" sz="2400" dirty="0"/>
              <a:t>,</a:t>
            </a:r>
          </a:p>
          <a:p>
            <a:pPr eaLnBrk="1" hangingPunct="1"/>
            <a:r>
              <a:rPr lang="ru-RU" altLang="ru-RU" sz="2400" dirty="0" err="1"/>
              <a:t>відомий</a:t>
            </a:r>
            <a:r>
              <a:rPr lang="ru-RU" altLang="ru-RU" sz="2400" dirty="0"/>
              <a:t> </a:t>
            </a:r>
            <a:r>
              <a:rPr lang="ru-RU" altLang="ru-RU" sz="2400" dirty="0" err="1"/>
              <a:t>своїми</a:t>
            </a:r>
            <a:r>
              <a:rPr lang="ru-RU" altLang="ru-RU" sz="2400" dirty="0"/>
              <a:t> </a:t>
            </a:r>
            <a:r>
              <a:rPr lang="ru-RU" altLang="ru-RU" sz="2400" dirty="0" err="1"/>
              <a:t>творчими</a:t>
            </a:r>
            <a:r>
              <a:rPr lang="ru-RU" altLang="ru-RU" sz="2400" dirty="0"/>
              <a:t> методами </a:t>
            </a:r>
            <a:r>
              <a:rPr lang="ru-RU" altLang="ru-RU" sz="2400" dirty="0" err="1"/>
              <a:t>втручання</a:t>
            </a:r>
            <a:r>
              <a:rPr lang="ru-RU" altLang="ru-RU" sz="2400" dirty="0"/>
              <a:t> і </a:t>
            </a:r>
            <a:r>
              <a:rPr lang="ru-RU" altLang="ru-RU" sz="2400" dirty="0" err="1"/>
              <a:t>лікування</a:t>
            </a:r>
            <a:r>
              <a:rPr lang="ru-RU" altLang="ru-RU" sz="2400" dirty="0"/>
              <a:t> </a:t>
            </a:r>
            <a:r>
              <a:rPr lang="ru-RU" altLang="ru-RU" sz="2400" dirty="0" err="1"/>
              <a:t>стресу</a:t>
            </a:r>
            <a:r>
              <a:rPr lang="ru-RU" altLang="ru-RU" sz="2400" dirty="0"/>
              <a:t>. </a:t>
            </a:r>
            <a:r>
              <a:rPr lang="ru-RU" altLang="ru-RU" sz="2400" dirty="0" err="1"/>
              <a:t>Засновник</a:t>
            </a:r>
            <a:r>
              <a:rPr lang="ru-RU" altLang="ru-RU" sz="2400" dirty="0"/>
              <a:t> і директор </a:t>
            </a:r>
            <a:r>
              <a:rPr lang="ru-RU" altLang="ru-RU" sz="2400" dirty="0" err="1"/>
              <a:t>Інституту</a:t>
            </a:r>
            <a:r>
              <a:rPr lang="ru-RU" altLang="ru-RU" sz="2400" dirty="0"/>
              <a:t> </a:t>
            </a:r>
            <a:r>
              <a:rPr lang="ru-RU" altLang="ru-RU" sz="2400" dirty="0" err="1"/>
              <a:t>драматерапії</a:t>
            </a:r>
            <a:r>
              <a:rPr lang="ru-RU" altLang="ru-RU" sz="2400" dirty="0"/>
              <a:t> і директор «Центру </a:t>
            </a:r>
            <a:r>
              <a:rPr lang="ru-RU" altLang="ru-RU" sz="2400" dirty="0" err="1"/>
              <a:t>попередження</a:t>
            </a:r>
            <a:r>
              <a:rPr lang="ru-RU" altLang="ru-RU" sz="2400" dirty="0"/>
              <a:t> </a:t>
            </a:r>
            <a:r>
              <a:rPr lang="ru-RU" altLang="ru-RU" sz="2400" dirty="0" err="1"/>
              <a:t>стресу</a:t>
            </a:r>
            <a:r>
              <a:rPr lang="ru-RU" altLang="ru-RU" sz="2400" dirty="0"/>
              <a:t> у </a:t>
            </a:r>
            <a:r>
              <a:rPr lang="ru-RU" altLang="ru-RU" sz="2400" dirty="0" err="1"/>
              <a:t>населення</a:t>
            </a:r>
            <a:r>
              <a:rPr lang="ru-RU" altLang="ru-RU" sz="2400" dirty="0"/>
              <a:t>» (1979р., </a:t>
            </a:r>
            <a:r>
              <a:rPr lang="ru-RU" altLang="ru-RU" sz="2400" dirty="0" err="1"/>
              <a:t>Ізраїль</a:t>
            </a:r>
            <a:r>
              <a:rPr lang="ru-RU" altLang="ru-RU" sz="2400" dirty="0"/>
              <a:t>).</a:t>
            </a:r>
          </a:p>
          <a:p>
            <a:pPr eaLnBrk="1" hangingPunct="1"/>
            <a:r>
              <a:rPr lang="ru-RU" altLang="ru-RU" sz="2400" dirty="0" err="1"/>
              <a:t>Практикував</a:t>
            </a:r>
            <a:r>
              <a:rPr lang="ru-RU" altLang="ru-RU" sz="2400" dirty="0"/>
              <a:t> в </a:t>
            </a:r>
            <a:r>
              <a:rPr lang="ru-RU" altLang="ru-RU" sz="2400" dirty="0" err="1"/>
              <a:t>місцях</a:t>
            </a:r>
            <a:r>
              <a:rPr lang="ru-RU" altLang="ru-RU" sz="2400" dirty="0"/>
              <a:t> </a:t>
            </a:r>
            <a:r>
              <a:rPr lang="ru-RU" altLang="ru-RU" sz="2400" dirty="0" err="1"/>
              <a:t>стихійних</a:t>
            </a:r>
            <a:r>
              <a:rPr lang="ru-RU" altLang="ru-RU" sz="2400" dirty="0"/>
              <a:t> лих (</a:t>
            </a:r>
            <a:r>
              <a:rPr lang="ru-RU" altLang="ru-RU" sz="2400" dirty="0" err="1"/>
              <a:t>землетрус</a:t>
            </a:r>
            <a:r>
              <a:rPr lang="ru-RU" altLang="ru-RU" sz="2400" dirty="0"/>
              <a:t> 1999 р. У </a:t>
            </a:r>
            <a:r>
              <a:rPr lang="ru-RU" altLang="ru-RU" sz="2400" dirty="0" err="1"/>
              <a:t>Туреччині</a:t>
            </a:r>
            <a:r>
              <a:rPr lang="ru-RU" altLang="ru-RU" sz="2400" dirty="0"/>
              <a:t>, теракт</a:t>
            </a:r>
          </a:p>
          <a:p>
            <a:pPr eaLnBrk="1" hangingPunct="1"/>
            <a:r>
              <a:rPr lang="ru-RU" altLang="ru-RU" sz="2400" dirty="0"/>
              <a:t>11 </a:t>
            </a:r>
            <a:r>
              <a:rPr lang="ru-RU" altLang="ru-RU" sz="2400" dirty="0" err="1"/>
              <a:t>вересня</a:t>
            </a:r>
            <a:r>
              <a:rPr lang="ru-RU" altLang="ru-RU" sz="2400" dirty="0"/>
              <a:t> 2001р. в Нью-Йорку, </a:t>
            </a:r>
            <a:r>
              <a:rPr lang="ru-RU" altLang="ru-RU" sz="2400" dirty="0" err="1"/>
              <a:t>цунамі</a:t>
            </a:r>
            <a:r>
              <a:rPr lang="ru-RU" altLang="ru-RU" sz="2400" dirty="0"/>
              <a:t> в </a:t>
            </a:r>
            <a:r>
              <a:rPr lang="ru-RU" altLang="ru-RU" sz="2400" dirty="0" err="1"/>
              <a:t>Шрі-Ланці</a:t>
            </a:r>
            <a:r>
              <a:rPr lang="ru-RU" altLang="ru-RU" sz="2400" dirty="0"/>
              <a:t> 2004р.). </a:t>
            </a:r>
            <a:r>
              <a:rPr lang="ru-RU" altLang="ru-RU" sz="2400" dirty="0" err="1"/>
              <a:t>Здійснював</a:t>
            </a:r>
            <a:r>
              <a:rPr lang="ru-RU" altLang="ru-RU" sz="2400" dirty="0"/>
              <a:t> </a:t>
            </a:r>
            <a:r>
              <a:rPr lang="ru-RU" altLang="ru-RU" sz="2400" dirty="0" err="1"/>
              <a:t>підготовку</a:t>
            </a:r>
            <a:r>
              <a:rPr lang="ru-RU" altLang="ru-RU" sz="2400" dirty="0"/>
              <a:t> </a:t>
            </a:r>
            <a:r>
              <a:rPr lang="ru-RU" altLang="ru-RU" sz="2400" dirty="0" err="1"/>
              <a:t>фахівців</a:t>
            </a:r>
            <a:r>
              <a:rPr lang="ru-RU" altLang="ru-RU" sz="2400" dirty="0"/>
              <a:t> - </a:t>
            </a:r>
            <a:r>
              <a:rPr lang="ru-RU" altLang="ru-RU" sz="2400" dirty="0" err="1"/>
              <a:t>підготовку</a:t>
            </a:r>
            <a:r>
              <a:rPr lang="ru-RU" altLang="ru-RU" sz="2400" dirty="0"/>
              <a:t> </a:t>
            </a:r>
            <a:r>
              <a:rPr lang="ru-RU" altLang="ru-RU" sz="2400" dirty="0" err="1"/>
              <a:t>інструкторів</a:t>
            </a:r>
            <a:r>
              <a:rPr lang="ru-RU" altLang="ru-RU" sz="2400" dirty="0"/>
              <a:t> і «</a:t>
            </a:r>
            <a:r>
              <a:rPr lang="ru-RU" altLang="ru-RU" sz="2400" dirty="0" err="1"/>
              <a:t>допомогу</a:t>
            </a:r>
            <a:r>
              <a:rPr lang="ru-RU" altLang="ru-RU" sz="2400" dirty="0"/>
              <a:t> </a:t>
            </a:r>
            <a:r>
              <a:rPr lang="ru-RU" altLang="ru-RU" sz="2400" dirty="0" err="1"/>
              <a:t>помічників</a:t>
            </a:r>
            <a:r>
              <a:rPr lang="ru-RU" altLang="ru-RU" sz="2400" dirty="0"/>
              <a:t>».</a:t>
            </a:r>
          </a:p>
        </p:txBody>
      </p:sp>
      <p:pic>
        <p:nvPicPr>
          <p:cNvPr id="7175" name="Picture 4" descr="C:\Users\Admin\Desktop\Доклад\US_Navy_050102-N-9593M-040_A_village_near_the_coast_of_Sumatra_lays_in_ruin_after_the_Tsunami_that_struck_South_East_As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159" y="5074920"/>
            <a:ext cx="2251412" cy="155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descr="http://image.tsn.ua/media/images2/original/Aug2011/3834712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4882244"/>
            <a:ext cx="2378075" cy="178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http://www.ottawacitizen.com/health/cms/binary/9138732.jpg?size=640x4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5815" y="17457"/>
            <a:ext cx="3671362" cy="232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https://encrypted-tbn1.gstatic.com/images?q=tbn:ANd9GcRFqKDz6ZbwdF7e73HXEwLpwpOK4znEkMTdoaIk6wEepOoXnq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6008" y="4502302"/>
            <a:ext cx="2214106" cy="212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48064" y="458273"/>
            <a:ext cx="6096000" cy="1446550"/>
          </a:xfrm>
          <a:prstGeom prst="rect">
            <a:avLst/>
          </a:prstGeom>
        </p:spPr>
        <p:txBody>
          <a:bodyPr>
            <a:spAutoFit/>
          </a:bodyPr>
          <a:lstStyle/>
          <a:p>
            <a:pPr algn="ctr"/>
            <a:r>
              <a:rPr lang="ru-RU" altLang="ru-RU" sz="4800" b="1" dirty="0">
                <a:solidFill>
                  <a:schemeClr val="bg2">
                    <a:lumMod val="25000"/>
                  </a:schemeClr>
                </a:solidFill>
              </a:rPr>
              <a:t>BASIC </a:t>
            </a:r>
            <a:r>
              <a:rPr lang="ru-RU" altLang="ru-RU" sz="4800" b="1" dirty="0" err="1">
                <a:solidFill>
                  <a:schemeClr val="bg2">
                    <a:lumMod val="25000"/>
                  </a:schemeClr>
                </a:solidFill>
              </a:rPr>
              <a:t>Ph</a:t>
            </a:r>
            <a:r>
              <a:rPr lang="ru-RU" altLang="ru-RU" sz="4800" b="1" dirty="0">
                <a:solidFill>
                  <a:schemeClr val="bg2">
                    <a:lumMod val="25000"/>
                  </a:schemeClr>
                </a:solidFill>
              </a:rPr>
              <a:t> </a:t>
            </a:r>
            <a:r>
              <a:rPr lang="ru-RU" altLang="ru-RU" sz="4000" b="1" dirty="0">
                <a:solidFill>
                  <a:schemeClr val="bg2">
                    <a:lumMod val="25000"/>
                  </a:schemeClr>
                </a:solidFill>
              </a:rPr>
              <a:t/>
            </a:r>
            <a:br>
              <a:rPr lang="ru-RU" altLang="ru-RU" sz="4000" b="1" dirty="0">
                <a:solidFill>
                  <a:schemeClr val="bg2">
                    <a:lumMod val="25000"/>
                  </a:schemeClr>
                </a:solidFill>
              </a:rPr>
            </a:br>
            <a:r>
              <a:rPr lang="ru-RU" altLang="ru-RU" sz="4000" b="1" dirty="0" err="1">
                <a:solidFill>
                  <a:schemeClr val="bg2">
                    <a:lumMod val="25000"/>
                  </a:schemeClr>
                </a:solidFill>
              </a:rPr>
              <a:t>М.Лаад</a:t>
            </a:r>
            <a:r>
              <a:rPr lang="ru-RU" altLang="ru-RU" sz="4000" b="1" dirty="0">
                <a:solidFill>
                  <a:schemeClr val="bg2">
                    <a:lumMod val="25000"/>
                  </a:schemeClr>
                </a:solidFill>
              </a:rPr>
              <a:t> (</a:t>
            </a:r>
            <a:r>
              <a:rPr lang="en-US" altLang="ru-RU" sz="4000" b="1" dirty="0" err="1">
                <a:solidFill>
                  <a:schemeClr val="bg2">
                    <a:lumMod val="25000"/>
                  </a:schemeClr>
                </a:solidFill>
              </a:rPr>
              <a:t>Mooli</a:t>
            </a:r>
            <a:r>
              <a:rPr lang="en-US" altLang="ru-RU" sz="4000" b="1" dirty="0">
                <a:solidFill>
                  <a:schemeClr val="bg2">
                    <a:lumMod val="25000"/>
                  </a:schemeClr>
                </a:solidFill>
              </a:rPr>
              <a:t> </a:t>
            </a:r>
            <a:r>
              <a:rPr lang="en-US" altLang="ru-RU" sz="4000" b="1" dirty="0" err="1">
                <a:solidFill>
                  <a:schemeClr val="bg2">
                    <a:lumMod val="25000"/>
                  </a:schemeClr>
                </a:solidFill>
              </a:rPr>
              <a:t>Lahad</a:t>
            </a:r>
            <a:r>
              <a:rPr lang="en-US" altLang="ru-RU" sz="4000" b="1" dirty="0">
                <a:solidFill>
                  <a:schemeClr val="bg2">
                    <a:lumMod val="25000"/>
                  </a:schemeClr>
                </a:solidFill>
              </a:rPr>
              <a:t>)</a:t>
            </a:r>
            <a:endParaRPr lang="ru-RU" sz="4000" b="1" dirty="0">
              <a:solidFill>
                <a:schemeClr val="bg2">
                  <a:lumMod val="25000"/>
                </a:schemeClr>
              </a:solidFill>
            </a:endParaRPr>
          </a:p>
        </p:txBody>
      </p:sp>
    </p:spTree>
    <p:extLst>
      <p:ext uri="{BB962C8B-B14F-4D97-AF65-F5344CB8AC3E}">
        <p14:creationId xmlns:p14="http://schemas.microsoft.com/office/powerpoint/2010/main" val="184904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defRPr/>
            </a:pPr>
            <a:r>
              <a:rPr lang="ru-RU" sz="4400" i="1" dirty="0">
                <a:solidFill>
                  <a:srgbClr val="002060"/>
                </a:solidFill>
                <a:latin typeface="+mn-lt"/>
              </a:rPr>
              <a:t>BASIC Ph – </a:t>
            </a:r>
            <a:r>
              <a:rPr lang="ru-RU" sz="4400" i="1" dirty="0" err="1">
                <a:solidFill>
                  <a:srgbClr val="002060"/>
                </a:solidFill>
                <a:latin typeface="+mn-lt"/>
              </a:rPr>
              <a:t>мультимодальна</a:t>
            </a:r>
            <a:r>
              <a:rPr lang="ru-RU" sz="4400" i="1" dirty="0">
                <a:solidFill>
                  <a:srgbClr val="002060"/>
                </a:solidFill>
                <a:latin typeface="+mn-lt"/>
              </a:rPr>
              <a:t> модель </a:t>
            </a:r>
            <a:r>
              <a:rPr lang="ru-RU" sz="4400" i="1" dirty="0" err="1">
                <a:solidFill>
                  <a:srgbClr val="002060"/>
                </a:solidFill>
                <a:latin typeface="+mn-lt"/>
              </a:rPr>
              <a:t>подолання</a:t>
            </a:r>
            <a:r>
              <a:rPr lang="ru-RU" sz="4400" i="1" dirty="0">
                <a:solidFill>
                  <a:srgbClr val="002060"/>
                </a:solidFill>
                <a:latin typeface="+mn-lt"/>
              </a:rPr>
              <a:t> </a:t>
            </a:r>
            <a:r>
              <a:rPr lang="ru-RU" sz="4400" i="1" dirty="0" err="1">
                <a:solidFill>
                  <a:srgbClr val="002060"/>
                </a:solidFill>
                <a:latin typeface="+mn-lt"/>
              </a:rPr>
              <a:t>стресу</a:t>
            </a:r>
            <a:endParaRPr lang="ru-RU" sz="4400" i="1" dirty="0">
              <a:solidFill>
                <a:srgbClr val="002060"/>
              </a:solidFill>
              <a:latin typeface="+mn-lt"/>
            </a:endParaRPr>
          </a:p>
        </p:txBody>
      </p:sp>
      <p:graphicFrame>
        <p:nvGraphicFramePr>
          <p:cNvPr id="11312" name="Group 48"/>
          <p:cNvGraphicFramePr>
            <a:graphicFrameLocks noGrp="1"/>
          </p:cNvGraphicFramePr>
          <p:nvPr>
            <p:ph idx="1"/>
          </p:nvPr>
        </p:nvGraphicFramePr>
        <p:xfrm>
          <a:off x="1774826" y="1700214"/>
          <a:ext cx="8893174" cy="4548187"/>
        </p:xfrm>
        <a:graphic>
          <a:graphicData uri="http://schemas.openxmlformats.org/drawingml/2006/table">
            <a:tbl>
              <a:tblPr/>
              <a:tblGrid>
                <a:gridCol w="1164037">
                  <a:extLst>
                    <a:ext uri="{9D8B030D-6E8A-4147-A177-3AD203B41FA5}">
                      <a16:colId xmlns:a16="http://schemas.microsoft.com/office/drawing/2014/main" val="20000"/>
                    </a:ext>
                  </a:extLst>
                </a:gridCol>
                <a:gridCol w="1396825">
                  <a:extLst>
                    <a:ext uri="{9D8B030D-6E8A-4147-A177-3AD203B41FA5}">
                      <a16:colId xmlns:a16="http://schemas.microsoft.com/office/drawing/2014/main" val="20001"/>
                    </a:ext>
                  </a:extLst>
                </a:gridCol>
                <a:gridCol w="1784843">
                  <a:extLst>
                    <a:ext uri="{9D8B030D-6E8A-4147-A177-3AD203B41FA5}">
                      <a16:colId xmlns:a16="http://schemas.microsoft.com/office/drawing/2014/main" val="20002"/>
                    </a:ext>
                  </a:extLst>
                </a:gridCol>
                <a:gridCol w="1655506">
                  <a:extLst>
                    <a:ext uri="{9D8B030D-6E8A-4147-A177-3AD203B41FA5}">
                      <a16:colId xmlns:a16="http://schemas.microsoft.com/office/drawing/2014/main" val="20003"/>
                    </a:ext>
                  </a:extLst>
                </a:gridCol>
                <a:gridCol w="1408905">
                  <a:extLst>
                    <a:ext uri="{9D8B030D-6E8A-4147-A177-3AD203B41FA5}">
                      <a16:colId xmlns:a16="http://schemas.microsoft.com/office/drawing/2014/main" val="20004"/>
                    </a:ext>
                  </a:extLst>
                </a:gridCol>
                <a:gridCol w="1483058">
                  <a:extLst>
                    <a:ext uri="{9D8B030D-6E8A-4147-A177-3AD203B41FA5}">
                      <a16:colId xmlns:a16="http://schemas.microsoft.com/office/drawing/2014/main" val="20005"/>
                    </a:ext>
                  </a:extLst>
                </a:gridCol>
              </a:tblGrid>
              <a:tr h="544033">
                <a:tc>
                  <a:txBody>
                    <a:bodyPr/>
                    <a:lstStyle/>
                    <a:p>
                      <a:pPr marL="454025"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Times New Roman" pitchFamily="18" charset="0"/>
                          <a:cs typeface="Times New Roman" pitchFamily="18" charset="0"/>
                        </a:rPr>
                        <a:t>В</a:t>
                      </a: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11163"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Times New Roman" pitchFamily="18" charset="0"/>
                          <a:cs typeface="Times New Roman" pitchFamily="18" charset="0"/>
                        </a:rPr>
                        <a:t>А</a:t>
                      </a: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74663"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S</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2545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I</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98463"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Times New Roman" pitchFamily="18" charset="0"/>
                          <a:cs typeface="Times New Roman" pitchFamily="18" charset="0"/>
                        </a:rPr>
                        <a:t>  С</a:t>
                      </a: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587375"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Ph</a:t>
                      </a:r>
                      <a:endParaRPr kumimoji="0" lang="ru-RU" sz="2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40962">
                <a:tc>
                  <a:txBody>
                    <a:bodyPr/>
                    <a:lstStyle/>
                    <a:p>
                      <a:pPr marL="352425"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Віра</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22225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Афект</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Емоційне</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вираження</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Соціальне</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Взаємодія</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з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іншими</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та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соціальна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підтримака</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6985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Уява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інтуіція</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творчість</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15875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Когніції</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a:t>
                      </a:r>
                    </a:p>
                    <a:p>
                      <a:pPr marL="15875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Знання</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когнітивна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переробка</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Фізична</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діяльність</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extLst>
                  <a:ext uri="{0D108BD9-81ED-4DB2-BD59-A6C34878D82A}">
                    <a16:rowId xmlns:a16="http://schemas.microsoft.com/office/drawing/2014/main" val="10001"/>
                  </a:ext>
                </a:extLst>
              </a:tr>
              <a:tr h="1463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Франкл</a:t>
                      </a: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Маслоу</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3600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Фрейд</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258763"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Эриксон</a:t>
                      </a:r>
                      <a:endParaRPr kumimoji="0" lang="ru-RU" sz="2400" b="1" i="0" u="none" strike="noStrike" cap="none" normalizeH="0" baseline="0" dirty="0" smtClean="0">
                        <a:ln>
                          <a:noFill/>
                        </a:ln>
                        <a:solidFill>
                          <a:srgbClr val="000000"/>
                        </a:solidFill>
                        <a:effectLst/>
                        <a:latin typeface="Times New Roman" pitchFamily="18" charset="0"/>
                        <a:cs typeface="Times New Roman" pitchFamily="18" charset="0"/>
                      </a:endParaRPr>
                    </a:p>
                    <a:p>
                      <a:pPr marL="258763"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Адлер</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312738"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Юнг</a:t>
                      </a: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20955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cs typeface="Times New Roman" pitchFamily="18" charset="0"/>
                        </a:rPr>
                        <a:t>Еліс</a:t>
                      </a:r>
                      <a:endParaRPr kumimoji="0" lang="ru-RU"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Павлов Уотсон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2" marR="2540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extLst>
                  <a:ext uri="{0D108BD9-81ED-4DB2-BD59-A6C34878D82A}">
                    <a16:rowId xmlns:a16="http://schemas.microsoft.com/office/drawing/2014/main" val="10002"/>
                  </a:ext>
                </a:extLst>
              </a:tr>
            </a:tbl>
          </a:graphicData>
        </a:graphic>
      </p:graphicFrame>
      <p:sp>
        <p:nvSpPr>
          <p:cNvPr id="3" name="Прямоугольник 2"/>
          <p:cNvSpPr/>
          <p:nvPr/>
        </p:nvSpPr>
        <p:spPr>
          <a:xfrm>
            <a:off x="0" y="6352792"/>
            <a:ext cx="12192000" cy="338554"/>
          </a:xfrm>
          <a:prstGeom prst="rect">
            <a:avLst/>
          </a:prstGeom>
        </p:spPr>
        <p:txBody>
          <a:bodyPr wrap="square">
            <a:spAutoFit/>
          </a:bodyPr>
          <a:lstStyle/>
          <a:p>
            <a:r>
              <a:rPr lang="ru-RU" sz="1600" dirty="0"/>
              <a:t>https://psy-practice.com/publications/travmy/koli-bil-vazhlivisha-za-zhittya-bagatovimirna-model-basic-ph-praktichna-instruktsiya-vikoristannya/</a:t>
            </a:r>
          </a:p>
        </p:txBody>
      </p:sp>
    </p:spTree>
    <p:extLst>
      <p:ext uri="{BB962C8B-B14F-4D97-AF65-F5344CB8AC3E}">
        <p14:creationId xmlns:p14="http://schemas.microsoft.com/office/powerpoint/2010/main" val="373682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543665" y="759542"/>
            <a:ext cx="6130764" cy="990600"/>
          </a:xfrm>
        </p:spPr>
        <p:txBody>
          <a:bodyPr>
            <a:noAutofit/>
          </a:bodyPr>
          <a:lstStyle/>
          <a:p>
            <a:pPr algn="ctr">
              <a:lnSpc>
                <a:spcPts val="3800"/>
              </a:lnSpc>
              <a:defRPr/>
            </a:pPr>
            <a:r>
              <a:rPr lang="ru-RU" altLang="ru-RU" sz="4400" b="1" i="1" dirty="0" err="1">
                <a:solidFill>
                  <a:srgbClr val="002060"/>
                </a:solidFill>
              </a:rPr>
              <a:t>Основні</a:t>
            </a:r>
            <a:r>
              <a:rPr lang="ru-RU" altLang="ru-RU" sz="4400" b="1" i="1" dirty="0">
                <a:solidFill>
                  <a:srgbClr val="002060"/>
                </a:solidFill>
              </a:rPr>
              <a:t> </a:t>
            </a:r>
            <a:r>
              <a:rPr lang="ru-RU" altLang="ru-RU" sz="4400" b="1" i="1" dirty="0" err="1">
                <a:solidFill>
                  <a:srgbClr val="002060"/>
                </a:solidFill>
              </a:rPr>
              <a:t>положення</a:t>
            </a:r>
            <a:r>
              <a:rPr lang="ru-RU" altLang="ru-RU" sz="4400" b="1" i="1" dirty="0">
                <a:solidFill>
                  <a:srgbClr val="002060"/>
                </a:solidFill>
              </a:rPr>
              <a:t> </a:t>
            </a:r>
            <a:r>
              <a:rPr lang="ru-RU" altLang="ru-RU" sz="4400" b="1" i="1" dirty="0" err="1">
                <a:solidFill>
                  <a:srgbClr val="002060"/>
                </a:solidFill>
              </a:rPr>
              <a:t>моделі</a:t>
            </a:r>
            <a:r>
              <a:rPr lang="ru-RU" altLang="ru-RU" sz="4400" b="1" i="1" dirty="0">
                <a:solidFill>
                  <a:srgbClr val="002060"/>
                </a:solidFill>
              </a:rPr>
              <a:t> та </a:t>
            </a:r>
            <a:r>
              <a:rPr lang="ru-RU" altLang="ru-RU" sz="4400" b="1" i="1" dirty="0" err="1">
                <a:solidFill>
                  <a:srgbClr val="002060"/>
                </a:solidFill>
              </a:rPr>
              <a:t>її</a:t>
            </a:r>
            <a:r>
              <a:rPr lang="ru-RU" altLang="ru-RU" sz="4400" b="1" i="1" dirty="0">
                <a:solidFill>
                  <a:srgbClr val="002060"/>
                </a:solidFill>
              </a:rPr>
              <a:t> </a:t>
            </a:r>
            <a:r>
              <a:rPr lang="ru-RU" altLang="ru-RU" sz="4400" b="1" i="1" dirty="0" err="1">
                <a:solidFill>
                  <a:srgbClr val="002060"/>
                </a:solidFill>
              </a:rPr>
              <a:t>цілі</a:t>
            </a:r>
            <a:r>
              <a:rPr lang="ru-RU" altLang="ru-RU" sz="4400" b="1" i="1" dirty="0">
                <a:solidFill>
                  <a:srgbClr val="002060"/>
                </a:solidFill>
              </a:rPr>
              <a:t>:</a:t>
            </a:r>
          </a:p>
        </p:txBody>
      </p:sp>
      <p:sp>
        <p:nvSpPr>
          <p:cNvPr id="14339" name="Прямоугольник 2"/>
          <p:cNvSpPr>
            <a:spLocks noChangeArrowheads="1"/>
          </p:cNvSpPr>
          <p:nvPr/>
        </p:nvSpPr>
        <p:spPr bwMode="auto">
          <a:xfrm>
            <a:off x="875072" y="1991801"/>
            <a:ext cx="10078064" cy="3416320"/>
          </a:xfrm>
          <a:prstGeom prst="rect">
            <a:avLst/>
          </a:prstGeom>
          <a:noFill/>
          <a:ln w="9525">
            <a:noFill/>
            <a:miter lim="800000"/>
            <a:headEnd/>
            <a:tailEnd/>
          </a:ln>
        </p:spPr>
        <p:txBody>
          <a:bodyPr wrap="square">
            <a:spAutoFit/>
          </a:bodyPr>
          <a:lstStyle/>
          <a:p>
            <a:pPr>
              <a:buFont typeface="Wingdings" pitchFamily="2" charset="2"/>
              <a:buChar char="ü"/>
              <a:defRPr/>
            </a:pPr>
            <a:r>
              <a:rPr lang="ru-RU" sz="2800" dirty="0" err="1"/>
              <a:t>Потенціал</a:t>
            </a:r>
            <a:r>
              <a:rPr lang="ru-RU" sz="2800" dirty="0"/>
              <a:t> </a:t>
            </a:r>
            <a:r>
              <a:rPr lang="ru-RU" sz="2800" dirty="0" err="1"/>
              <a:t>подолання</a:t>
            </a:r>
            <a:r>
              <a:rPr lang="ru-RU" sz="2800" dirty="0"/>
              <a:t> є у </a:t>
            </a:r>
            <a:r>
              <a:rPr lang="ru-RU" sz="2800" dirty="0" err="1"/>
              <a:t>всіх</a:t>
            </a:r>
            <a:r>
              <a:rPr lang="ru-RU" sz="2800" dirty="0"/>
              <a:t>.</a:t>
            </a:r>
          </a:p>
          <a:p>
            <a:pPr>
              <a:buFont typeface="Wingdings" pitchFamily="2" charset="2"/>
              <a:buChar char="ü"/>
              <a:defRPr/>
            </a:pPr>
            <a:r>
              <a:rPr lang="ru-RU" sz="2800" dirty="0" err="1"/>
              <a:t>Його</a:t>
            </a:r>
            <a:r>
              <a:rPr lang="ru-RU" sz="2800" dirty="0"/>
              <a:t> </a:t>
            </a:r>
            <a:r>
              <a:rPr lang="ru-RU" sz="2800" dirty="0" err="1"/>
              <a:t>реалізація</a:t>
            </a:r>
            <a:r>
              <a:rPr lang="ru-RU" sz="2800" dirty="0"/>
              <a:t> </a:t>
            </a:r>
            <a:r>
              <a:rPr lang="ru-RU" sz="2800" dirty="0" err="1"/>
              <a:t>залежить</a:t>
            </a:r>
            <a:r>
              <a:rPr lang="ru-RU" sz="2800" dirty="0"/>
              <a:t> </a:t>
            </a:r>
            <a:r>
              <a:rPr lang="ru-RU" sz="2800" dirty="0" err="1"/>
              <a:t>від</a:t>
            </a:r>
            <a:r>
              <a:rPr lang="ru-RU" sz="2800" dirty="0"/>
              <a:t> </a:t>
            </a:r>
            <a:r>
              <a:rPr lang="ru-RU" sz="2800" dirty="0" err="1"/>
              <a:t>зовнішніх</a:t>
            </a:r>
            <a:r>
              <a:rPr lang="ru-RU" sz="2800" dirty="0"/>
              <a:t> </a:t>
            </a:r>
            <a:r>
              <a:rPr lang="ru-RU" sz="2800" dirty="0" err="1"/>
              <a:t>обставин</a:t>
            </a:r>
            <a:r>
              <a:rPr lang="ru-RU" sz="2800" dirty="0"/>
              <a:t> і </a:t>
            </a:r>
            <a:r>
              <a:rPr lang="ru-RU" sz="2800" dirty="0" err="1"/>
              <a:t>внутрішніх</a:t>
            </a:r>
            <a:r>
              <a:rPr lang="ru-RU" sz="2800" dirty="0"/>
              <a:t> умов.</a:t>
            </a:r>
          </a:p>
          <a:p>
            <a:pPr>
              <a:buFont typeface="Wingdings" pitchFamily="2" charset="2"/>
              <a:buChar char="ü"/>
              <a:defRPr/>
            </a:pPr>
            <a:r>
              <a:rPr lang="ru-RU" sz="2800" dirty="0" smtClean="0"/>
              <a:t>Модель </a:t>
            </a:r>
            <a:r>
              <a:rPr lang="ru-RU" sz="2800" dirty="0" err="1"/>
              <a:t>допомагає</a:t>
            </a:r>
            <a:r>
              <a:rPr lang="ru-RU" sz="2800" dirty="0"/>
              <a:t> </a:t>
            </a:r>
            <a:r>
              <a:rPr lang="ru-RU" sz="2800" dirty="0" err="1"/>
              <a:t>швидко</a:t>
            </a:r>
            <a:r>
              <a:rPr lang="ru-RU" sz="2800" dirty="0"/>
              <a:t> </a:t>
            </a:r>
            <a:r>
              <a:rPr lang="ru-RU" sz="2800" dirty="0" err="1"/>
              <a:t>оцінити</a:t>
            </a:r>
            <a:r>
              <a:rPr lang="ru-RU" sz="2800" dirty="0"/>
              <a:t> </a:t>
            </a:r>
            <a:r>
              <a:rPr lang="ru-RU" sz="2800" dirty="0" err="1"/>
              <a:t>існуючі</a:t>
            </a:r>
            <a:r>
              <a:rPr lang="ru-RU" sz="2800" dirty="0"/>
              <a:t> </a:t>
            </a:r>
            <a:r>
              <a:rPr lang="ru-RU" sz="2800" dirty="0" err="1"/>
              <a:t>методи</a:t>
            </a:r>
            <a:r>
              <a:rPr lang="ru-RU" sz="2800" dirty="0"/>
              <a:t> </a:t>
            </a:r>
            <a:r>
              <a:rPr lang="ru-RU" sz="2800" dirty="0" err="1"/>
              <a:t>подолання</a:t>
            </a:r>
            <a:r>
              <a:rPr lang="ru-RU" sz="2800" dirty="0"/>
              <a:t> </a:t>
            </a:r>
            <a:r>
              <a:rPr lang="ru-RU" sz="2800" dirty="0" smtClean="0"/>
              <a:t>та </a:t>
            </a:r>
            <a:r>
              <a:rPr lang="ru-RU" sz="2800" dirty="0" err="1" smtClean="0"/>
              <a:t>поточний</a:t>
            </a:r>
            <a:r>
              <a:rPr lang="ru-RU" sz="2800" dirty="0" smtClean="0"/>
              <a:t> </a:t>
            </a:r>
            <a:r>
              <a:rPr lang="ru-RU" sz="2800" dirty="0" err="1"/>
              <a:t>емоційний</a:t>
            </a:r>
            <a:r>
              <a:rPr lang="ru-RU" sz="2800" dirty="0"/>
              <a:t> стан </a:t>
            </a:r>
            <a:r>
              <a:rPr lang="ru-RU" sz="2800" dirty="0" err="1"/>
              <a:t>людини</a:t>
            </a:r>
            <a:r>
              <a:rPr lang="ru-RU" sz="2800" dirty="0"/>
              <a:t>.</a:t>
            </a:r>
          </a:p>
          <a:p>
            <a:pPr>
              <a:buFont typeface="Wingdings" pitchFamily="2" charset="2"/>
              <a:buChar char="ü"/>
              <a:defRPr/>
            </a:pPr>
            <a:r>
              <a:rPr lang="ru-RU" sz="2800" dirty="0"/>
              <a:t>Модель </a:t>
            </a:r>
            <a:r>
              <a:rPr lang="ru-RU" sz="2800" dirty="0" err="1"/>
              <a:t>допомагає</a:t>
            </a:r>
            <a:r>
              <a:rPr lang="ru-RU" sz="2800" dirty="0"/>
              <a:t> </a:t>
            </a:r>
            <a:r>
              <a:rPr lang="ru-RU" sz="2800" dirty="0" err="1"/>
              <a:t>визначити:чи</a:t>
            </a:r>
            <a:r>
              <a:rPr lang="ru-RU" sz="2800" dirty="0"/>
              <a:t> </a:t>
            </a:r>
            <a:r>
              <a:rPr lang="ru-RU" sz="2800" dirty="0" err="1"/>
              <a:t>досить</a:t>
            </a:r>
            <a:r>
              <a:rPr lang="ru-RU" sz="2800" dirty="0"/>
              <a:t> </a:t>
            </a:r>
            <a:r>
              <a:rPr lang="ru-RU" sz="2800" dirty="0" err="1"/>
              <a:t>кризового</a:t>
            </a:r>
            <a:r>
              <a:rPr lang="ru-RU" sz="2800" dirty="0"/>
              <a:t> </a:t>
            </a:r>
            <a:r>
              <a:rPr lang="ru-RU" sz="2800" dirty="0" err="1"/>
              <a:t>втручання</a:t>
            </a:r>
            <a:r>
              <a:rPr lang="ru-RU" sz="2800" dirty="0"/>
              <a:t> </a:t>
            </a:r>
            <a:r>
              <a:rPr lang="ru-RU" sz="2800" dirty="0" err="1"/>
              <a:t>або</a:t>
            </a:r>
            <a:r>
              <a:rPr lang="ru-RU" sz="2800" dirty="0"/>
              <a:t> </a:t>
            </a:r>
            <a:r>
              <a:rPr lang="ru-RU" sz="2800" dirty="0" err="1"/>
              <a:t>необхідна</a:t>
            </a:r>
            <a:r>
              <a:rPr lang="ru-RU" sz="2800" dirty="0"/>
              <a:t> </a:t>
            </a:r>
            <a:r>
              <a:rPr lang="ru-RU" sz="2800" dirty="0" err="1"/>
              <a:t>короткострокова</a:t>
            </a:r>
            <a:r>
              <a:rPr lang="ru-RU" sz="2800" dirty="0"/>
              <a:t> </a:t>
            </a:r>
            <a:r>
              <a:rPr lang="ru-RU" sz="2800" dirty="0" err="1"/>
              <a:t>терапія</a:t>
            </a:r>
            <a:r>
              <a:rPr lang="ru-RU" sz="2800" dirty="0"/>
              <a:t>.</a:t>
            </a:r>
          </a:p>
          <a:p>
            <a:pPr>
              <a:defRPr/>
            </a:pP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60" y="5203372"/>
            <a:ext cx="2759346" cy="153488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82" y="333841"/>
            <a:ext cx="3741456" cy="2224302"/>
          </a:xfrm>
          <a:prstGeom prst="rect">
            <a:avLst/>
          </a:prstGeom>
        </p:spPr>
      </p:pic>
    </p:spTree>
    <p:extLst>
      <p:ext uri="{BB962C8B-B14F-4D97-AF65-F5344CB8AC3E}">
        <p14:creationId xmlns:p14="http://schemas.microsoft.com/office/powerpoint/2010/main" val="263259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7177" y="968376"/>
            <a:ext cx="8115300" cy="768350"/>
          </a:xfrm>
        </p:spPr>
        <p:txBody>
          <a:bodyPr>
            <a:normAutofit fontScale="90000"/>
          </a:bodyPr>
          <a:lstStyle/>
          <a:p>
            <a:pPr algn="ctr">
              <a:defRPr/>
            </a:pPr>
            <a:r>
              <a:rPr lang="ru-RU" b="1" dirty="0" smtClean="0">
                <a:solidFill>
                  <a:srgbClr val="002060"/>
                </a:solidFill>
              </a:rPr>
              <a:t>Методика: </a:t>
            </a:r>
            <a:r>
              <a:rPr lang="ru-RU" b="1" dirty="0" err="1" smtClean="0">
                <a:solidFill>
                  <a:srgbClr val="002060"/>
                </a:solidFill>
              </a:rPr>
              <a:t>історія</a:t>
            </a:r>
            <a:r>
              <a:rPr lang="ru-RU" b="1" dirty="0" smtClean="0">
                <a:solidFill>
                  <a:srgbClr val="002060"/>
                </a:solidFill>
              </a:rPr>
              <a:t> в шести </a:t>
            </a:r>
            <a:r>
              <a:rPr lang="ru-RU" b="1" dirty="0" err="1" smtClean="0">
                <a:solidFill>
                  <a:srgbClr val="002060"/>
                </a:solidFill>
              </a:rPr>
              <a:t>частинах</a:t>
            </a:r>
            <a:r>
              <a:rPr lang="ru-RU" b="1" dirty="0" smtClean="0">
                <a:solidFill>
                  <a:srgbClr val="002060"/>
                </a:solidFill>
              </a:rPr>
              <a:t> </a:t>
            </a:r>
            <a:r>
              <a:rPr lang="ru-RU" sz="3100" dirty="0">
                <a:solidFill>
                  <a:srgbClr val="002060"/>
                </a:solidFill>
              </a:rPr>
              <a:t>(</a:t>
            </a:r>
            <a:r>
              <a:rPr lang="be-BY" sz="3100" dirty="0">
                <a:solidFill>
                  <a:srgbClr val="002060"/>
                </a:solidFill>
              </a:rPr>
              <a:t>6 </a:t>
            </a:r>
            <a:r>
              <a:rPr lang="en-US" sz="3100" dirty="0">
                <a:solidFill>
                  <a:srgbClr val="002060"/>
                </a:solidFill>
              </a:rPr>
              <a:t>PSM</a:t>
            </a:r>
            <a:r>
              <a:rPr lang="be-BY" sz="3100" dirty="0">
                <a:solidFill>
                  <a:srgbClr val="002060"/>
                </a:solidFill>
              </a:rPr>
              <a:t>)</a:t>
            </a:r>
            <a:endParaRPr lang="ru-RU" sz="3100" dirty="0">
              <a:solidFill>
                <a:srgbClr val="002060"/>
              </a:solidFill>
            </a:endParaRPr>
          </a:p>
        </p:txBody>
      </p:sp>
      <p:graphicFrame>
        <p:nvGraphicFramePr>
          <p:cNvPr id="4" name="Содержимое 3"/>
          <p:cNvGraphicFramePr>
            <a:graphicFrameLocks noGrp="1"/>
          </p:cNvGraphicFramePr>
          <p:nvPr>
            <p:ph idx="1"/>
          </p:nvPr>
        </p:nvGraphicFramePr>
        <p:xfrm>
          <a:off x="1919289" y="2005013"/>
          <a:ext cx="8428038" cy="3871912"/>
        </p:xfrm>
        <a:graphic>
          <a:graphicData uri="http://schemas.openxmlformats.org/drawingml/2006/table">
            <a:tbl>
              <a:tblPr firstRow="1" bandRow="1">
                <a:tableStyleId>{5C22544A-7EE6-4342-B048-85BDC9FD1C3A}</a:tableStyleId>
              </a:tblPr>
              <a:tblGrid>
                <a:gridCol w="3217854">
                  <a:extLst>
                    <a:ext uri="{9D8B030D-6E8A-4147-A177-3AD203B41FA5}">
                      <a16:colId xmlns:a16="http://schemas.microsoft.com/office/drawing/2014/main" val="20000"/>
                    </a:ext>
                  </a:extLst>
                </a:gridCol>
                <a:gridCol w="2605092">
                  <a:extLst>
                    <a:ext uri="{9D8B030D-6E8A-4147-A177-3AD203B41FA5}">
                      <a16:colId xmlns:a16="http://schemas.microsoft.com/office/drawing/2014/main" val="20001"/>
                    </a:ext>
                  </a:extLst>
                </a:gridCol>
                <a:gridCol w="2605092">
                  <a:extLst>
                    <a:ext uri="{9D8B030D-6E8A-4147-A177-3AD203B41FA5}">
                      <a16:colId xmlns:a16="http://schemas.microsoft.com/office/drawing/2014/main" val="20002"/>
                    </a:ext>
                  </a:extLst>
                </a:gridCol>
              </a:tblGrid>
              <a:tr h="1716665">
                <a:tc>
                  <a:txBody>
                    <a:bodyPr/>
                    <a:lstStyle/>
                    <a:p>
                      <a:r>
                        <a:rPr lang="ru-RU" sz="2800" dirty="0" smtClean="0"/>
                        <a:t>1. Початок </a:t>
                      </a:r>
                      <a:r>
                        <a:rPr lang="ru-RU" sz="2800" dirty="0" err="1" smtClean="0"/>
                        <a:t>історії</a:t>
                      </a:r>
                      <a:endParaRPr lang="ru-RU" sz="2800" dirty="0" smtClean="0"/>
                    </a:p>
                    <a:p>
                      <a:endParaRPr lang="ru-RU" sz="2800" dirty="0" smtClean="0"/>
                    </a:p>
                    <a:p>
                      <a:r>
                        <a:rPr lang="ru-RU" sz="2800" dirty="0" smtClean="0"/>
                        <a:t>Герой</a:t>
                      </a:r>
                      <a:endParaRPr lang="ru-RU" sz="2800" dirty="0"/>
                    </a:p>
                  </a:txBody>
                  <a:tcPr marL="91443" marR="91443" marT="45704" marB="45704"/>
                </a:tc>
                <a:tc>
                  <a:txBody>
                    <a:bodyPr/>
                    <a:lstStyle/>
                    <a:p>
                      <a:r>
                        <a:rPr lang="ru-RU" sz="2800" dirty="0" smtClean="0"/>
                        <a:t>2. </a:t>
                      </a:r>
                      <a:r>
                        <a:rPr lang="ru-RU" sz="2800" dirty="0" err="1" smtClean="0"/>
                        <a:t>Завдання</a:t>
                      </a:r>
                      <a:r>
                        <a:rPr lang="ru-RU" sz="2800" dirty="0" smtClean="0"/>
                        <a:t>  / </a:t>
                      </a:r>
                      <a:r>
                        <a:rPr lang="ru-RU" sz="2800" dirty="0" err="1" smtClean="0"/>
                        <a:t>місія</a:t>
                      </a:r>
                      <a:endParaRPr lang="ru-RU" sz="2800" dirty="0"/>
                    </a:p>
                  </a:txBody>
                  <a:tcPr marL="91443" marR="91443" marT="45704" marB="45704"/>
                </a:tc>
                <a:tc>
                  <a:txBody>
                    <a:bodyPr/>
                    <a:lstStyle/>
                    <a:p>
                      <a:r>
                        <a:rPr lang="ru-RU" sz="2800" dirty="0" smtClean="0"/>
                        <a:t>3. </a:t>
                      </a:r>
                      <a:r>
                        <a:rPr lang="ru-RU" sz="2800" dirty="0" err="1" smtClean="0"/>
                        <a:t>Хто</a:t>
                      </a:r>
                      <a:r>
                        <a:rPr lang="ru-RU" sz="2800" dirty="0" smtClean="0"/>
                        <a:t> </a:t>
                      </a:r>
                      <a:r>
                        <a:rPr lang="ru-RU" sz="2800" dirty="0" err="1" smtClean="0"/>
                        <a:t>або</a:t>
                      </a:r>
                      <a:r>
                        <a:rPr lang="ru-RU" sz="2800" dirty="0" smtClean="0"/>
                        <a:t> </a:t>
                      </a:r>
                      <a:r>
                        <a:rPr lang="ru-RU" sz="2800" dirty="0" err="1" smtClean="0"/>
                        <a:t>що</a:t>
                      </a:r>
                      <a:r>
                        <a:rPr lang="ru-RU" sz="2800" dirty="0" smtClean="0"/>
                        <a:t> </a:t>
                      </a:r>
                      <a:r>
                        <a:rPr lang="ru-RU" sz="2800" dirty="0" err="1" smtClean="0"/>
                        <a:t>допомагає</a:t>
                      </a:r>
                      <a:r>
                        <a:rPr lang="ru-RU" sz="2800" dirty="0" smtClean="0"/>
                        <a:t> герою</a:t>
                      </a:r>
                      <a:endParaRPr lang="ru-RU" sz="2800" dirty="0"/>
                    </a:p>
                  </a:txBody>
                  <a:tcPr marL="91443" marR="91443" marT="45704" marB="45704"/>
                </a:tc>
                <a:extLst>
                  <a:ext uri="{0D108BD9-81ED-4DB2-BD59-A6C34878D82A}">
                    <a16:rowId xmlns:a16="http://schemas.microsoft.com/office/drawing/2014/main" val="10000"/>
                  </a:ext>
                </a:extLst>
              </a:tr>
              <a:tr h="2155247">
                <a:tc>
                  <a:txBody>
                    <a:bodyPr/>
                    <a:lstStyle/>
                    <a:p>
                      <a:r>
                        <a:rPr lang="ru-RU" sz="2800" b="1" dirty="0" smtClean="0">
                          <a:solidFill>
                            <a:schemeClr val="accent1">
                              <a:lumMod val="50000"/>
                            </a:schemeClr>
                          </a:solidFill>
                        </a:rPr>
                        <a:t>4. </a:t>
                      </a:r>
                      <a:r>
                        <a:rPr lang="ru-RU" sz="2800" b="1" dirty="0" err="1" smtClean="0">
                          <a:solidFill>
                            <a:schemeClr val="accent1">
                              <a:lumMod val="50000"/>
                            </a:schemeClr>
                          </a:solidFill>
                        </a:rPr>
                        <a:t>Барєри</a:t>
                      </a:r>
                      <a:r>
                        <a:rPr lang="ru-RU" sz="2800" b="1" dirty="0" smtClean="0">
                          <a:solidFill>
                            <a:schemeClr val="accent1">
                              <a:lumMod val="50000"/>
                            </a:schemeClr>
                          </a:solidFill>
                        </a:rPr>
                        <a:t>/</a:t>
                      </a:r>
                    </a:p>
                    <a:p>
                      <a:r>
                        <a:rPr lang="ru-RU" sz="2800" b="1" dirty="0" err="1" smtClean="0">
                          <a:solidFill>
                            <a:schemeClr val="accent1">
                              <a:lumMod val="50000"/>
                            </a:schemeClr>
                          </a:solidFill>
                        </a:rPr>
                        <a:t>труднощі</a:t>
                      </a:r>
                      <a:endParaRPr lang="ru-RU" sz="2800" b="1" dirty="0">
                        <a:solidFill>
                          <a:schemeClr val="accent1">
                            <a:lumMod val="50000"/>
                          </a:schemeClr>
                        </a:solidFill>
                      </a:endParaRPr>
                    </a:p>
                  </a:txBody>
                  <a:tcPr marL="91443" marR="91443" marT="45704" marB="45704"/>
                </a:tc>
                <a:tc>
                  <a:txBody>
                    <a:bodyPr/>
                    <a:lstStyle/>
                    <a:p>
                      <a:r>
                        <a:rPr lang="ru-RU" sz="2800" b="1" dirty="0" smtClean="0">
                          <a:solidFill>
                            <a:schemeClr val="accent1">
                              <a:lumMod val="50000"/>
                            </a:schemeClr>
                          </a:solidFill>
                        </a:rPr>
                        <a:t>5. Як</a:t>
                      </a:r>
                      <a:r>
                        <a:rPr lang="ru-RU" sz="2800" b="1" baseline="0" dirty="0" smtClean="0">
                          <a:solidFill>
                            <a:schemeClr val="accent1">
                              <a:lumMod val="50000"/>
                            </a:schemeClr>
                          </a:solidFill>
                        </a:rPr>
                        <a:t> </a:t>
                      </a:r>
                      <a:r>
                        <a:rPr lang="ru-RU" sz="2800" b="1" baseline="0" dirty="0" err="1" smtClean="0">
                          <a:solidFill>
                            <a:schemeClr val="accent1">
                              <a:lumMod val="50000"/>
                            </a:schemeClr>
                          </a:solidFill>
                        </a:rPr>
                        <a:t>долає</a:t>
                      </a:r>
                      <a:r>
                        <a:rPr lang="ru-RU" sz="2800" b="1" baseline="0" dirty="0" smtClean="0">
                          <a:solidFill>
                            <a:schemeClr val="accent1">
                              <a:lumMod val="50000"/>
                            </a:schemeClr>
                          </a:solidFill>
                        </a:rPr>
                        <a:t> </a:t>
                      </a:r>
                      <a:r>
                        <a:rPr lang="ru-RU" sz="2800" b="1" baseline="0" dirty="0" err="1" smtClean="0">
                          <a:solidFill>
                            <a:schemeClr val="accent1">
                              <a:lumMod val="50000"/>
                            </a:schemeClr>
                          </a:solidFill>
                        </a:rPr>
                        <a:t>труднощі</a:t>
                      </a:r>
                      <a:endParaRPr lang="ru-RU" sz="2800" b="1" dirty="0">
                        <a:solidFill>
                          <a:schemeClr val="accent1">
                            <a:lumMod val="50000"/>
                          </a:schemeClr>
                        </a:solidFill>
                      </a:endParaRPr>
                    </a:p>
                  </a:txBody>
                  <a:tcPr marL="91443" marR="91443" marT="45704" marB="45704"/>
                </a:tc>
                <a:tc>
                  <a:txBody>
                    <a:bodyPr/>
                    <a:lstStyle/>
                    <a:p>
                      <a:r>
                        <a:rPr lang="ru-RU" sz="2800" b="1" dirty="0" smtClean="0">
                          <a:solidFill>
                            <a:schemeClr val="accent1">
                              <a:lumMod val="50000"/>
                            </a:schemeClr>
                          </a:solidFill>
                        </a:rPr>
                        <a:t>6. </a:t>
                      </a:r>
                      <a:r>
                        <a:rPr lang="ru-RU" sz="2800" b="1" dirty="0" err="1" smtClean="0">
                          <a:solidFill>
                            <a:schemeClr val="accent1">
                              <a:lumMod val="50000"/>
                            </a:schemeClr>
                          </a:solidFill>
                        </a:rPr>
                        <a:t>Кінець</a:t>
                      </a:r>
                      <a:r>
                        <a:rPr lang="ru-RU" sz="2800" b="1" dirty="0" smtClean="0">
                          <a:solidFill>
                            <a:schemeClr val="accent1">
                              <a:lumMod val="50000"/>
                            </a:schemeClr>
                          </a:solidFill>
                        </a:rPr>
                        <a:t> </a:t>
                      </a:r>
                      <a:r>
                        <a:rPr lang="ru-RU" sz="2800" b="1" dirty="0" err="1" smtClean="0">
                          <a:solidFill>
                            <a:schemeClr val="accent1">
                              <a:lumMod val="50000"/>
                            </a:schemeClr>
                          </a:solidFill>
                        </a:rPr>
                        <a:t>історії</a:t>
                      </a:r>
                      <a:endParaRPr lang="ru-RU" sz="2800" b="1" dirty="0" smtClean="0">
                        <a:solidFill>
                          <a:schemeClr val="accent1">
                            <a:lumMod val="50000"/>
                          </a:schemeClr>
                        </a:solidFill>
                      </a:endParaRPr>
                    </a:p>
                    <a:p>
                      <a:endParaRPr lang="ru-RU" sz="2800" b="1" dirty="0">
                        <a:solidFill>
                          <a:schemeClr val="accent1">
                            <a:lumMod val="50000"/>
                          </a:schemeClr>
                        </a:solidFill>
                      </a:endParaRPr>
                    </a:p>
                  </a:txBody>
                  <a:tcPr marL="91443" marR="91443" marT="45704" marB="45704"/>
                </a:tc>
                <a:extLst>
                  <a:ext uri="{0D108BD9-81ED-4DB2-BD59-A6C34878D82A}">
                    <a16:rowId xmlns:a16="http://schemas.microsoft.com/office/drawing/2014/main" val="10001"/>
                  </a:ext>
                </a:extLst>
              </a:tr>
            </a:tbl>
          </a:graphicData>
        </a:graphic>
      </p:graphicFrame>
      <p:sp>
        <p:nvSpPr>
          <p:cNvPr id="5" name="Заголовок 1"/>
          <p:cNvSpPr txBox="1">
            <a:spLocks/>
          </p:cNvSpPr>
          <p:nvPr/>
        </p:nvSpPr>
        <p:spPr bwMode="auto">
          <a:xfrm>
            <a:off x="2222501" y="4581525"/>
            <a:ext cx="8124825" cy="642938"/>
          </a:xfrm>
          <a:prstGeom prst="rect">
            <a:avLst/>
          </a:prstGeom>
          <a:noFill/>
          <a:ln w="9525">
            <a:noFill/>
            <a:miter lim="800000"/>
            <a:headEnd/>
            <a:tailEnd/>
          </a:ln>
        </p:spPr>
        <p:txBody>
          <a:bodyPr anchor="ctr">
            <a:normAutofit fontScale="92500" lnSpcReduction="20000"/>
          </a:bodyPr>
          <a:lstStyle/>
          <a:p>
            <a:pPr>
              <a:defRPr/>
            </a:pPr>
            <a:endParaRPr lang="ru-RU" sz="4400" dirty="0">
              <a:solidFill>
                <a:schemeClr val="accent1">
                  <a:tint val="88000"/>
                  <a:satMod val="150000"/>
                </a:schemeClr>
              </a:solidFill>
              <a:latin typeface="+mj-lt"/>
              <a:ea typeface="+mj-ea"/>
              <a:cs typeface="+mj-cs"/>
            </a:endParaRPr>
          </a:p>
        </p:txBody>
      </p:sp>
    </p:spTree>
    <p:extLst>
      <p:ext uri="{BB962C8B-B14F-4D97-AF65-F5344CB8AC3E}">
        <p14:creationId xmlns:p14="http://schemas.microsoft.com/office/powerpoint/2010/main" val="294484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89" y="1154781"/>
            <a:ext cx="6125497" cy="4952902"/>
          </a:xfrm>
          <a:prstGeom prst="rect">
            <a:avLst/>
          </a:prstGeom>
        </p:spPr>
      </p:pic>
      <p:sp>
        <p:nvSpPr>
          <p:cNvPr id="2" name="Заголовок 1"/>
          <p:cNvSpPr>
            <a:spLocks noGrp="1"/>
          </p:cNvSpPr>
          <p:nvPr>
            <p:ph type="ctrTitle"/>
          </p:nvPr>
        </p:nvSpPr>
        <p:spPr>
          <a:xfrm>
            <a:off x="6915167" y="206477"/>
            <a:ext cx="4411595" cy="1504335"/>
          </a:xfrm>
        </p:spPr>
        <p:txBody>
          <a:bodyPr>
            <a:normAutofit/>
          </a:bodyPr>
          <a:lstStyle/>
          <a:p>
            <a:pPr algn="ctr"/>
            <a:r>
              <a:rPr lang="uk-UA" sz="4400" b="1" dirty="0" smtClean="0">
                <a:solidFill>
                  <a:schemeClr val="tx1"/>
                </a:solidFill>
              </a:rPr>
              <a:t>Стрес </a:t>
            </a:r>
            <a:endParaRPr lang="ru-RU" sz="4400" b="1" dirty="0">
              <a:solidFill>
                <a:schemeClr val="tx1"/>
              </a:solidFill>
            </a:endParaRPr>
          </a:p>
        </p:txBody>
      </p:sp>
      <p:sp>
        <p:nvSpPr>
          <p:cNvPr id="3" name="Прямоугольник 2"/>
          <p:cNvSpPr/>
          <p:nvPr/>
        </p:nvSpPr>
        <p:spPr>
          <a:xfrm>
            <a:off x="7256207" y="2180754"/>
            <a:ext cx="4650658" cy="3108543"/>
          </a:xfrm>
          <a:prstGeom prst="rect">
            <a:avLst/>
          </a:prstGeom>
        </p:spPr>
        <p:txBody>
          <a:bodyPr wrap="square">
            <a:spAutoFit/>
          </a:bodyPr>
          <a:lstStyle/>
          <a:p>
            <a:pPr algn="r"/>
            <a:r>
              <a:rPr lang="ru-RU" sz="2800" dirty="0" err="1"/>
              <a:t>Життя</a:t>
            </a:r>
            <a:r>
              <a:rPr lang="ru-RU" sz="2800" dirty="0"/>
              <a:t> не </a:t>
            </a:r>
            <a:r>
              <a:rPr lang="ru-RU" sz="2800" dirty="0" err="1"/>
              <a:t>терпить</a:t>
            </a:r>
            <a:r>
              <a:rPr lang="ru-RU" sz="2800" dirty="0"/>
              <a:t> </a:t>
            </a:r>
            <a:r>
              <a:rPr lang="ru-RU" sz="2800" dirty="0" err="1"/>
              <a:t>постійності</a:t>
            </a:r>
            <a:r>
              <a:rPr lang="ru-RU" sz="2800" dirty="0"/>
              <a:t> та </a:t>
            </a:r>
            <a:r>
              <a:rPr lang="ru-RU" sz="2800" dirty="0" err="1"/>
              <a:t>стабільності</a:t>
            </a:r>
            <a:r>
              <a:rPr lang="ru-RU" sz="2800" dirty="0"/>
              <a:t>,</a:t>
            </a:r>
          </a:p>
          <a:p>
            <a:pPr algn="r"/>
            <a:r>
              <a:rPr lang="ru-RU" sz="2800" dirty="0"/>
              <a:t> і </a:t>
            </a:r>
            <a:r>
              <a:rPr lang="ru-RU" sz="2800" dirty="0" err="1"/>
              <a:t>саме</a:t>
            </a:r>
            <a:r>
              <a:rPr lang="ru-RU" sz="2800" dirty="0"/>
              <a:t> </a:t>
            </a:r>
            <a:r>
              <a:rPr lang="ru-RU" sz="2800" dirty="0" err="1"/>
              <a:t>воно</a:t>
            </a:r>
            <a:r>
              <a:rPr lang="ru-RU" sz="2800" dirty="0"/>
              <a:t> – головне </a:t>
            </a:r>
            <a:r>
              <a:rPr lang="ru-RU" sz="2800" dirty="0" err="1"/>
              <a:t>джерело</a:t>
            </a:r>
            <a:r>
              <a:rPr lang="ru-RU" sz="2800" dirty="0"/>
              <a:t> </a:t>
            </a:r>
            <a:r>
              <a:rPr lang="ru-RU" sz="2800" dirty="0" err="1"/>
              <a:t>стресу</a:t>
            </a:r>
            <a:r>
              <a:rPr lang="ru-RU" sz="2800" dirty="0"/>
              <a:t>, </a:t>
            </a:r>
          </a:p>
          <a:p>
            <a:pPr algn="r"/>
            <a:r>
              <a:rPr lang="ru-RU" sz="2800" dirty="0"/>
              <a:t>тому </a:t>
            </a:r>
            <a:r>
              <a:rPr lang="ru-RU" sz="2800" dirty="0" err="1"/>
              <a:t>повністю</a:t>
            </a:r>
            <a:r>
              <a:rPr lang="ru-RU" sz="2800" dirty="0"/>
              <a:t> </a:t>
            </a:r>
            <a:r>
              <a:rPr lang="ru-RU" sz="2800" dirty="0" err="1"/>
              <a:t>від</a:t>
            </a:r>
            <a:r>
              <a:rPr lang="ru-RU" sz="2800" dirty="0"/>
              <a:t> </a:t>
            </a:r>
            <a:r>
              <a:rPr lang="ru-RU" sz="2800" dirty="0" err="1"/>
              <a:t>стресу</a:t>
            </a:r>
            <a:r>
              <a:rPr lang="ru-RU" sz="2800" dirty="0"/>
              <a:t> </a:t>
            </a:r>
            <a:r>
              <a:rPr lang="ru-RU" sz="2800" dirty="0" err="1"/>
              <a:t>людину</a:t>
            </a:r>
            <a:r>
              <a:rPr lang="ru-RU" sz="2800" dirty="0"/>
              <a:t> </a:t>
            </a:r>
            <a:r>
              <a:rPr lang="ru-RU" sz="2800" dirty="0" err="1"/>
              <a:t>позбавляє</a:t>
            </a:r>
            <a:r>
              <a:rPr lang="ru-RU" sz="2800" dirty="0"/>
              <a:t> </a:t>
            </a:r>
            <a:r>
              <a:rPr lang="ru-RU" sz="2800" dirty="0" err="1"/>
              <a:t>тільки</a:t>
            </a:r>
            <a:r>
              <a:rPr lang="ru-RU" sz="2800" dirty="0"/>
              <a:t> смерть</a:t>
            </a:r>
          </a:p>
        </p:txBody>
      </p:sp>
    </p:spTree>
    <p:extLst>
      <p:ext uri="{BB962C8B-B14F-4D97-AF65-F5344CB8AC3E}">
        <p14:creationId xmlns:p14="http://schemas.microsoft.com/office/powerpoint/2010/main" val="562291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902541" y="283209"/>
            <a:ext cx="8229600" cy="868958"/>
          </a:xfrm>
        </p:spPr>
        <p:txBody>
          <a:bodyPr>
            <a:normAutofit/>
          </a:bodyPr>
          <a:lstStyle/>
          <a:p>
            <a:pPr algn="ctr">
              <a:defRPr/>
            </a:pPr>
            <a:r>
              <a:rPr lang="ru-RU" altLang="ru-RU" sz="4400" b="1" dirty="0" err="1" smtClean="0">
                <a:solidFill>
                  <a:srgbClr val="002060"/>
                </a:solidFill>
              </a:rPr>
              <a:t>Інструкція</a:t>
            </a:r>
            <a:r>
              <a:rPr lang="ru-RU" altLang="ru-RU" sz="4400" b="1" dirty="0" smtClean="0">
                <a:solidFill>
                  <a:srgbClr val="002060"/>
                </a:solidFill>
              </a:rPr>
              <a:t> </a:t>
            </a:r>
          </a:p>
        </p:txBody>
      </p:sp>
      <p:sp>
        <p:nvSpPr>
          <p:cNvPr id="3" name="Прямоугольник 2"/>
          <p:cNvSpPr/>
          <p:nvPr/>
        </p:nvSpPr>
        <p:spPr>
          <a:xfrm>
            <a:off x="746277" y="983159"/>
            <a:ext cx="11258909" cy="5109091"/>
          </a:xfrm>
          <a:prstGeom prst="rect">
            <a:avLst/>
          </a:prstGeom>
        </p:spPr>
        <p:txBody>
          <a:bodyPr wrap="square">
            <a:spAutoFit/>
          </a:bodyPr>
          <a:lstStyle/>
          <a:p>
            <a:pPr>
              <a:defRPr/>
            </a:pPr>
            <a:endParaRPr lang="ru-RU" sz="1400" dirty="0"/>
          </a:p>
          <a:p>
            <a:pPr algn="just">
              <a:defRPr/>
            </a:pPr>
            <a:r>
              <a:rPr lang="ru-RU" sz="2400" dirty="0" err="1" smtClean="0"/>
              <a:t>Розділіть</a:t>
            </a:r>
            <a:r>
              <a:rPr lang="ru-RU" sz="2400" dirty="0" smtClean="0"/>
              <a:t> </a:t>
            </a:r>
            <a:r>
              <a:rPr lang="ru-RU" sz="2400" dirty="0" err="1"/>
              <a:t>сторінку</a:t>
            </a:r>
            <a:r>
              <a:rPr lang="ru-RU" sz="2400" dirty="0"/>
              <a:t> на </a:t>
            </a:r>
            <a:r>
              <a:rPr lang="ru-RU" sz="2400" dirty="0" err="1"/>
              <a:t>шість</a:t>
            </a:r>
            <a:r>
              <a:rPr lang="ru-RU" sz="2400" dirty="0"/>
              <a:t> </a:t>
            </a:r>
            <a:r>
              <a:rPr lang="ru-RU" sz="2400" dirty="0" err="1"/>
              <a:t>частин</a:t>
            </a:r>
            <a:r>
              <a:rPr lang="ru-RU" sz="2400" dirty="0"/>
              <a:t> </a:t>
            </a:r>
            <a:r>
              <a:rPr lang="ru-RU" sz="2400" dirty="0" err="1"/>
              <a:t>яким</a:t>
            </a:r>
            <a:r>
              <a:rPr lang="ru-RU" sz="2400" dirty="0"/>
              <a:t> </a:t>
            </a:r>
            <a:r>
              <a:rPr lang="ru-RU" sz="2400" dirty="0" err="1"/>
              <a:t>завгодно</a:t>
            </a:r>
            <a:r>
              <a:rPr lang="ru-RU" sz="2400" dirty="0"/>
              <a:t> способом, але </a:t>
            </a:r>
            <a:r>
              <a:rPr lang="ru-RU" sz="2400" dirty="0" err="1"/>
              <a:t>тільки</a:t>
            </a:r>
            <a:r>
              <a:rPr lang="ru-RU" sz="2400" dirty="0"/>
              <a:t> не </a:t>
            </a:r>
            <a:r>
              <a:rPr lang="ru-RU" sz="2400" dirty="0" err="1"/>
              <a:t>розрізайте</a:t>
            </a:r>
            <a:r>
              <a:rPr lang="ru-RU" sz="2400" dirty="0"/>
              <a:t> </a:t>
            </a:r>
            <a:r>
              <a:rPr lang="ru-RU" sz="2400" dirty="0" err="1"/>
              <a:t>її</a:t>
            </a:r>
            <a:r>
              <a:rPr lang="ru-RU" sz="2400" dirty="0"/>
              <a:t>.</a:t>
            </a:r>
          </a:p>
          <a:p>
            <a:pPr algn="just">
              <a:defRPr/>
            </a:pPr>
            <a:r>
              <a:rPr lang="ru-RU" sz="2400" dirty="0"/>
              <a:t>1. </a:t>
            </a:r>
            <a:r>
              <a:rPr lang="ru-RU" sz="2400" dirty="0" err="1"/>
              <a:t>Виберіть</a:t>
            </a:r>
            <a:r>
              <a:rPr lang="ru-RU" sz="2400" dirty="0"/>
              <a:t> </a:t>
            </a:r>
            <a:r>
              <a:rPr lang="ru-RU" sz="2400" dirty="0" err="1"/>
              <a:t>головну</a:t>
            </a:r>
            <a:r>
              <a:rPr lang="ru-RU" sz="2400" dirty="0"/>
              <a:t> </a:t>
            </a:r>
            <a:r>
              <a:rPr lang="ru-RU" sz="2400" dirty="0" err="1"/>
              <a:t>дійову</a:t>
            </a:r>
            <a:r>
              <a:rPr lang="ru-RU" sz="2400" dirty="0"/>
              <a:t> особу- героя </a:t>
            </a:r>
            <a:r>
              <a:rPr lang="ru-RU" sz="2400" dirty="0" err="1"/>
              <a:t>або</a:t>
            </a:r>
            <a:r>
              <a:rPr lang="ru-RU" sz="2400" dirty="0"/>
              <a:t> </a:t>
            </a:r>
            <a:r>
              <a:rPr lang="ru-RU" sz="2400" dirty="0" err="1"/>
              <a:t>героїню</a:t>
            </a:r>
            <a:r>
              <a:rPr lang="ru-RU" sz="2400" dirty="0"/>
              <a:t> з будь-</a:t>
            </a:r>
            <a:r>
              <a:rPr lang="ru-RU" sz="2400" dirty="0" err="1"/>
              <a:t>якого</a:t>
            </a:r>
            <a:r>
              <a:rPr lang="ru-RU" sz="2400" dirty="0"/>
              <a:t> </a:t>
            </a:r>
            <a:r>
              <a:rPr lang="ru-RU" sz="2400" dirty="0" err="1"/>
              <a:t>оповідання</a:t>
            </a:r>
            <a:r>
              <a:rPr lang="ru-RU" sz="2400" dirty="0"/>
              <a:t>, </a:t>
            </a:r>
            <a:r>
              <a:rPr lang="ru-RU" sz="2400" dirty="0" err="1"/>
              <a:t>легенди</a:t>
            </a:r>
            <a:r>
              <a:rPr lang="ru-RU" sz="2400" dirty="0"/>
              <a:t>, </a:t>
            </a:r>
            <a:r>
              <a:rPr lang="ru-RU" sz="2400" dirty="0" err="1"/>
              <a:t>фільму</a:t>
            </a:r>
            <a:r>
              <a:rPr lang="ru-RU" sz="2400" dirty="0"/>
              <a:t> </a:t>
            </a:r>
            <a:r>
              <a:rPr lang="ru-RU" sz="2400" dirty="0" err="1"/>
              <a:t>або</a:t>
            </a:r>
            <a:r>
              <a:rPr lang="ru-RU" sz="2400" dirty="0"/>
              <a:t> придумайте героя </a:t>
            </a:r>
            <a:r>
              <a:rPr lang="ru-RU" sz="2400" dirty="0" err="1"/>
              <a:t>самі</a:t>
            </a:r>
            <a:r>
              <a:rPr lang="ru-RU" sz="2400" dirty="0"/>
              <a:t>. </a:t>
            </a:r>
            <a:r>
              <a:rPr lang="ru-RU" sz="2400" dirty="0" err="1"/>
              <a:t>Вирішіть</a:t>
            </a:r>
            <a:r>
              <a:rPr lang="ru-RU" sz="2400" dirty="0"/>
              <a:t>, де герой </a:t>
            </a:r>
            <a:r>
              <a:rPr lang="ru-RU" sz="2400" dirty="0" err="1"/>
              <a:t>живе</a:t>
            </a:r>
            <a:r>
              <a:rPr lang="ru-RU" sz="2400" dirty="0"/>
              <a:t> - </a:t>
            </a:r>
            <a:r>
              <a:rPr lang="ru-RU" sz="2400" dirty="0" err="1"/>
              <a:t>це</a:t>
            </a:r>
            <a:r>
              <a:rPr lang="ru-RU" sz="2400" dirty="0"/>
              <a:t> і буде </a:t>
            </a:r>
            <a:r>
              <a:rPr lang="ru-RU" sz="2400" dirty="0" err="1"/>
              <a:t>першою</a:t>
            </a:r>
            <a:r>
              <a:rPr lang="ru-RU" sz="2400" dirty="0"/>
              <a:t> </a:t>
            </a:r>
            <a:r>
              <a:rPr lang="ru-RU" sz="2400" dirty="0" err="1"/>
              <a:t>частиною</a:t>
            </a:r>
            <a:r>
              <a:rPr lang="ru-RU" sz="2400" dirty="0"/>
              <a:t> </a:t>
            </a:r>
            <a:r>
              <a:rPr lang="ru-RU" sz="2400" dirty="0" err="1"/>
              <a:t>вашої</a:t>
            </a:r>
            <a:r>
              <a:rPr lang="ru-RU" sz="2400" dirty="0"/>
              <a:t> </a:t>
            </a:r>
            <a:r>
              <a:rPr lang="ru-RU" sz="2400" dirty="0" err="1"/>
              <a:t>історії</a:t>
            </a:r>
            <a:r>
              <a:rPr lang="ru-RU" sz="2400" dirty="0"/>
              <a:t>.</a:t>
            </a:r>
          </a:p>
          <a:p>
            <a:pPr algn="just">
              <a:defRPr/>
            </a:pPr>
            <a:r>
              <a:rPr lang="ru-RU" sz="2400" dirty="0"/>
              <a:t>2. На </a:t>
            </a:r>
            <a:r>
              <a:rPr lang="ru-RU" sz="2400" dirty="0" smtClean="0"/>
              <a:t>другому </a:t>
            </a:r>
            <a:r>
              <a:rPr lang="ru-RU" sz="2400" dirty="0" err="1" smtClean="0"/>
              <a:t>малюнкові</a:t>
            </a:r>
            <a:r>
              <a:rPr lang="ru-RU" sz="2400" dirty="0" smtClean="0"/>
              <a:t> </a:t>
            </a:r>
            <a:r>
              <a:rPr lang="ru-RU" sz="2400" dirty="0"/>
              <a:t>буде представлена ​​</a:t>
            </a:r>
            <a:r>
              <a:rPr lang="ru-RU" sz="2400" dirty="0" err="1"/>
              <a:t>місія</a:t>
            </a:r>
            <a:r>
              <a:rPr lang="ru-RU" sz="2400" dirty="0"/>
              <a:t> </a:t>
            </a:r>
            <a:r>
              <a:rPr lang="ru-RU" sz="2400" dirty="0" err="1"/>
              <a:t>або</a:t>
            </a:r>
            <a:r>
              <a:rPr lang="ru-RU" sz="2400" dirty="0"/>
              <a:t> </a:t>
            </a:r>
            <a:r>
              <a:rPr lang="ru-RU" sz="2400" dirty="0" err="1"/>
              <a:t>завдання</a:t>
            </a:r>
            <a:r>
              <a:rPr lang="ru-RU" sz="2400" dirty="0"/>
              <a:t>, </a:t>
            </a:r>
            <a:r>
              <a:rPr lang="ru-RU" sz="2400" dirty="0" err="1"/>
              <a:t>що</a:t>
            </a:r>
            <a:r>
              <a:rPr lang="ru-RU" sz="2400" dirty="0"/>
              <a:t> </a:t>
            </a:r>
            <a:r>
              <a:rPr lang="ru-RU" sz="2400" dirty="0" err="1"/>
              <a:t>виконуються</a:t>
            </a:r>
            <a:r>
              <a:rPr lang="ru-RU" sz="2400" dirty="0"/>
              <a:t> персонажем. У </a:t>
            </a:r>
            <a:r>
              <a:rPr lang="ru-RU" sz="2400" dirty="0" err="1"/>
              <a:t>кожній</a:t>
            </a:r>
            <a:r>
              <a:rPr lang="ru-RU" sz="2400" dirty="0"/>
              <a:t> </a:t>
            </a:r>
            <a:r>
              <a:rPr lang="ru-RU" sz="2400" dirty="0" err="1"/>
              <a:t>казці</a:t>
            </a:r>
            <a:r>
              <a:rPr lang="ru-RU" sz="2400" dirty="0"/>
              <a:t> </a:t>
            </a:r>
            <a:r>
              <a:rPr lang="ru-RU" sz="2400" dirty="0" err="1"/>
              <a:t>або</a:t>
            </a:r>
            <a:r>
              <a:rPr lang="ru-RU" sz="2400" dirty="0"/>
              <a:t> </a:t>
            </a:r>
            <a:r>
              <a:rPr lang="ru-RU" sz="2400" dirty="0" err="1"/>
              <a:t>легенді</a:t>
            </a:r>
            <a:r>
              <a:rPr lang="ru-RU" sz="2400" dirty="0"/>
              <a:t> герой </a:t>
            </a:r>
            <a:r>
              <a:rPr lang="ru-RU" sz="2400" dirty="0" err="1"/>
              <a:t>виконує</a:t>
            </a:r>
            <a:r>
              <a:rPr lang="ru-RU" sz="2400" dirty="0"/>
              <a:t> </a:t>
            </a:r>
            <a:r>
              <a:rPr lang="ru-RU" sz="2400" dirty="0" err="1"/>
              <a:t>якесь</a:t>
            </a:r>
            <a:r>
              <a:rPr lang="ru-RU" sz="2400" dirty="0"/>
              <a:t> </a:t>
            </a:r>
            <a:r>
              <a:rPr lang="ru-RU" sz="2400" dirty="0" err="1"/>
              <a:t>завдання</a:t>
            </a:r>
            <a:r>
              <a:rPr lang="ru-RU" sz="2400" dirty="0"/>
              <a:t>. Яке </a:t>
            </a:r>
            <a:r>
              <a:rPr lang="ru-RU" sz="2400" dirty="0" err="1"/>
              <a:t>завдання</a:t>
            </a:r>
            <a:r>
              <a:rPr lang="ru-RU" sz="2400" dirty="0"/>
              <a:t> </a:t>
            </a:r>
            <a:r>
              <a:rPr lang="ru-RU" sz="2400" dirty="0" err="1"/>
              <a:t>вашого</a:t>
            </a:r>
            <a:r>
              <a:rPr lang="ru-RU" sz="2400" dirty="0"/>
              <a:t> героя / </a:t>
            </a:r>
            <a:r>
              <a:rPr lang="ru-RU" sz="2400" dirty="0" err="1"/>
              <a:t>героїні</a:t>
            </a:r>
            <a:r>
              <a:rPr lang="ru-RU" sz="2400" dirty="0"/>
              <a:t>?</a:t>
            </a:r>
          </a:p>
          <a:p>
            <a:pPr algn="just">
              <a:defRPr/>
            </a:pPr>
            <a:r>
              <a:rPr lang="ru-RU" sz="2400" dirty="0"/>
              <a:t>3. </a:t>
            </a:r>
            <a:r>
              <a:rPr lang="ru-RU" sz="2400" dirty="0" err="1"/>
              <a:t>Третій</a:t>
            </a:r>
            <a:r>
              <a:rPr lang="ru-RU" sz="2400" dirty="0"/>
              <a:t> </a:t>
            </a:r>
            <a:r>
              <a:rPr lang="ru-RU" sz="2400" dirty="0" err="1"/>
              <a:t>малюнок</a:t>
            </a:r>
            <a:r>
              <a:rPr lang="ru-RU" sz="2400" dirty="0"/>
              <a:t> </a:t>
            </a:r>
            <a:r>
              <a:rPr lang="ru-RU" sz="2400" dirty="0" err="1"/>
              <a:t>описує</a:t>
            </a:r>
            <a:r>
              <a:rPr lang="ru-RU" sz="2400" dirty="0"/>
              <a:t> - </a:t>
            </a:r>
            <a:r>
              <a:rPr lang="ru-RU" sz="2400" dirty="0" err="1"/>
              <a:t>хто</a:t>
            </a:r>
            <a:r>
              <a:rPr lang="ru-RU" sz="2400" dirty="0"/>
              <a:t> </a:t>
            </a:r>
            <a:r>
              <a:rPr lang="ru-RU" sz="2400" dirty="0" err="1"/>
              <a:t>або</a:t>
            </a:r>
            <a:r>
              <a:rPr lang="ru-RU" sz="2400" dirty="0"/>
              <a:t> </a:t>
            </a:r>
            <a:r>
              <a:rPr lang="ru-RU" sz="2400" dirty="0" err="1"/>
              <a:t>що</a:t>
            </a:r>
            <a:r>
              <a:rPr lang="ru-RU" sz="2400" dirty="0"/>
              <a:t> </a:t>
            </a:r>
            <a:r>
              <a:rPr lang="ru-RU" sz="2400" dirty="0" err="1"/>
              <a:t>допомагає</a:t>
            </a:r>
            <a:r>
              <a:rPr lang="ru-RU" sz="2400" dirty="0"/>
              <a:t> герою, </a:t>
            </a:r>
            <a:r>
              <a:rPr lang="ru-RU" sz="2400" dirty="0" err="1"/>
              <a:t>якщо</a:t>
            </a:r>
            <a:r>
              <a:rPr lang="ru-RU" sz="2400" dirty="0"/>
              <a:t> </a:t>
            </a:r>
            <a:r>
              <a:rPr lang="ru-RU" sz="2400" dirty="0" err="1"/>
              <a:t>допомагає</a:t>
            </a:r>
            <a:r>
              <a:rPr lang="ru-RU" sz="2400" dirty="0"/>
              <a:t>?</a:t>
            </a:r>
          </a:p>
          <a:p>
            <a:pPr algn="just">
              <a:defRPr/>
            </a:pPr>
            <a:r>
              <a:rPr lang="ru-RU" sz="2400" dirty="0"/>
              <a:t>4. </a:t>
            </a:r>
            <a:r>
              <a:rPr lang="ru-RU" sz="2400" dirty="0" err="1"/>
              <a:t>Четвертий</a:t>
            </a:r>
            <a:r>
              <a:rPr lang="ru-RU" sz="2400" dirty="0"/>
              <a:t>- яке </a:t>
            </a:r>
            <a:r>
              <a:rPr lang="ru-RU" sz="2400" dirty="0" err="1"/>
              <a:t>перешкода</a:t>
            </a:r>
            <a:r>
              <a:rPr lang="ru-RU" sz="2400" dirty="0"/>
              <a:t> </a:t>
            </a:r>
            <a:r>
              <a:rPr lang="ru-RU" sz="2400" dirty="0" err="1"/>
              <a:t>стоїть</a:t>
            </a:r>
            <a:r>
              <a:rPr lang="ru-RU" sz="2400" dirty="0"/>
              <a:t> на шляху героя до </a:t>
            </a:r>
            <a:r>
              <a:rPr lang="ru-RU" sz="2400" dirty="0" err="1"/>
              <a:t>виконання</a:t>
            </a:r>
            <a:r>
              <a:rPr lang="ru-RU" sz="2400" dirty="0"/>
              <a:t> </a:t>
            </a:r>
            <a:r>
              <a:rPr lang="ru-RU" sz="2400" dirty="0" err="1"/>
              <a:t>його</a:t>
            </a:r>
            <a:r>
              <a:rPr lang="ru-RU" sz="2400" dirty="0"/>
              <a:t> </a:t>
            </a:r>
            <a:r>
              <a:rPr lang="ru-RU" sz="2400" dirty="0" err="1"/>
              <a:t>завдання</a:t>
            </a:r>
            <a:r>
              <a:rPr lang="ru-RU" sz="2400" dirty="0"/>
              <a:t>, </a:t>
            </a:r>
            <a:r>
              <a:rPr lang="ru-RU" sz="2400" dirty="0" err="1"/>
              <a:t>місії</a:t>
            </a:r>
            <a:r>
              <a:rPr lang="ru-RU" sz="2400" dirty="0"/>
              <a:t>?</a:t>
            </a:r>
          </a:p>
          <a:p>
            <a:pPr algn="just">
              <a:defRPr/>
            </a:pPr>
            <a:r>
              <a:rPr lang="ru-RU" sz="2400" dirty="0"/>
              <a:t>5. </a:t>
            </a:r>
            <a:r>
              <a:rPr lang="ru-RU" sz="2400" dirty="0" err="1"/>
              <a:t>П'ятий</a:t>
            </a:r>
            <a:r>
              <a:rPr lang="ru-RU" sz="2400" dirty="0"/>
              <a:t> - як герой </a:t>
            </a:r>
            <a:r>
              <a:rPr lang="ru-RU" sz="2400" dirty="0" err="1"/>
              <a:t>долає</a:t>
            </a:r>
            <a:r>
              <a:rPr lang="ru-RU" sz="2400" dirty="0"/>
              <a:t> </a:t>
            </a:r>
            <a:r>
              <a:rPr lang="ru-RU" sz="2400" dirty="0" err="1"/>
              <a:t>перешкоду</a:t>
            </a:r>
            <a:r>
              <a:rPr lang="ru-RU" sz="2400" dirty="0"/>
              <a:t>?</a:t>
            </a:r>
          </a:p>
          <a:p>
            <a:pPr algn="just">
              <a:defRPr/>
            </a:pPr>
            <a:r>
              <a:rPr lang="ru-RU" sz="2400" dirty="0"/>
              <a:t>6. </a:t>
            </a:r>
            <a:r>
              <a:rPr lang="ru-RU" sz="2400" dirty="0" err="1"/>
              <a:t>Шостий</a:t>
            </a:r>
            <a:r>
              <a:rPr lang="ru-RU" sz="2400" dirty="0"/>
              <a:t> - </a:t>
            </a:r>
            <a:r>
              <a:rPr lang="ru-RU" sz="2400" dirty="0" err="1"/>
              <a:t>що</a:t>
            </a:r>
            <a:r>
              <a:rPr lang="ru-RU" sz="2400" dirty="0"/>
              <a:t> </a:t>
            </a:r>
            <a:r>
              <a:rPr lang="ru-RU" sz="2400" dirty="0" err="1"/>
              <a:t>відбувається</a:t>
            </a:r>
            <a:r>
              <a:rPr lang="ru-RU" sz="2400" dirty="0"/>
              <a:t> </a:t>
            </a:r>
            <a:r>
              <a:rPr lang="ru-RU" sz="2400" dirty="0" err="1"/>
              <a:t>потім</a:t>
            </a:r>
            <a:r>
              <a:rPr lang="ru-RU" sz="2400" dirty="0"/>
              <a:t>? </a:t>
            </a:r>
            <a:r>
              <a:rPr lang="ru-RU" sz="2400" dirty="0" err="1"/>
              <a:t>Ця</a:t>
            </a:r>
            <a:r>
              <a:rPr lang="ru-RU" sz="2400" dirty="0"/>
              <a:t> </a:t>
            </a:r>
            <a:r>
              <a:rPr lang="ru-RU" sz="2400" dirty="0" err="1"/>
              <a:t>історія</a:t>
            </a:r>
            <a:r>
              <a:rPr lang="ru-RU" sz="2400" dirty="0"/>
              <a:t> </a:t>
            </a:r>
            <a:r>
              <a:rPr lang="ru-RU" sz="2400" dirty="0" err="1"/>
              <a:t>завершується</a:t>
            </a:r>
            <a:r>
              <a:rPr lang="ru-RU" sz="2400" dirty="0"/>
              <a:t>, </a:t>
            </a:r>
            <a:r>
              <a:rPr lang="ru-RU" sz="2400" dirty="0" err="1"/>
              <a:t>чи</a:t>
            </a:r>
            <a:r>
              <a:rPr lang="ru-RU" sz="2400" dirty="0"/>
              <a:t> </a:t>
            </a:r>
            <a:r>
              <a:rPr lang="ru-RU" sz="2400" dirty="0" err="1"/>
              <a:t>далі</a:t>
            </a:r>
            <a:r>
              <a:rPr lang="ru-RU" sz="2400" dirty="0"/>
              <a:t> буде</a:t>
            </a:r>
            <a:r>
              <a:rPr lang="ru-RU" sz="2400" dirty="0" smtClean="0"/>
              <a:t>?</a:t>
            </a:r>
            <a:endParaRPr lang="ru-RU" sz="2400" dirty="0"/>
          </a:p>
        </p:txBody>
      </p:sp>
    </p:spTree>
    <p:extLst>
      <p:ext uri="{BB962C8B-B14F-4D97-AF65-F5344CB8AC3E}">
        <p14:creationId xmlns:p14="http://schemas.microsoft.com/office/powerpoint/2010/main" val="252803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529474"/>
          </a:xfrm>
        </p:spPr>
        <p:txBody>
          <a:bodyPr>
            <a:normAutofit fontScale="90000"/>
          </a:bodyPr>
          <a:lstStyle/>
          <a:p>
            <a:pPr algn="ctr">
              <a:defRPr/>
            </a:pPr>
            <a:r>
              <a:rPr lang="ru-RU" sz="4400" b="1" dirty="0" smtClean="0">
                <a:solidFill>
                  <a:srgbClr val="002060"/>
                </a:solidFill>
              </a:rPr>
              <a:t>Приклад</a:t>
            </a:r>
            <a:endParaRPr lang="ru-RU" sz="4400" b="1" dirty="0">
              <a:solidFill>
                <a:srgbClr val="002060"/>
              </a:solidFill>
            </a:endParaRPr>
          </a:p>
        </p:txBody>
      </p:sp>
      <p:sp>
        <p:nvSpPr>
          <p:cNvPr id="3" name="Содержимое 2"/>
          <p:cNvSpPr>
            <a:spLocks noGrp="1"/>
          </p:cNvSpPr>
          <p:nvPr>
            <p:ph idx="1"/>
          </p:nvPr>
        </p:nvSpPr>
        <p:spPr>
          <a:xfrm>
            <a:off x="1097280" y="1676400"/>
            <a:ext cx="10058399" cy="4681538"/>
          </a:xfrm>
        </p:spPr>
        <p:txBody>
          <a:bodyPr>
            <a:noAutofit/>
          </a:bodyPr>
          <a:lstStyle/>
          <a:p>
            <a:pPr marL="0" indent="0">
              <a:lnSpc>
                <a:spcPct val="100000"/>
              </a:lnSpc>
              <a:spcBef>
                <a:spcPts val="0"/>
              </a:spcBef>
              <a:spcAft>
                <a:spcPts val="0"/>
              </a:spcAft>
              <a:buClr>
                <a:schemeClr val="tx1">
                  <a:shade val="95000"/>
                </a:schemeClr>
              </a:buClr>
              <a:buNone/>
              <a:defRPr/>
            </a:pPr>
            <a:r>
              <a:rPr lang="ru-RU" sz="2800" dirty="0" smtClean="0"/>
              <a:t>«</a:t>
            </a:r>
            <a:r>
              <a:rPr lang="ru-RU" sz="2800" dirty="0" err="1" smtClean="0"/>
              <a:t>Була</a:t>
            </a:r>
            <a:r>
              <a:rPr lang="ru-RU" sz="2800" dirty="0" smtClean="0"/>
              <a:t> </a:t>
            </a:r>
            <a:r>
              <a:rPr lang="ru-RU" sz="2800" dirty="0"/>
              <a:t>колись </a:t>
            </a:r>
            <a:r>
              <a:rPr lang="ru-RU" sz="2800" dirty="0" err="1"/>
              <a:t>квітка</a:t>
            </a:r>
            <a:r>
              <a:rPr lang="ru-RU" sz="2800" dirty="0"/>
              <a:t> (С), і </a:t>
            </a:r>
            <a:r>
              <a:rPr lang="ru-RU" sz="2800" dirty="0" smtClean="0"/>
              <a:t>вона </a:t>
            </a:r>
            <a:r>
              <a:rPr lang="ru-RU" sz="2800" dirty="0" err="1" smtClean="0"/>
              <a:t>була</a:t>
            </a:r>
            <a:r>
              <a:rPr lang="ru-RU" sz="2800" dirty="0" smtClean="0"/>
              <a:t> </a:t>
            </a:r>
            <a:r>
              <a:rPr lang="ru-RU" sz="2800" dirty="0" err="1" smtClean="0"/>
              <a:t>маленька</a:t>
            </a:r>
            <a:r>
              <a:rPr lang="ru-RU" sz="2800" dirty="0" smtClean="0"/>
              <a:t> </a:t>
            </a:r>
            <a:r>
              <a:rPr lang="ru-RU" sz="2800" dirty="0"/>
              <a:t>(</a:t>
            </a:r>
            <a:r>
              <a:rPr lang="en-US" sz="2800" dirty="0" err="1"/>
              <a:t>Ph</a:t>
            </a:r>
            <a:r>
              <a:rPr lang="en-US" sz="2800" dirty="0"/>
              <a:t>). </a:t>
            </a:r>
            <a:r>
              <a:rPr lang="ru-RU" sz="2800" dirty="0"/>
              <a:t>Коли </a:t>
            </a:r>
            <a:r>
              <a:rPr lang="ru-RU" sz="2800" dirty="0" smtClean="0"/>
              <a:t>вона </a:t>
            </a:r>
            <a:r>
              <a:rPr lang="ru-RU" sz="2800" dirty="0" err="1" smtClean="0"/>
              <a:t>виросла</a:t>
            </a:r>
            <a:r>
              <a:rPr lang="ru-RU" sz="2800" dirty="0" smtClean="0"/>
              <a:t> (</a:t>
            </a:r>
            <a:r>
              <a:rPr lang="en-US" sz="2800" dirty="0" err="1"/>
              <a:t>Ph</a:t>
            </a:r>
            <a:r>
              <a:rPr lang="en-US" sz="2800" dirty="0"/>
              <a:t>), </a:t>
            </a:r>
            <a:r>
              <a:rPr lang="ru-RU" sz="2800" dirty="0" err="1" smtClean="0"/>
              <a:t>захотіла</a:t>
            </a:r>
            <a:r>
              <a:rPr lang="ru-RU" sz="2800" dirty="0" smtClean="0"/>
              <a:t> </a:t>
            </a:r>
            <a:r>
              <a:rPr lang="ru-RU" sz="2800" dirty="0" err="1"/>
              <a:t>дістатися</a:t>
            </a:r>
            <a:r>
              <a:rPr lang="ru-RU" sz="2800" dirty="0"/>
              <a:t> до </a:t>
            </a:r>
            <a:r>
              <a:rPr lang="ru-RU" sz="2800" dirty="0" err="1" smtClean="0"/>
              <a:t>іншої</a:t>
            </a:r>
            <a:r>
              <a:rPr lang="ru-RU" sz="2800" dirty="0" smtClean="0"/>
              <a:t> </a:t>
            </a:r>
            <a:r>
              <a:rPr lang="ru-RU" sz="2800" dirty="0" err="1" smtClean="0"/>
              <a:t>квітки</a:t>
            </a:r>
            <a:r>
              <a:rPr lang="ru-RU" sz="2800" dirty="0" smtClean="0"/>
              <a:t> </a:t>
            </a:r>
            <a:r>
              <a:rPr lang="ru-RU" sz="2800" dirty="0"/>
              <a:t>(</a:t>
            </a:r>
            <a:r>
              <a:rPr lang="en-US" sz="2800" dirty="0"/>
              <a:t>S). </a:t>
            </a:r>
            <a:r>
              <a:rPr lang="ru-RU" sz="2800" dirty="0"/>
              <a:t>У </a:t>
            </a:r>
            <a:r>
              <a:rPr lang="ru-RU" sz="2800" dirty="0" err="1" smtClean="0"/>
              <a:t>неї</a:t>
            </a:r>
            <a:r>
              <a:rPr lang="ru-RU" sz="2800" dirty="0" smtClean="0"/>
              <a:t> </a:t>
            </a:r>
            <a:r>
              <a:rPr lang="ru-RU" sz="2800" dirty="0" err="1"/>
              <a:t>був</a:t>
            </a:r>
            <a:r>
              <a:rPr lang="ru-RU" sz="2800" dirty="0"/>
              <a:t> </a:t>
            </a:r>
            <a:r>
              <a:rPr lang="ru-RU" sz="2800" dirty="0" err="1"/>
              <a:t>помічник</a:t>
            </a:r>
            <a:r>
              <a:rPr lang="ru-RU" sz="2800" dirty="0"/>
              <a:t> (</a:t>
            </a:r>
            <a:r>
              <a:rPr lang="en-US" sz="2800" dirty="0"/>
              <a:t>S, </a:t>
            </a:r>
            <a:r>
              <a:rPr lang="en-US" sz="2800" dirty="0" err="1"/>
              <a:t>Ph</a:t>
            </a:r>
            <a:r>
              <a:rPr lang="en-US" sz="2800" dirty="0"/>
              <a:t>), </a:t>
            </a:r>
            <a:r>
              <a:rPr lang="ru-RU" sz="2800" dirty="0" err="1" smtClean="0"/>
              <a:t>який</a:t>
            </a:r>
            <a:r>
              <a:rPr lang="ru-RU" sz="2800" dirty="0" smtClean="0"/>
              <a:t> </a:t>
            </a:r>
            <a:r>
              <a:rPr lang="ru-RU" sz="2800" dirty="0" err="1"/>
              <a:t>виростив</a:t>
            </a:r>
            <a:r>
              <a:rPr lang="ru-RU" sz="2800" dirty="0"/>
              <a:t> </a:t>
            </a:r>
            <a:r>
              <a:rPr lang="ru-RU" sz="2800" dirty="0" err="1" smtClean="0"/>
              <a:t>її</a:t>
            </a:r>
            <a:r>
              <a:rPr lang="ru-RU" sz="2800" dirty="0" smtClean="0"/>
              <a:t>, </a:t>
            </a:r>
            <a:r>
              <a:rPr lang="ru-RU" sz="2800" dirty="0"/>
              <a:t>і у </a:t>
            </a:r>
            <a:r>
              <a:rPr lang="ru-RU" sz="2800" dirty="0" err="1"/>
              <a:t>нього</a:t>
            </a:r>
            <a:r>
              <a:rPr lang="ru-RU" sz="2800" dirty="0"/>
              <a:t> </a:t>
            </a:r>
            <a:r>
              <a:rPr lang="ru-RU" sz="2800" dirty="0" err="1" smtClean="0"/>
              <a:t>були</a:t>
            </a:r>
            <a:r>
              <a:rPr lang="ru-RU" sz="2800" dirty="0" smtClean="0"/>
              <a:t> </a:t>
            </a:r>
            <a:r>
              <a:rPr lang="ru-RU" sz="2800" dirty="0"/>
              <a:t>лук і </a:t>
            </a:r>
            <a:r>
              <a:rPr lang="ru-RU" sz="2800" dirty="0" err="1"/>
              <a:t>стріла</a:t>
            </a:r>
            <a:r>
              <a:rPr lang="ru-RU" sz="2800" dirty="0"/>
              <a:t> (С, </a:t>
            </a:r>
            <a:r>
              <a:rPr lang="en-US" sz="2800" dirty="0"/>
              <a:t>I). </a:t>
            </a:r>
            <a:r>
              <a:rPr lang="ru-RU" sz="2800" dirty="0" err="1"/>
              <a:t>Перешкодами</a:t>
            </a:r>
            <a:r>
              <a:rPr lang="ru-RU" sz="2800" dirty="0"/>
              <a:t> </a:t>
            </a:r>
            <a:r>
              <a:rPr lang="ru-RU" sz="2800" dirty="0" err="1"/>
              <a:t>були</a:t>
            </a:r>
            <a:r>
              <a:rPr lang="ru-RU" sz="2800" dirty="0"/>
              <a:t> </a:t>
            </a:r>
            <a:r>
              <a:rPr lang="ru-RU" sz="2800" dirty="0" err="1"/>
              <a:t>людина</a:t>
            </a:r>
            <a:r>
              <a:rPr lang="ru-RU" sz="2800" dirty="0"/>
              <a:t> (-</a:t>
            </a:r>
            <a:r>
              <a:rPr lang="en-US" sz="2800" dirty="0"/>
              <a:t>S) </a:t>
            </a:r>
            <a:r>
              <a:rPr lang="ru-RU" sz="2800" dirty="0"/>
              <a:t>з </a:t>
            </a:r>
            <a:r>
              <a:rPr lang="ru-RU" sz="2800" dirty="0" err="1"/>
              <a:t>рушницею</a:t>
            </a:r>
            <a:r>
              <a:rPr lang="ru-RU" sz="2800" dirty="0"/>
              <a:t>, і, до того ж, у </a:t>
            </a:r>
            <a:r>
              <a:rPr lang="ru-RU" sz="2800" dirty="0" err="1" smtClean="0"/>
              <a:t>неї</a:t>
            </a:r>
            <a:r>
              <a:rPr lang="ru-RU" sz="2800" dirty="0" smtClean="0"/>
              <a:t> </a:t>
            </a:r>
            <a:r>
              <a:rPr lang="ru-RU" sz="2800" dirty="0" err="1"/>
              <a:t>був</a:t>
            </a:r>
            <a:r>
              <a:rPr lang="ru-RU" sz="2800" dirty="0"/>
              <a:t> шланг (С), тому </a:t>
            </a:r>
            <a:r>
              <a:rPr lang="ru-RU" sz="2800" dirty="0" err="1"/>
              <a:t>квітки</a:t>
            </a:r>
            <a:r>
              <a:rPr lang="ru-RU" sz="2800" dirty="0"/>
              <a:t> </a:t>
            </a:r>
            <a:r>
              <a:rPr lang="ru-RU" sz="2800" dirty="0" err="1"/>
              <a:t>вдалося</a:t>
            </a:r>
            <a:r>
              <a:rPr lang="ru-RU" sz="2800" dirty="0"/>
              <a:t> </a:t>
            </a:r>
            <a:r>
              <a:rPr lang="ru-RU" sz="2800" dirty="0" err="1"/>
              <a:t>дістатися</a:t>
            </a:r>
            <a:r>
              <a:rPr lang="ru-RU" sz="2800" dirty="0"/>
              <a:t> до </a:t>
            </a:r>
            <a:r>
              <a:rPr lang="ru-RU" sz="2800" dirty="0" err="1" smtClean="0"/>
              <a:t>іншої</a:t>
            </a:r>
            <a:r>
              <a:rPr lang="ru-RU" sz="2800" dirty="0" smtClean="0"/>
              <a:t> </a:t>
            </a:r>
            <a:r>
              <a:rPr lang="ru-RU" sz="2800" dirty="0" err="1" smtClean="0"/>
              <a:t>квітки</a:t>
            </a:r>
            <a:r>
              <a:rPr lang="ru-RU" sz="2800" dirty="0" smtClean="0"/>
              <a:t> </a:t>
            </a:r>
            <a:r>
              <a:rPr lang="ru-RU" sz="2800" dirty="0"/>
              <a:t>(</a:t>
            </a:r>
            <a:r>
              <a:rPr lang="en-US" sz="2800" dirty="0"/>
              <a:t>S), </a:t>
            </a:r>
            <a:r>
              <a:rPr lang="ru-RU" sz="2800" dirty="0"/>
              <a:t>і в </a:t>
            </a:r>
            <a:r>
              <a:rPr lang="ru-RU" sz="2800" dirty="0" err="1"/>
              <a:t>кінці</a:t>
            </a:r>
            <a:r>
              <a:rPr lang="ru-RU" sz="2800" dirty="0"/>
              <a:t> хороша </a:t>
            </a:r>
            <a:r>
              <a:rPr lang="ru-RU" sz="2800" dirty="0" err="1"/>
              <a:t>людина</a:t>
            </a:r>
            <a:r>
              <a:rPr lang="ru-RU" sz="2800" dirty="0"/>
              <a:t> (</a:t>
            </a:r>
            <a:r>
              <a:rPr lang="en-US" sz="2800" dirty="0"/>
              <a:t>S, </a:t>
            </a:r>
            <a:r>
              <a:rPr lang="ru-RU" sz="2800" dirty="0"/>
              <a:t>А) </a:t>
            </a:r>
            <a:r>
              <a:rPr lang="ru-RU" sz="2800" dirty="0" err="1" smtClean="0"/>
              <a:t>принісла</a:t>
            </a:r>
            <a:r>
              <a:rPr lang="ru-RU" sz="2800" dirty="0" smtClean="0"/>
              <a:t> </a:t>
            </a:r>
            <a:r>
              <a:rPr lang="ru-RU" sz="2800" dirty="0" err="1" smtClean="0"/>
              <a:t>обидві</a:t>
            </a:r>
            <a:r>
              <a:rPr lang="ru-RU" sz="2800" dirty="0" smtClean="0"/>
              <a:t>(</a:t>
            </a:r>
            <a:r>
              <a:rPr lang="en-US" sz="2800" dirty="0" err="1"/>
              <a:t>Ph</a:t>
            </a:r>
            <a:r>
              <a:rPr lang="en-US" sz="2800" dirty="0"/>
              <a:t>) </a:t>
            </a:r>
            <a:r>
              <a:rPr lang="ru-RU" sz="2800" dirty="0" err="1"/>
              <a:t>квітки</a:t>
            </a:r>
            <a:r>
              <a:rPr lang="ru-RU" sz="2800" dirty="0"/>
              <a:t> в </a:t>
            </a:r>
            <a:r>
              <a:rPr lang="ru-RU" sz="2800" dirty="0" err="1"/>
              <a:t>свій</a:t>
            </a:r>
            <a:r>
              <a:rPr lang="ru-RU" sz="2800" dirty="0"/>
              <a:t> сад (С</a:t>
            </a:r>
            <a:r>
              <a:rPr lang="ru-RU" sz="2800" dirty="0" smtClean="0"/>
              <a:t>).»</a:t>
            </a:r>
            <a:endParaRPr lang="ru-RU" sz="2800" dirty="0"/>
          </a:p>
          <a:p>
            <a:pPr marL="0" indent="0">
              <a:lnSpc>
                <a:spcPct val="100000"/>
              </a:lnSpc>
              <a:spcBef>
                <a:spcPts val="0"/>
              </a:spcBef>
              <a:spcAft>
                <a:spcPts val="0"/>
              </a:spcAft>
              <a:buClr>
                <a:schemeClr val="tx1">
                  <a:shade val="95000"/>
                </a:schemeClr>
              </a:buClr>
              <a:buNone/>
              <a:defRPr/>
            </a:pPr>
            <a:r>
              <a:rPr lang="ru-RU" sz="2800" dirty="0" smtClean="0"/>
              <a:t>				6</a:t>
            </a:r>
            <a:r>
              <a:rPr lang="en-US" sz="2800" dirty="0" err="1"/>
              <a:t>Ph</a:t>
            </a:r>
            <a:r>
              <a:rPr lang="en-US" sz="2800" dirty="0"/>
              <a:t>, 4S, 1-S, 4</a:t>
            </a:r>
            <a:r>
              <a:rPr lang="ru-RU" sz="2800" dirty="0"/>
              <a:t>С, </a:t>
            </a:r>
            <a:r>
              <a:rPr lang="en-US" sz="2800" dirty="0"/>
              <a:t>I, </a:t>
            </a:r>
            <a:r>
              <a:rPr lang="ru-RU" sz="2800" dirty="0"/>
              <a:t>А</a:t>
            </a:r>
            <a:r>
              <a:rPr lang="ru-RU" sz="2800" dirty="0" smtClean="0"/>
              <a:t>.</a:t>
            </a:r>
          </a:p>
          <a:p>
            <a:pPr marL="0" indent="0">
              <a:lnSpc>
                <a:spcPct val="100000"/>
              </a:lnSpc>
              <a:spcBef>
                <a:spcPts val="0"/>
              </a:spcBef>
              <a:spcAft>
                <a:spcPts val="0"/>
              </a:spcAft>
              <a:buClr>
                <a:schemeClr val="tx1">
                  <a:shade val="95000"/>
                </a:schemeClr>
              </a:buClr>
              <a:buNone/>
              <a:defRPr/>
            </a:pPr>
            <a:endParaRPr lang="ru-RU" sz="2800" dirty="0" smtClean="0"/>
          </a:p>
          <a:p>
            <a:pPr marL="0" indent="0" algn="r">
              <a:lnSpc>
                <a:spcPct val="100000"/>
              </a:lnSpc>
              <a:spcBef>
                <a:spcPts val="0"/>
              </a:spcBef>
              <a:spcAft>
                <a:spcPts val="0"/>
              </a:spcAft>
              <a:buClr>
                <a:schemeClr val="tx1">
                  <a:shade val="95000"/>
                </a:schemeClr>
              </a:buClr>
              <a:buNone/>
              <a:defRPr/>
            </a:pPr>
            <a:r>
              <a:rPr lang="ru-RU" sz="1800" dirty="0" smtClean="0"/>
              <a:t>*</a:t>
            </a:r>
            <a:r>
              <a:rPr lang="ru-RU" sz="1800" dirty="0" err="1" smtClean="0"/>
              <a:t>Розповідь</a:t>
            </a:r>
            <a:r>
              <a:rPr lang="ru-RU" sz="1800" dirty="0" smtClean="0"/>
              <a:t> </a:t>
            </a:r>
            <a:r>
              <a:rPr lang="ru-RU" sz="1800" dirty="0" err="1"/>
              <a:t>учня</a:t>
            </a:r>
            <a:r>
              <a:rPr lang="ru-RU" sz="1800" dirty="0"/>
              <a:t> 3 </a:t>
            </a:r>
            <a:r>
              <a:rPr lang="ru-RU" sz="1800" dirty="0" err="1"/>
              <a:t>класу</a:t>
            </a:r>
            <a:r>
              <a:rPr lang="ru-RU" sz="1800" dirty="0"/>
              <a:t>. </a:t>
            </a:r>
            <a:r>
              <a:rPr lang="ru-RU" sz="1800" dirty="0" err="1"/>
              <a:t>Проблеми</a:t>
            </a:r>
            <a:r>
              <a:rPr lang="ru-RU" sz="1800" dirty="0"/>
              <a:t> </a:t>
            </a:r>
            <a:r>
              <a:rPr lang="ru-RU" sz="1800" dirty="0" err="1"/>
              <a:t>соціального</a:t>
            </a:r>
            <a:r>
              <a:rPr lang="ru-RU" sz="1800" dirty="0"/>
              <a:t> характеру, </a:t>
            </a:r>
            <a:r>
              <a:rPr lang="ru-RU" sz="1800" dirty="0" err="1"/>
              <a:t>викликані</a:t>
            </a:r>
            <a:r>
              <a:rPr lang="ru-RU" sz="1800" dirty="0"/>
              <a:t> </a:t>
            </a:r>
            <a:r>
              <a:rPr lang="ru-RU" sz="1800" dirty="0" err="1"/>
              <a:t>труднощами</a:t>
            </a:r>
            <a:r>
              <a:rPr lang="ru-RU" sz="1800" dirty="0"/>
              <a:t> у </a:t>
            </a:r>
            <a:r>
              <a:rPr lang="ru-RU" sz="1800" dirty="0" err="1"/>
              <a:t>відносинах</a:t>
            </a:r>
            <a:r>
              <a:rPr lang="ru-RU" sz="1800" dirty="0"/>
              <a:t> з батьками.</a:t>
            </a:r>
          </a:p>
        </p:txBody>
      </p:sp>
    </p:spTree>
    <p:extLst>
      <p:ext uri="{BB962C8B-B14F-4D97-AF65-F5344CB8AC3E}">
        <p14:creationId xmlns:p14="http://schemas.microsoft.com/office/powerpoint/2010/main" val="2109738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rgbClr val="002060"/>
                </a:solidFill>
                <a:cs typeface="Times New Roman" panose="02020603050405020304" pitchFamily="18" charset="0"/>
              </a:rPr>
              <a:t>Балансна</a:t>
            </a:r>
            <a:r>
              <a:rPr lang="ru-RU" b="1" dirty="0" smtClean="0">
                <a:solidFill>
                  <a:srgbClr val="002060"/>
                </a:solidFill>
                <a:cs typeface="Times New Roman" panose="02020603050405020304" pitchFamily="18" charset="0"/>
              </a:rPr>
              <a:t> модель</a:t>
            </a:r>
            <a:r>
              <a:rPr lang="ru-RU" b="1" dirty="0">
                <a:solidFill>
                  <a:srgbClr val="002060"/>
                </a:solidFill>
                <a:cs typeface="Times New Roman" panose="02020603050405020304" pitchFamily="18" charset="0"/>
              </a:rPr>
              <a:t/>
            </a:r>
            <a:br>
              <a:rPr lang="ru-RU" b="1" dirty="0">
                <a:solidFill>
                  <a:srgbClr val="002060"/>
                </a:solidFill>
                <a:cs typeface="Times New Roman" panose="02020603050405020304" pitchFamily="18" charset="0"/>
              </a:rPr>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0713" y="1998533"/>
            <a:ext cx="2852058" cy="4039294"/>
          </a:xfrm>
          <a:prstGeom prst="rect">
            <a:avLst/>
          </a:prstGeom>
        </p:spPr>
      </p:pic>
      <p:sp>
        <p:nvSpPr>
          <p:cNvPr id="5" name="Прямоугольник 4"/>
          <p:cNvSpPr/>
          <p:nvPr/>
        </p:nvSpPr>
        <p:spPr>
          <a:xfrm>
            <a:off x="5364480" y="1737360"/>
            <a:ext cx="5791200" cy="2800767"/>
          </a:xfrm>
          <a:prstGeom prst="rect">
            <a:avLst/>
          </a:prstGeom>
        </p:spPr>
        <p:txBody>
          <a:bodyPr wrap="square">
            <a:spAutoFit/>
          </a:bodyPr>
          <a:lstStyle/>
          <a:p>
            <a:pPr algn="ctr"/>
            <a:r>
              <a:rPr lang="uk-UA" sz="3200" b="1" dirty="0" err="1" smtClean="0">
                <a:cs typeface="Times New Roman" panose="02020603050405020304" pitchFamily="18" charset="0"/>
              </a:rPr>
              <a:t>Носсрат</a:t>
            </a:r>
            <a:r>
              <a:rPr lang="uk-UA" sz="3200" b="1" dirty="0" smtClean="0">
                <a:cs typeface="Times New Roman" panose="02020603050405020304" pitchFamily="18" charset="0"/>
              </a:rPr>
              <a:t> </a:t>
            </a:r>
            <a:r>
              <a:rPr lang="uk-UA" sz="3200" b="1" dirty="0" err="1" smtClean="0">
                <a:cs typeface="Times New Roman" panose="02020603050405020304" pitchFamily="18" charset="0"/>
              </a:rPr>
              <a:t>Пезешкиан</a:t>
            </a:r>
            <a:endParaRPr lang="uk-UA" sz="3200" b="1" dirty="0" smtClean="0">
              <a:cs typeface="Times New Roman" panose="02020603050405020304" pitchFamily="18" charset="0"/>
            </a:endParaRPr>
          </a:p>
          <a:p>
            <a:pPr algn="just"/>
            <a:endParaRPr lang="ru-RU" sz="2400" dirty="0" smtClean="0">
              <a:cs typeface="Times New Roman" panose="02020603050405020304" pitchFamily="18" charset="0"/>
            </a:endParaRPr>
          </a:p>
          <a:p>
            <a:pPr algn="just"/>
            <a:r>
              <a:rPr lang="ru-RU" sz="2400" dirty="0" err="1" smtClean="0">
                <a:cs typeface="Times New Roman" panose="02020603050405020304" pitchFamily="18" charset="0"/>
              </a:rPr>
              <a:t>Німецький</a:t>
            </a:r>
            <a:r>
              <a:rPr lang="ru-RU" sz="2400" dirty="0" smtClean="0">
                <a:cs typeface="Times New Roman" panose="02020603050405020304" pitchFamily="18" charset="0"/>
              </a:rPr>
              <a:t> </a:t>
            </a:r>
            <a:r>
              <a:rPr lang="ru-RU" sz="2400" dirty="0">
                <a:cs typeface="Times New Roman" panose="02020603050405020304" pitchFamily="18" charset="0"/>
              </a:rPr>
              <a:t>невролог, </a:t>
            </a:r>
            <a:r>
              <a:rPr lang="ru-RU" sz="2400" dirty="0" err="1">
                <a:cs typeface="Times New Roman" panose="02020603050405020304" pitchFamily="18" charset="0"/>
              </a:rPr>
              <a:t>психіатр</a:t>
            </a:r>
            <a:r>
              <a:rPr lang="ru-RU" sz="2400" dirty="0">
                <a:cs typeface="Times New Roman" panose="02020603050405020304" pitchFamily="18" charset="0"/>
              </a:rPr>
              <a:t>, психотерапевт, доктор </a:t>
            </a:r>
            <a:r>
              <a:rPr lang="ru-RU" sz="2400" dirty="0" err="1">
                <a:cs typeface="Times New Roman" panose="02020603050405020304" pitchFamily="18" charset="0"/>
              </a:rPr>
              <a:t>медицини</a:t>
            </a:r>
            <a:r>
              <a:rPr lang="ru-RU" sz="2400" dirty="0">
                <a:cs typeface="Times New Roman" panose="02020603050405020304" pitchFamily="18" charset="0"/>
              </a:rPr>
              <a:t>, </a:t>
            </a:r>
            <a:r>
              <a:rPr lang="ru-RU" sz="2400" dirty="0" err="1">
                <a:cs typeface="Times New Roman" panose="02020603050405020304" pitchFamily="18" charset="0"/>
              </a:rPr>
              <a:t>професор</a:t>
            </a:r>
            <a:r>
              <a:rPr lang="ru-RU" sz="2400" dirty="0">
                <a:cs typeface="Times New Roman" panose="02020603050405020304" pitchFamily="18" charset="0"/>
              </a:rPr>
              <a:t>.</a:t>
            </a:r>
          </a:p>
          <a:p>
            <a:pPr algn="just"/>
            <a:r>
              <a:rPr lang="ru-RU" sz="2400" dirty="0" err="1">
                <a:cs typeface="Times New Roman" panose="02020603050405020304" pitchFamily="18" charset="0"/>
              </a:rPr>
              <a:t>Засновник</a:t>
            </a:r>
            <a:r>
              <a:rPr lang="ru-RU" sz="2400" dirty="0">
                <a:cs typeface="Times New Roman" panose="02020603050405020304" pitchFamily="18" charset="0"/>
              </a:rPr>
              <a:t> </a:t>
            </a:r>
            <a:r>
              <a:rPr lang="ru-RU" sz="2400" dirty="0" err="1">
                <a:cs typeface="Times New Roman" panose="02020603050405020304" pitchFamily="18" charset="0"/>
              </a:rPr>
              <a:t>позитивної</a:t>
            </a:r>
            <a:r>
              <a:rPr lang="ru-RU" sz="2400" dirty="0">
                <a:cs typeface="Times New Roman" panose="02020603050405020304" pitchFamily="18" charset="0"/>
              </a:rPr>
              <a:t> </a:t>
            </a:r>
            <a:r>
              <a:rPr lang="ru-RU" sz="2400" dirty="0" err="1" smtClean="0">
                <a:cs typeface="Times New Roman" panose="02020603050405020304" pitchFamily="18" charset="0"/>
              </a:rPr>
              <a:t>психотерапії</a:t>
            </a:r>
            <a:r>
              <a:rPr lang="ru-RU" sz="2400" dirty="0" smtClean="0">
                <a:cs typeface="Times New Roman" panose="02020603050405020304" pitchFamily="18" charset="0"/>
              </a:rPr>
              <a:t> </a:t>
            </a:r>
          </a:p>
          <a:p>
            <a:pPr algn="just"/>
            <a:endParaRPr lang="ru-RU" sz="2400" dirty="0"/>
          </a:p>
        </p:txBody>
      </p:sp>
      <p:sp>
        <p:nvSpPr>
          <p:cNvPr id="7" name="Rectangle 2"/>
          <p:cNvSpPr>
            <a:spLocks noChangeArrowheads="1"/>
          </p:cNvSpPr>
          <p:nvPr/>
        </p:nvSpPr>
        <p:spPr bwMode="auto">
          <a:xfrm>
            <a:off x="4909456" y="4560280"/>
            <a:ext cx="7053943"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smtClean="0">
                <a:ln>
                  <a:noFill/>
                </a:ln>
                <a:solidFill>
                  <a:srgbClr val="202124"/>
                </a:solidFill>
                <a:effectLst/>
                <a:latin typeface="inherit"/>
              </a:rPr>
              <a:t>Головний постулат Позитивної</a:t>
            </a:r>
            <a:r>
              <a:rPr kumimoji="0" lang="uk-UA" altLang="ru-RU" sz="2100" b="0" i="0" u="none" strike="noStrike" cap="none" normalizeH="0" dirty="0" smtClean="0">
                <a:ln>
                  <a:noFill/>
                </a:ln>
                <a:solidFill>
                  <a:srgbClr val="202124"/>
                </a:solidFill>
                <a:effectLst/>
                <a:latin typeface="inherit"/>
              </a:rPr>
              <a:t> </a:t>
            </a:r>
            <a:r>
              <a:rPr kumimoji="0" lang="uk-UA" altLang="ru-RU" sz="2100" b="0" i="0" u="none" strike="noStrike" cap="none" normalizeH="0" baseline="0" dirty="0" err="1" smtClean="0">
                <a:ln>
                  <a:noFill/>
                </a:ln>
                <a:solidFill>
                  <a:srgbClr val="202124"/>
                </a:solidFill>
                <a:effectLst/>
                <a:latin typeface="inherit"/>
              </a:rPr>
              <a:t>Транскультуральної</a:t>
            </a:r>
            <a:r>
              <a:rPr kumimoji="0" lang="uk-UA" altLang="ru-RU" sz="2100" b="0" i="0" u="none" strike="noStrike" cap="none" normalizeH="0" baseline="0" dirty="0" smtClean="0">
                <a:ln>
                  <a:noFill/>
                </a:ln>
                <a:solidFill>
                  <a:srgbClr val="202124"/>
                </a:solidFill>
                <a:effectLst/>
                <a:latin typeface="inherit"/>
              </a:rPr>
              <a:t> психотерапії: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2100" b="0" i="0" u="none" strike="noStrike" cap="none" normalizeH="0" baseline="0" dirty="0" smtClean="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100" b="1" i="1" u="none" strike="noStrike" cap="none" normalizeH="0" baseline="0" dirty="0" smtClean="0">
                <a:ln>
                  <a:noFill/>
                </a:ln>
                <a:solidFill>
                  <a:srgbClr val="202124"/>
                </a:solidFill>
                <a:effectLst/>
                <a:latin typeface="inherit"/>
              </a:rPr>
              <a:t>«Здоровий не той, у кого немає проблем, а той, хто вміє їх вирішувати».</a:t>
            </a:r>
            <a:r>
              <a:rPr kumimoji="0" lang="uk-UA" altLang="ru-RU" sz="800" b="1" i="1" u="none" strike="noStrike" cap="none" normalizeH="0" baseline="0" dirty="0" smtClean="0">
                <a:ln>
                  <a:noFill/>
                </a:ln>
                <a:solidFill>
                  <a:schemeClr val="tx1"/>
                </a:solidFill>
                <a:effectLst/>
              </a:rPr>
              <a:t> </a:t>
            </a:r>
            <a:endParaRPr kumimoji="0" lang="uk-UA" altLang="ru-RU" sz="1800" b="1" i="1"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092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411" y="1874724"/>
            <a:ext cx="7295535" cy="4449142"/>
          </a:xfrm>
        </p:spPr>
      </p:pic>
    </p:spTree>
    <p:extLst>
      <p:ext uri="{BB962C8B-B14F-4D97-AF65-F5344CB8AC3E}">
        <p14:creationId xmlns:p14="http://schemas.microsoft.com/office/powerpoint/2010/main" val="228283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solidFill>
                  <a:srgbClr val="002060"/>
                </a:solidFill>
              </a:rPr>
              <a:t>Методика </a:t>
            </a:r>
            <a:r>
              <a:rPr lang="ru-RU" sz="4400" b="1" dirty="0" err="1" smtClean="0">
                <a:solidFill>
                  <a:srgbClr val="002060"/>
                </a:solidFill>
              </a:rPr>
              <a:t>пошуку</a:t>
            </a:r>
            <a:r>
              <a:rPr lang="ru-RU" sz="4400" b="1" dirty="0" smtClean="0">
                <a:solidFill>
                  <a:srgbClr val="002060"/>
                </a:solidFill>
              </a:rPr>
              <a:t> </a:t>
            </a:r>
            <a:r>
              <a:rPr lang="ru-RU" sz="4400" b="1" dirty="0" err="1" smtClean="0">
                <a:solidFill>
                  <a:srgbClr val="002060"/>
                </a:solidFill>
              </a:rPr>
              <a:t>власно</a:t>
            </a:r>
            <a:r>
              <a:rPr lang="uk-UA" sz="4400" b="1" dirty="0" smtClean="0">
                <a:solidFill>
                  <a:srgbClr val="002060"/>
                </a:solidFill>
              </a:rPr>
              <a:t>ї балансної моделі</a:t>
            </a:r>
            <a:endParaRPr lang="ru-RU" sz="4400" b="1" dirty="0">
              <a:solidFill>
                <a:srgbClr val="002060"/>
              </a:solidFill>
            </a:endParaRPr>
          </a:p>
        </p:txBody>
      </p:sp>
      <p:sp>
        <p:nvSpPr>
          <p:cNvPr id="3" name="Объект 2"/>
          <p:cNvSpPr>
            <a:spLocks noGrp="1"/>
          </p:cNvSpPr>
          <p:nvPr>
            <p:ph idx="1"/>
          </p:nvPr>
        </p:nvSpPr>
        <p:spPr>
          <a:xfrm>
            <a:off x="1097280" y="2104102"/>
            <a:ext cx="10058400" cy="3764991"/>
          </a:xfrm>
        </p:spPr>
        <p:txBody>
          <a:bodyPr>
            <a:normAutofit/>
          </a:bodyPr>
          <a:lstStyle/>
          <a:p>
            <a:r>
              <a:rPr lang="uk-UA" sz="2800" dirty="0" smtClean="0"/>
              <a:t>1. Якщо вся ваша енергія – 100%, скільки ви витрачаєте на тіло, діяльність, контакти, </a:t>
            </a:r>
            <a:r>
              <a:rPr lang="uk-UA" sz="2800" dirty="0" err="1" smtClean="0"/>
              <a:t>сенси</a:t>
            </a:r>
            <a:r>
              <a:rPr lang="uk-UA" sz="2800" dirty="0" smtClean="0"/>
              <a:t>?</a:t>
            </a:r>
          </a:p>
          <a:p>
            <a:r>
              <a:rPr lang="uk-UA" sz="2800" dirty="0" smtClean="0"/>
              <a:t>2. Напишіть 20 бажань для себе (будь-яких)</a:t>
            </a:r>
          </a:p>
          <a:p>
            <a:r>
              <a:rPr lang="uk-UA" sz="2800" dirty="0" smtClean="0"/>
              <a:t>3. Проаналізуйте кожне – для тіла, для діяльності, контактів, </a:t>
            </a:r>
            <a:r>
              <a:rPr lang="uk-UA" sz="2800" dirty="0" err="1" smtClean="0"/>
              <a:t>сенсів</a:t>
            </a:r>
            <a:endParaRPr lang="uk-UA" sz="2800" dirty="0" smtClean="0"/>
          </a:p>
          <a:p>
            <a:r>
              <a:rPr lang="uk-UA" sz="2800" dirty="0" smtClean="0"/>
              <a:t>4. Побудуйте нову модель. Яка сфера страждає? Яка сфера є ресурсом?</a:t>
            </a:r>
            <a:endParaRPr lang="ru-RU" sz="2800" dirty="0"/>
          </a:p>
        </p:txBody>
      </p:sp>
    </p:spTree>
    <p:extLst>
      <p:ext uri="{BB962C8B-B14F-4D97-AF65-F5344CB8AC3E}">
        <p14:creationId xmlns:p14="http://schemas.microsoft.com/office/powerpoint/2010/main" val="3178913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558971"/>
          </a:xfrm>
        </p:spPr>
        <p:txBody>
          <a:bodyPr>
            <a:noAutofit/>
          </a:bodyPr>
          <a:lstStyle/>
          <a:p>
            <a:pPr algn="ctr"/>
            <a:r>
              <a:rPr lang="uk-UA" sz="4400" b="1" i="1" dirty="0">
                <a:solidFill>
                  <a:srgbClr val="002060"/>
                </a:solidFill>
              </a:rPr>
              <a:t>Реальні моделі</a:t>
            </a:r>
            <a:endParaRPr lang="ru-RU" sz="4400" b="1" i="1" dirty="0">
              <a:solidFill>
                <a:srgbClr val="00206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207" y="1199535"/>
            <a:ext cx="3224980" cy="497210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247" y="1491084"/>
            <a:ext cx="5328299" cy="4605315"/>
          </a:xfrm>
          <a:prstGeom prst="rect">
            <a:avLst/>
          </a:prstGeom>
        </p:spPr>
      </p:pic>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692" y="1130709"/>
            <a:ext cx="3543740" cy="5040931"/>
          </a:xfrm>
        </p:spPr>
      </p:pic>
    </p:spTree>
    <p:extLst>
      <p:ext uri="{BB962C8B-B14F-4D97-AF65-F5344CB8AC3E}">
        <p14:creationId xmlns:p14="http://schemas.microsoft.com/office/powerpoint/2010/main" val="1615427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644" y="1682784"/>
            <a:ext cx="5338915" cy="4472209"/>
          </a:xfrm>
        </p:spPr>
        <p:txBody>
          <a:bodyPr>
            <a:normAutofit/>
          </a:bodyPr>
          <a:lstStyle/>
          <a:p>
            <a:pPr algn="r"/>
            <a:r>
              <a:rPr lang="uk-UA" sz="4400" b="1" dirty="0" smtClean="0">
                <a:solidFill>
                  <a:srgbClr val="002060"/>
                </a:solidFill>
              </a:rPr>
              <a:t>Якщо ти шукаєш на людину, яка простягне тобі руку допомоги, згадай, що в тебе вже є дві руки</a:t>
            </a:r>
            <a:endParaRPr lang="ru-RU" sz="4400" b="1" dirty="0">
              <a:solidFill>
                <a:srgbClr val="00206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9021" y="344129"/>
            <a:ext cx="5695010" cy="3800126"/>
          </a:xfrm>
        </p:spPr>
      </p:pic>
    </p:spTree>
    <p:extLst>
      <p:ext uri="{BB962C8B-B14F-4D97-AF65-F5344CB8AC3E}">
        <p14:creationId xmlns:p14="http://schemas.microsoft.com/office/powerpoint/2010/main" val="144821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3590" y="2508693"/>
            <a:ext cx="10058400" cy="1450757"/>
          </a:xfrm>
        </p:spPr>
        <p:txBody>
          <a:bodyPr/>
          <a:lstStyle/>
          <a:p>
            <a:pPr algn="ctr"/>
            <a:r>
              <a:rPr lang="uk-UA" b="1" dirty="0" smtClean="0"/>
              <a:t>ДЯКУЮ ЗА УВАГУ!</a:t>
            </a:r>
            <a:endParaRPr lang="ru-RU" b="1" dirty="0"/>
          </a:p>
        </p:txBody>
      </p:sp>
    </p:spTree>
    <p:extLst>
      <p:ext uri="{BB962C8B-B14F-4D97-AF65-F5344CB8AC3E}">
        <p14:creationId xmlns:p14="http://schemas.microsoft.com/office/powerpoint/2010/main" val="305958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244" y="349627"/>
            <a:ext cx="6492499" cy="1325563"/>
          </a:xfrm>
        </p:spPr>
        <p:txBody>
          <a:bodyPr/>
          <a:lstStyle/>
          <a:p>
            <a:pPr algn="ctr"/>
            <a:r>
              <a:rPr lang="ru-RU" b="1" dirty="0" err="1" smtClean="0">
                <a:solidFill>
                  <a:schemeClr val="tx1"/>
                </a:solidFill>
              </a:rPr>
              <a:t>Стрес</a:t>
            </a:r>
            <a:endParaRPr lang="ru-RU" dirty="0">
              <a:solidFill>
                <a:schemeClr val="tx1"/>
              </a:solidFill>
            </a:endParaRPr>
          </a:p>
        </p:txBody>
      </p:sp>
      <p:sp>
        <p:nvSpPr>
          <p:cNvPr id="3" name="Объект 2"/>
          <p:cNvSpPr>
            <a:spLocks noGrp="1"/>
          </p:cNvSpPr>
          <p:nvPr>
            <p:ph idx="1"/>
          </p:nvPr>
        </p:nvSpPr>
        <p:spPr>
          <a:xfrm>
            <a:off x="265472" y="1825625"/>
            <a:ext cx="6507288" cy="4351338"/>
          </a:xfrm>
        </p:spPr>
        <p:txBody>
          <a:bodyPr>
            <a:noAutofit/>
          </a:bodyPr>
          <a:lstStyle/>
          <a:p>
            <a:pPr algn="just">
              <a:lnSpc>
                <a:spcPct val="100000"/>
              </a:lnSpc>
              <a:buClrTx/>
              <a:buFont typeface="Wingdings" panose="05000000000000000000" pitchFamily="2" charset="2"/>
              <a:buChar char="Ø"/>
            </a:pPr>
            <a:r>
              <a:rPr lang="ru-RU" sz="2600" dirty="0" err="1" smtClean="0">
                <a:solidFill>
                  <a:schemeClr val="tx1"/>
                </a:solidFill>
              </a:rPr>
              <a:t>це</a:t>
            </a:r>
            <a:r>
              <a:rPr lang="ru-RU" sz="2600" dirty="0" smtClean="0">
                <a:solidFill>
                  <a:schemeClr val="tx1"/>
                </a:solidFill>
              </a:rPr>
              <a:t> </a:t>
            </a:r>
            <a:r>
              <a:rPr lang="ru-RU" sz="2600" dirty="0">
                <a:solidFill>
                  <a:schemeClr val="tx1"/>
                </a:solidFill>
              </a:rPr>
              <a:t>стан </a:t>
            </a:r>
            <a:r>
              <a:rPr lang="ru-RU" sz="2600" dirty="0" err="1">
                <a:solidFill>
                  <a:schemeClr val="tx1"/>
                </a:solidFill>
              </a:rPr>
              <a:t>напруги</a:t>
            </a:r>
            <a:r>
              <a:rPr lang="ru-RU" sz="2600" dirty="0">
                <a:solidFill>
                  <a:schemeClr val="tx1"/>
                </a:solidFill>
              </a:rPr>
              <a:t>, </a:t>
            </a:r>
            <a:r>
              <a:rPr lang="ru-RU" sz="2600" dirty="0" err="1">
                <a:solidFill>
                  <a:schemeClr val="tx1"/>
                </a:solidFill>
              </a:rPr>
              <a:t>що</a:t>
            </a:r>
            <a:r>
              <a:rPr lang="ru-RU" sz="2600" dirty="0">
                <a:solidFill>
                  <a:schemeClr val="tx1"/>
                </a:solidFill>
              </a:rPr>
              <a:t> </a:t>
            </a:r>
            <a:r>
              <a:rPr lang="ru-RU" sz="2600" dirty="0" err="1">
                <a:solidFill>
                  <a:schemeClr val="tx1"/>
                </a:solidFill>
              </a:rPr>
              <a:t>виникає</a:t>
            </a:r>
            <a:r>
              <a:rPr lang="ru-RU" sz="2600" dirty="0">
                <a:solidFill>
                  <a:schemeClr val="tx1"/>
                </a:solidFill>
              </a:rPr>
              <a:t> в </a:t>
            </a:r>
            <a:r>
              <a:rPr lang="ru-RU" sz="2600" dirty="0" err="1">
                <a:solidFill>
                  <a:schemeClr val="tx1"/>
                </a:solidFill>
              </a:rPr>
              <a:t>людини</a:t>
            </a:r>
            <a:r>
              <a:rPr lang="ru-RU" sz="2600" dirty="0">
                <a:solidFill>
                  <a:schemeClr val="tx1"/>
                </a:solidFill>
              </a:rPr>
              <a:t> у </a:t>
            </a:r>
            <a:r>
              <a:rPr lang="ru-RU" sz="2600" dirty="0" err="1">
                <a:solidFill>
                  <a:schemeClr val="tx1"/>
                </a:solidFill>
              </a:rPr>
              <a:t>результаті</a:t>
            </a:r>
            <a:r>
              <a:rPr lang="ru-RU" sz="2600" dirty="0">
                <a:solidFill>
                  <a:schemeClr val="tx1"/>
                </a:solidFill>
              </a:rPr>
              <a:t> </a:t>
            </a:r>
            <a:r>
              <a:rPr lang="ru-RU" sz="2600" dirty="0" err="1">
                <a:solidFill>
                  <a:schemeClr val="tx1"/>
                </a:solidFill>
              </a:rPr>
              <a:t>потужних</a:t>
            </a:r>
            <a:r>
              <a:rPr lang="ru-RU" sz="2600" dirty="0">
                <a:solidFill>
                  <a:schemeClr val="tx1"/>
                </a:solidFill>
              </a:rPr>
              <a:t> </a:t>
            </a:r>
            <a:r>
              <a:rPr lang="ru-RU" sz="2600" dirty="0" err="1" smtClean="0">
                <a:solidFill>
                  <a:schemeClr val="tx1"/>
                </a:solidFill>
              </a:rPr>
              <a:t>впливів</a:t>
            </a:r>
            <a:endParaRPr lang="ru-RU" sz="2600" dirty="0">
              <a:solidFill>
                <a:schemeClr val="tx1"/>
              </a:solidFill>
            </a:endParaRPr>
          </a:p>
          <a:p>
            <a:pPr algn="just">
              <a:lnSpc>
                <a:spcPct val="100000"/>
              </a:lnSpc>
              <a:buClrTx/>
              <a:buFont typeface="Wingdings" panose="05000000000000000000" pitchFamily="2" charset="2"/>
              <a:buChar char="Ø"/>
            </a:pPr>
            <a:r>
              <a:rPr lang="ru-RU" sz="2600" dirty="0" err="1" smtClean="0">
                <a:solidFill>
                  <a:schemeClr val="tx1"/>
                </a:solidFill>
              </a:rPr>
              <a:t>це</a:t>
            </a:r>
            <a:r>
              <a:rPr lang="ru-RU" sz="2600" dirty="0" smtClean="0">
                <a:solidFill>
                  <a:schemeClr val="tx1"/>
                </a:solidFill>
              </a:rPr>
              <a:t> </a:t>
            </a:r>
            <a:r>
              <a:rPr lang="ru-RU" sz="2600" dirty="0" err="1">
                <a:solidFill>
                  <a:schemeClr val="tx1"/>
                </a:solidFill>
              </a:rPr>
              <a:t>неспецифічна</a:t>
            </a:r>
            <a:r>
              <a:rPr lang="ru-RU" sz="2600" dirty="0">
                <a:solidFill>
                  <a:schemeClr val="tx1"/>
                </a:solidFill>
              </a:rPr>
              <a:t> </a:t>
            </a:r>
            <a:r>
              <a:rPr lang="ru-RU" sz="2600" dirty="0" err="1">
                <a:solidFill>
                  <a:schemeClr val="tx1"/>
                </a:solidFill>
              </a:rPr>
              <a:t>захисна</a:t>
            </a:r>
            <a:r>
              <a:rPr lang="ru-RU" sz="2600" dirty="0">
                <a:solidFill>
                  <a:schemeClr val="tx1"/>
                </a:solidFill>
              </a:rPr>
              <a:t> </a:t>
            </a:r>
            <a:r>
              <a:rPr lang="ru-RU" sz="2600" dirty="0" err="1">
                <a:solidFill>
                  <a:schemeClr val="tx1"/>
                </a:solidFill>
              </a:rPr>
              <a:t>реакція</a:t>
            </a:r>
            <a:r>
              <a:rPr lang="ru-RU" sz="2600" dirty="0">
                <a:solidFill>
                  <a:schemeClr val="tx1"/>
                </a:solidFill>
              </a:rPr>
              <a:t> </a:t>
            </a:r>
            <a:r>
              <a:rPr lang="ru-RU" sz="2600" dirty="0" err="1">
                <a:solidFill>
                  <a:schemeClr val="tx1"/>
                </a:solidFill>
              </a:rPr>
              <a:t>організму</a:t>
            </a:r>
            <a:r>
              <a:rPr lang="ru-RU" sz="2600" dirty="0">
                <a:solidFill>
                  <a:schemeClr val="tx1"/>
                </a:solidFill>
              </a:rPr>
              <a:t> у </a:t>
            </a:r>
            <a:r>
              <a:rPr lang="ru-RU" sz="2600" dirty="0" err="1">
                <a:solidFill>
                  <a:schemeClr val="tx1"/>
                </a:solidFill>
              </a:rPr>
              <a:t>відповідь</a:t>
            </a:r>
            <a:r>
              <a:rPr lang="ru-RU" sz="2600" dirty="0">
                <a:solidFill>
                  <a:schemeClr val="tx1"/>
                </a:solidFill>
              </a:rPr>
              <a:t> на </a:t>
            </a:r>
            <a:r>
              <a:rPr lang="ru-RU" sz="2600" dirty="0" err="1">
                <a:solidFill>
                  <a:schemeClr val="tx1"/>
                </a:solidFill>
              </a:rPr>
              <a:t>несприятливі</a:t>
            </a:r>
            <a:r>
              <a:rPr lang="ru-RU" sz="2600" dirty="0">
                <a:solidFill>
                  <a:schemeClr val="tx1"/>
                </a:solidFill>
              </a:rPr>
              <a:t> </a:t>
            </a:r>
            <a:r>
              <a:rPr lang="ru-RU" sz="2600" dirty="0" err="1">
                <a:solidFill>
                  <a:schemeClr val="tx1"/>
                </a:solidFill>
              </a:rPr>
              <a:t>зміни</a:t>
            </a:r>
            <a:r>
              <a:rPr lang="ru-RU" sz="2600" dirty="0">
                <a:solidFill>
                  <a:schemeClr val="tx1"/>
                </a:solidFill>
              </a:rPr>
              <a:t> </a:t>
            </a:r>
            <a:r>
              <a:rPr lang="ru-RU" sz="2600" dirty="0" err="1">
                <a:solidFill>
                  <a:schemeClr val="tx1"/>
                </a:solidFill>
              </a:rPr>
              <a:t>навколишнього</a:t>
            </a:r>
            <a:r>
              <a:rPr lang="ru-RU" sz="2600" dirty="0">
                <a:solidFill>
                  <a:schemeClr val="tx1"/>
                </a:solidFill>
              </a:rPr>
              <a:t> </a:t>
            </a:r>
            <a:r>
              <a:rPr lang="ru-RU" sz="2600" dirty="0" err="1" smtClean="0">
                <a:solidFill>
                  <a:schemeClr val="tx1"/>
                </a:solidFill>
              </a:rPr>
              <a:t>середовища</a:t>
            </a:r>
            <a:endParaRPr lang="ru-RU" sz="2600" dirty="0" smtClean="0">
              <a:solidFill>
                <a:schemeClr val="tx1"/>
              </a:solidFill>
            </a:endParaRPr>
          </a:p>
          <a:p>
            <a:pPr algn="just">
              <a:lnSpc>
                <a:spcPct val="100000"/>
              </a:lnSpc>
              <a:buClrTx/>
              <a:buFont typeface="Wingdings" panose="05000000000000000000" pitchFamily="2" charset="2"/>
              <a:buChar char="Ø"/>
            </a:pPr>
            <a:r>
              <a:rPr lang="ru-RU" sz="2600" dirty="0" err="1" smtClean="0">
                <a:solidFill>
                  <a:schemeClr val="tx1"/>
                </a:solidFill>
              </a:rPr>
              <a:t>сукупність</a:t>
            </a:r>
            <a:r>
              <a:rPr lang="ru-RU" sz="2600" dirty="0" smtClean="0">
                <a:solidFill>
                  <a:schemeClr val="tx1"/>
                </a:solidFill>
              </a:rPr>
              <a:t> </a:t>
            </a:r>
            <a:r>
              <a:rPr lang="ru-RU" sz="2600" dirty="0" err="1">
                <a:solidFill>
                  <a:schemeClr val="tx1"/>
                </a:solidFill>
              </a:rPr>
              <a:t>захисних</a:t>
            </a:r>
            <a:r>
              <a:rPr lang="ru-RU" sz="2600" dirty="0">
                <a:solidFill>
                  <a:schemeClr val="tx1"/>
                </a:solidFill>
              </a:rPr>
              <a:t> </a:t>
            </a:r>
            <a:r>
              <a:rPr lang="ru-RU" sz="2600" dirty="0" err="1">
                <a:solidFill>
                  <a:schemeClr val="tx1"/>
                </a:solidFill>
              </a:rPr>
              <a:t>фізіологічних</a:t>
            </a:r>
            <a:r>
              <a:rPr lang="ru-RU" sz="2600" dirty="0">
                <a:solidFill>
                  <a:schemeClr val="tx1"/>
                </a:solidFill>
              </a:rPr>
              <a:t> </a:t>
            </a:r>
            <a:r>
              <a:rPr lang="ru-RU" sz="2600" dirty="0" err="1">
                <a:solidFill>
                  <a:schemeClr val="tx1"/>
                </a:solidFill>
              </a:rPr>
              <a:t>реакцій</a:t>
            </a:r>
            <a:r>
              <a:rPr lang="ru-RU" sz="2600" dirty="0">
                <a:solidFill>
                  <a:schemeClr val="tx1"/>
                </a:solidFill>
              </a:rPr>
              <a:t>, </a:t>
            </a:r>
            <a:r>
              <a:rPr lang="ru-RU" sz="2600" dirty="0" err="1">
                <a:solidFill>
                  <a:schemeClr val="tx1"/>
                </a:solidFill>
              </a:rPr>
              <a:t>що</a:t>
            </a:r>
            <a:r>
              <a:rPr lang="ru-RU" sz="2600" dirty="0">
                <a:solidFill>
                  <a:schemeClr val="tx1"/>
                </a:solidFill>
              </a:rPr>
              <a:t> </a:t>
            </a:r>
            <a:r>
              <a:rPr lang="ru-RU" sz="2600" dirty="0" err="1">
                <a:solidFill>
                  <a:schemeClr val="tx1"/>
                </a:solidFill>
              </a:rPr>
              <a:t>виникають</a:t>
            </a:r>
            <a:r>
              <a:rPr lang="ru-RU" sz="2600" dirty="0">
                <a:solidFill>
                  <a:schemeClr val="tx1"/>
                </a:solidFill>
              </a:rPr>
              <a:t> в </a:t>
            </a:r>
            <a:r>
              <a:rPr lang="ru-RU" sz="2600" dirty="0" err="1">
                <a:solidFill>
                  <a:schemeClr val="tx1"/>
                </a:solidFill>
              </a:rPr>
              <a:t>організмі</a:t>
            </a:r>
            <a:r>
              <a:rPr lang="ru-RU" sz="2600" dirty="0">
                <a:solidFill>
                  <a:schemeClr val="tx1"/>
                </a:solidFill>
              </a:rPr>
              <a:t> </a:t>
            </a:r>
            <a:r>
              <a:rPr lang="ru-RU" sz="2600" dirty="0" err="1">
                <a:solidFill>
                  <a:schemeClr val="tx1"/>
                </a:solidFill>
              </a:rPr>
              <a:t>тварин</a:t>
            </a:r>
            <a:r>
              <a:rPr lang="ru-RU" sz="2600" dirty="0">
                <a:solidFill>
                  <a:schemeClr val="tx1"/>
                </a:solidFill>
              </a:rPr>
              <a:t> і </a:t>
            </a:r>
            <a:r>
              <a:rPr lang="ru-RU" sz="2600" dirty="0" err="1">
                <a:solidFill>
                  <a:schemeClr val="tx1"/>
                </a:solidFill>
              </a:rPr>
              <a:t>людини</a:t>
            </a:r>
            <a:r>
              <a:rPr lang="ru-RU" sz="2600" dirty="0">
                <a:solidFill>
                  <a:schemeClr val="tx1"/>
                </a:solidFill>
              </a:rPr>
              <a:t> у </a:t>
            </a:r>
            <a:r>
              <a:rPr lang="ru-RU" sz="2600" dirty="0" err="1">
                <a:solidFill>
                  <a:schemeClr val="tx1"/>
                </a:solidFill>
              </a:rPr>
              <a:t>відповідь</a:t>
            </a:r>
            <a:r>
              <a:rPr lang="ru-RU" sz="2600" dirty="0">
                <a:solidFill>
                  <a:schemeClr val="tx1"/>
                </a:solidFill>
              </a:rPr>
              <a:t> на </a:t>
            </a:r>
            <a:r>
              <a:rPr lang="ru-RU" sz="2600" dirty="0" err="1">
                <a:solidFill>
                  <a:schemeClr val="tx1"/>
                </a:solidFill>
              </a:rPr>
              <a:t>вплив</a:t>
            </a:r>
            <a:r>
              <a:rPr lang="ru-RU" sz="2600" dirty="0">
                <a:solidFill>
                  <a:schemeClr val="tx1"/>
                </a:solidFill>
              </a:rPr>
              <a:t> </a:t>
            </a:r>
            <a:r>
              <a:rPr lang="ru-RU" sz="2600" dirty="0" err="1">
                <a:solidFill>
                  <a:schemeClr val="tx1"/>
                </a:solidFill>
              </a:rPr>
              <a:t>різних</a:t>
            </a:r>
            <a:r>
              <a:rPr lang="ru-RU" sz="2600" dirty="0">
                <a:solidFill>
                  <a:schemeClr val="tx1"/>
                </a:solidFill>
              </a:rPr>
              <a:t> </a:t>
            </a:r>
            <a:r>
              <a:rPr lang="ru-RU" sz="2600" dirty="0" err="1">
                <a:solidFill>
                  <a:schemeClr val="tx1"/>
                </a:solidFill>
              </a:rPr>
              <a:t>несприятливих</a:t>
            </a:r>
            <a:r>
              <a:rPr lang="ru-RU" sz="2600" dirty="0">
                <a:solidFill>
                  <a:schemeClr val="tx1"/>
                </a:solidFill>
              </a:rPr>
              <a:t> </a:t>
            </a:r>
            <a:r>
              <a:rPr lang="ru-RU" sz="2600" dirty="0" err="1">
                <a:solidFill>
                  <a:schemeClr val="tx1"/>
                </a:solidFill>
              </a:rPr>
              <a:t>факторів</a:t>
            </a:r>
            <a:r>
              <a:rPr lang="ru-RU" sz="2600" dirty="0">
                <a:solidFill>
                  <a:schemeClr val="tx1"/>
                </a:solidFill>
              </a:rPr>
              <a:t> (</a:t>
            </a:r>
            <a:r>
              <a:rPr lang="ru-RU" sz="2600" dirty="0" err="1" smtClean="0">
                <a:solidFill>
                  <a:schemeClr val="tx1"/>
                </a:solidFill>
              </a:rPr>
              <a:t>стресорів</a:t>
            </a:r>
            <a:r>
              <a:rPr lang="ru-RU" sz="2600" dirty="0" smtClean="0">
                <a:solidFill>
                  <a:schemeClr val="tx1"/>
                </a:solidFill>
              </a:rPr>
              <a:t>)</a:t>
            </a:r>
            <a:endParaRPr lang="ru-RU" sz="2600" dirty="0">
              <a:solidFill>
                <a:schemeClr val="tx1"/>
              </a:solidFill>
            </a:endParaRPr>
          </a:p>
        </p:txBody>
      </p:sp>
      <p:pic>
        <p:nvPicPr>
          <p:cNvPr id="4" name="Рисунок 3"/>
          <p:cNvPicPr>
            <a:picLocks noChangeAspect="1"/>
          </p:cNvPicPr>
          <p:nvPr/>
        </p:nvPicPr>
        <p:blipFill rotWithShape="1">
          <a:blip r:embed="rId3"/>
          <a:srcRect l="22796" t="-837" r="11553" b="837"/>
          <a:stretch/>
        </p:blipFill>
        <p:spPr>
          <a:xfrm>
            <a:off x="6927743" y="619398"/>
            <a:ext cx="5129939" cy="5557565"/>
          </a:xfrm>
          <a:prstGeom prst="rect">
            <a:avLst/>
          </a:prstGeom>
        </p:spPr>
      </p:pic>
    </p:spTree>
    <p:extLst>
      <p:ext uri="{BB962C8B-B14F-4D97-AF65-F5344CB8AC3E}">
        <p14:creationId xmlns:p14="http://schemas.microsoft.com/office/powerpoint/2010/main" val="253159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err="1">
                <a:solidFill>
                  <a:schemeClr val="tx1"/>
                </a:solidFill>
              </a:rPr>
              <a:t>Стресова</a:t>
            </a:r>
            <a:r>
              <a:rPr lang="ru-RU" sz="4400" b="1" dirty="0">
                <a:solidFill>
                  <a:schemeClr val="tx1"/>
                </a:solidFill>
              </a:rPr>
              <a:t> </a:t>
            </a:r>
            <a:r>
              <a:rPr lang="ru-RU" sz="4400" b="1" dirty="0" err="1">
                <a:solidFill>
                  <a:schemeClr val="tx1"/>
                </a:solidFill>
              </a:rPr>
              <a:t>реакція</a:t>
            </a:r>
            <a:r>
              <a:rPr lang="ru-RU" sz="4400" b="1" dirty="0">
                <a:solidFill>
                  <a:schemeClr val="tx1"/>
                </a:solidFill>
              </a:rPr>
              <a:t> </a:t>
            </a:r>
            <a:r>
              <a:rPr lang="ru-RU" sz="4400" b="1" dirty="0" smtClean="0">
                <a:solidFill>
                  <a:schemeClr val="tx1"/>
                </a:solidFill>
              </a:rPr>
              <a:t/>
            </a:r>
            <a:br>
              <a:rPr lang="ru-RU" sz="4400" b="1" dirty="0" smtClean="0">
                <a:solidFill>
                  <a:schemeClr val="tx1"/>
                </a:solidFill>
              </a:rPr>
            </a:br>
            <a:r>
              <a:rPr lang="ru-RU" sz="4400" b="1" dirty="0" err="1" smtClean="0">
                <a:solidFill>
                  <a:schemeClr val="tx1"/>
                </a:solidFill>
              </a:rPr>
              <a:t>має</a:t>
            </a:r>
            <a:r>
              <a:rPr lang="ru-RU" sz="4400" b="1" dirty="0" smtClean="0">
                <a:solidFill>
                  <a:schemeClr val="tx1"/>
                </a:solidFill>
              </a:rPr>
              <a:t> </a:t>
            </a:r>
            <a:r>
              <a:rPr lang="ru-RU" sz="4400" b="1" dirty="0" err="1">
                <a:solidFill>
                  <a:schemeClr val="tx1"/>
                </a:solidFill>
              </a:rPr>
              <a:t>різний</a:t>
            </a:r>
            <a:r>
              <a:rPr lang="ru-RU" sz="4400" b="1" dirty="0">
                <a:solidFill>
                  <a:schemeClr val="tx1"/>
                </a:solidFill>
              </a:rPr>
              <a:t> </a:t>
            </a:r>
            <a:r>
              <a:rPr lang="ru-RU" sz="4400" b="1" dirty="0" err="1">
                <a:solidFill>
                  <a:schemeClr val="tx1"/>
                </a:solidFill>
              </a:rPr>
              <a:t>прояв</a:t>
            </a:r>
            <a:r>
              <a:rPr lang="ru-RU" sz="4400" b="1" dirty="0">
                <a:solidFill>
                  <a:schemeClr val="tx1"/>
                </a:solidFill>
              </a:rPr>
              <a:t> у </a:t>
            </a:r>
            <a:r>
              <a:rPr lang="ru-RU" sz="4400" b="1" dirty="0" err="1">
                <a:solidFill>
                  <a:schemeClr val="tx1"/>
                </a:solidFill>
              </a:rPr>
              <a:t>різних</a:t>
            </a:r>
            <a:r>
              <a:rPr lang="ru-RU" sz="4400" b="1" dirty="0">
                <a:solidFill>
                  <a:schemeClr val="tx1"/>
                </a:solidFill>
              </a:rPr>
              <a:t> людей</a:t>
            </a:r>
          </a:p>
        </p:txBody>
      </p:sp>
      <p:graphicFrame>
        <p:nvGraphicFramePr>
          <p:cNvPr id="4" name="Объект 3"/>
          <p:cNvGraphicFramePr>
            <a:graphicFrameLocks noGrp="1"/>
          </p:cNvGraphicFramePr>
          <p:nvPr>
            <p:ph idx="1"/>
            <p:extLst/>
          </p:nvPr>
        </p:nvGraphicFramePr>
        <p:xfrm>
          <a:off x="838199" y="1825625"/>
          <a:ext cx="10801027" cy="463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9479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Види стресу</a:t>
            </a:r>
            <a:endParaRPr lang="ru-RU" b="1" dirty="0"/>
          </a:p>
        </p:txBody>
      </p:sp>
      <p:sp>
        <p:nvSpPr>
          <p:cNvPr id="3" name="Объект 2"/>
          <p:cNvSpPr>
            <a:spLocks noGrp="1"/>
          </p:cNvSpPr>
          <p:nvPr>
            <p:ph idx="1"/>
          </p:nvPr>
        </p:nvSpPr>
        <p:spPr/>
        <p:txBody>
          <a:bodyPr numCol="2">
            <a:normAutofit fontScale="77500" lnSpcReduction="20000"/>
          </a:bodyPr>
          <a:lstStyle/>
          <a:p>
            <a:endParaRPr lang="uk-UA" dirty="0" smtClean="0"/>
          </a:p>
          <a:p>
            <a:endParaRPr lang="uk-UA" dirty="0"/>
          </a:p>
          <a:p>
            <a:pPr>
              <a:buFont typeface="Wingdings" panose="05000000000000000000" pitchFamily="2" charset="2"/>
              <a:buChar char="v"/>
            </a:pPr>
            <a:endParaRPr lang="uk-UA" sz="2000" dirty="0" smtClean="0"/>
          </a:p>
          <a:p>
            <a:pPr>
              <a:buFont typeface="Wingdings" panose="05000000000000000000" pitchFamily="2" charset="2"/>
              <a:buChar char="v"/>
            </a:pPr>
            <a:endParaRPr lang="uk-UA" sz="2000" dirty="0" smtClean="0"/>
          </a:p>
          <a:p>
            <a:pPr>
              <a:buFont typeface="Wingdings" panose="05000000000000000000" pitchFamily="2" charset="2"/>
              <a:buChar char="v"/>
            </a:pPr>
            <a:endParaRPr lang="uk-UA" sz="2000" dirty="0" smtClean="0"/>
          </a:p>
          <a:p>
            <a:pPr>
              <a:buFont typeface="Wingdings" panose="05000000000000000000" pitchFamily="2" charset="2"/>
              <a:buChar char="v"/>
            </a:pPr>
            <a:endParaRPr lang="uk-UA" sz="2000" dirty="0"/>
          </a:p>
          <a:p>
            <a:pPr>
              <a:buFont typeface="Wingdings" panose="05000000000000000000" pitchFamily="2" charset="2"/>
              <a:buChar char="v"/>
            </a:pPr>
            <a:r>
              <a:rPr lang="uk-UA" sz="3100" dirty="0" smtClean="0"/>
              <a:t>Короткочасний</a:t>
            </a:r>
          </a:p>
          <a:p>
            <a:pPr>
              <a:buFont typeface="Wingdings" panose="05000000000000000000" pitchFamily="2" charset="2"/>
              <a:buChar char="v"/>
            </a:pPr>
            <a:r>
              <a:rPr lang="uk-UA" sz="3100" dirty="0" smtClean="0"/>
              <a:t>Активізує, мобілізує внутрішні резерви</a:t>
            </a:r>
          </a:p>
          <a:p>
            <a:pPr>
              <a:buFont typeface="Wingdings" panose="05000000000000000000" pitchFamily="2" charset="2"/>
              <a:buChar char="v"/>
            </a:pPr>
            <a:r>
              <a:rPr lang="uk-UA" sz="3100" dirty="0" smtClean="0"/>
              <a:t>Поліпшує протікання фізіологічних та психологічних функцій</a:t>
            </a:r>
          </a:p>
          <a:p>
            <a:pPr>
              <a:buFont typeface="Wingdings" panose="05000000000000000000" pitchFamily="2" charset="2"/>
              <a:buChar char="v"/>
            </a:pPr>
            <a:endParaRPr lang="uk-UA" sz="3100" dirty="0" smtClean="0"/>
          </a:p>
          <a:p>
            <a:pPr>
              <a:buFont typeface="Wingdings" panose="05000000000000000000" pitchFamily="2" charset="2"/>
              <a:buChar char="v"/>
            </a:pPr>
            <a:endParaRPr lang="uk-UA" sz="3100" dirty="0"/>
          </a:p>
          <a:p>
            <a:pPr>
              <a:buFont typeface="Wingdings" panose="05000000000000000000" pitchFamily="2" charset="2"/>
              <a:buChar char="v"/>
            </a:pPr>
            <a:endParaRPr lang="uk-UA" sz="3100" dirty="0" smtClean="0"/>
          </a:p>
          <a:p>
            <a:pPr lvl="8">
              <a:buFont typeface="Wingdings" panose="05000000000000000000" pitchFamily="2" charset="2"/>
              <a:buChar char="v"/>
            </a:pPr>
            <a:endParaRPr lang="uk-UA" sz="2500" dirty="0"/>
          </a:p>
          <a:p>
            <a:pPr>
              <a:buFont typeface="Wingdings" panose="05000000000000000000" pitchFamily="2" charset="2"/>
              <a:buChar char="v"/>
            </a:pPr>
            <a:endParaRPr lang="uk-UA" sz="3100" dirty="0"/>
          </a:p>
          <a:p>
            <a:pPr>
              <a:buFont typeface="Wingdings" panose="05000000000000000000" pitchFamily="2" charset="2"/>
              <a:buChar char="v"/>
            </a:pPr>
            <a:r>
              <a:rPr lang="uk-UA" sz="3100" dirty="0" smtClean="0"/>
              <a:t>Довготривалий</a:t>
            </a:r>
          </a:p>
          <a:p>
            <a:pPr>
              <a:buFont typeface="Wingdings" panose="05000000000000000000" pitchFamily="2" charset="2"/>
              <a:buChar char="v"/>
            </a:pPr>
            <a:r>
              <a:rPr lang="uk-UA" sz="3100" dirty="0" smtClean="0"/>
              <a:t>Руйнівний процес, який дезорганізує поведінку</a:t>
            </a:r>
          </a:p>
          <a:p>
            <a:pPr>
              <a:buFont typeface="Wingdings" panose="05000000000000000000" pitchFamily="2" charset="2"/>
              <a:buChar char="v"/>
            </a:pPr>
            <a:r>
              <a:rPr lang="uk-UA" sz="3100" dirty="0" smtClean="0"/>
              <a:t>Погіршує протікання психофізіологічних функцій</a:t>
            </a:r>
            <a:endParaRPr lang="ru-RU" sz="3100" dirty="0"/>
          </a:p>
        </p:txBody>
      </p:sp>
      <p:sp>
        <p:nvSpPr>
          <p:cNvPr id="7" name="Стрелка вниз 6"/>
          <p:cNvSpPr/>
          <p:nvPr/>
        </p:nvSpPr>
        <p:spPr>
          <a:xfrm>
            <a:off x="953188" y="1931830"/>
            <a:ext cx="4327303" cy="1558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err="1" smtClean="0">
                <a:solidFill>
                  <a:schemeClr val="tx1"/>
                </a:solidFill>
                <a:latin typeface="Times New Roman" panose="02020603050405020304" pitchFamily="18" charset="0"/>
                <a:cs typeface="Times New Roman" panose="02020603050405020304" pitchFamily="18" charset="0"/>
              </a:rPr>
              <a:t>еустрес</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6967471" y="1931830"/>
            <a:ext cx="4726546" cy="1674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err="1" smtClean="0">
                <a:solidFill>
                  <a:schemeClr val="tx1"/>
                </a:solidFill>
                <a:latin typeface="Times New Roman" panose="02020603050405020304" pitchFamily="18" charset="0"/>
                <a:cs typeface="Times New Roman" panose="02020603050405020304" pitchFamily="18" charset="0"/>
              </a:rPr>
              <a:t>дистрес</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155680" y="6446600"/>
            <a:ext cx="748282" cy="369332"/>
          </a:xfrm>
          <a:prstGeom prst="rect">
            <a:avLst/>
          </a:prstGeom>
        </p:spPr>
        <p:txBody>
          <a:bodyPr wrap="none">
            <a:spAutoFit/>
          </a:bodyPr>
          <a:lstStyle/>
          <a:p>
            <a:r>
              <a:rPr lang="uk-UA" dirty="0" err="1">
                <a:solidFill>
                  <a:schemeClr val="bg1"/>
                </a:solidFill>
              </a:rPr>
              <a:t>Сельє</a:t>
            </a:r>
            <a:endParaRPr lang="ru-RU" dirty="0">
              <a:solidFill>
                <a:schemeClr val="bg1"/>
              </a:solidFill>
            </a:endParaRPr>
          </a:p>
        </p:txBody>
      </p:sp>
    </p:spTree>
    <p:extLst>
      <p:ext uri="{BB962C8B-B14F-4D97-AF65-F5344CB8AC3E}">
        <p14:creationId xmlns:p14="http://schemas.microsoft.com/office/powerpoint/2010/main" val="4120966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792" y="131278"/>
            <a:ext cx="10515600" cy="1325563"/>
          </a:xfrm>
        </p:spPr>
        <p:txBody>
          <a:bodyPr/>
          <a:lstStyle/>
          <a:p>
            <a:pPr algn="ctr"/>
            <a:r>
              <a:rPr lang="uk-UA" b="1" dirty="0">
                <a:solidFill>
                  <a:schemeClr val="tx1"/>
                </a:solidFill>
              </a:rPr>
              <a:t>Стадії стресу</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63829161"/>
              </p:ext>
            </p:extLst>
          </p:nvPr>
        </p:nvGraphicFramePr>
        <p:xfrm>
          <a:off x="387457" y="1100380"/>
          <a:ext cx="11236271" cy="5424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18617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9016847"/>
              </p:ext>
            </p:extLst>
          </p:nvPr>
        </p:nvGraphicFramePr>
        <p:xfrm>
          <a:off x="216975" y="232474"/>
          <a:ext cx="11313763" cy="662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01179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0458A0-85E5-4276-856E-87AC2A8A9615}"/>
              </a:ext>
            </a:extLst>
          </p:cNvPr>
          <p:cNvSpPr>
            <a:spLocks noGrp="1"/>
          </p:cNvSpPr>
          <p:nvPr>
            <p:ph idx="1"/>
          </p:nvPr>
        </p:nvSpPr>
        <p:spPr>
          <a:xfrm>
            <a:off x="609599" y="2143432"/>
            <a:ext cx="10825317" cy="4086248"/>
          </a:xfrm>
        </p:spPr>
        <p:txBody>
          <a:bodyPr anchor="ctr">
            <a:noAutofit/>
          </a:bodyPr>
          <a:lstStyle/>
          <a:p>
            <a:pPr algn="just">
              <a:lnSpc>
                <a:spcPct val="100000"/>
              </a:lnSpc>
              <a:spcBef>
                <a:spcPts val="0"/>
              </a:spcBef>
              <a:spcAft>
                <a:spcPts val="0"/>
              </a:spcAft>
            </a:pPr>
            <a:endParaRPr lang="ru-RU" sz="2800" b="1" dirty="0" smtClean="0">
              <a:solidFill>
                <a:schemeClr val="tx1"/>
              </a:solidFill>
            </a:endParaRPr>
          </a:p>
          <a:p>
            <a:pPr algn="just">
              <a:lnSpc>
                <a:spcPct val="100000"/>
              </a:lnSpc>
              <a:spcBef>
                <a:spcPts val="0"/>
              </a:spcBef>
              <a:spcAft>
                <a:spcPts val="0"/>
              </a:spcAft>
            </a:pPr>
            <a:r>
              <a:rPr lang="ru-RU" sz="2800" b="1" dirty="0" smtClean="0">
                <a:solidFill>
                  <a:schemeClr val="tx1"/>
                </a:solidFill>
              </a:rPr>
              <a:t>С</a:t>
            </a:r>
            <a:r>
              <a:rPr lang="uk-UA" sz="2800" b="1" dirty="0" err="1">
                <a:solidFill>
                  <a:schemeClr val="tx1"/>
                </a:solidFill>
              </a:rPr>
              <a:t>индром</a:t>
            </a:r>
            <a:r>
              <a:rPr lang="uk-UA" sz="2800" b="1" dirty="0">
                <a:solidFill>
                  <a:schemeClr val="tx1"/>
                </a:solidFill>
              </a:rPr>
              <a:t> вигорання</a:t>
            </a:r>
            <a:r>
              <a:rPr lang="uk-UA" sz="2800" dirty="0">
                <a:solidFill>
                  <a:schemeClr val="tx1"/>
                </a:solidFill>
              </a:rPr>
              <a:t> </a:t>
            </a:r>
            <a:r>
              <a:rPr lang="ru-RU" sz="2800" dirty="0">
                <a:solidFill>
                  <a:schemeClr val="tx1"/>
                </a:solidFill>
              </a:rPr>
              <a:t>– </a:t>
            </a:r>
            <a:r>
              <a:rPr lang="uk-UA" sz="2800" dirty="0">
                <a:solidFill>
                  <a:schemeClr val="tx1"/>
                </a:solidFill>
              </a:rPr>
              <a:t> довготривала стресова </a:t>
            </a:r>
            <a:r>
              <a:rPr lang="uk-UA" sz="2800" dirty="0" smtClean="0">
                <a:solidFill>
                  <a:schemeClr val="tx1"/>
                </a:solidFill>
              </a:rPr>
              <a:t>реакція</a:t>
            </a:r>
            <a:r>
              <a:rPr lang="uk-UA" sz="2800" dirty="0">
                <a:solidFill>
                  <a:schemeClr val="tx1"/>
                </a:solidFill>
              </a:rPr>
              <a:t>, що виникає як результат дії на людину </a:t>
            </a:r>
            <a:r>
              <a:rPr lang="uk-UA" sz="2800" dirty="0" smtClean="0">
                <a:solidFill>
                  <a:schemeClr val="tx1"/>
                </a:solidFill>
              </a:rPr>
              <a:t>хронічних </a:t>
            </a:r>
            <a:r>
              <a:rPr lang="uk-UA" sz="2800" dirty="0">
                <a:solidFill>
                  <a:schemeClr val="tx1"/>
                </a:solidFill>
              </a:rPr>
              <a:t>професійних стресів середньої </a:t>
            </a:r>
            <a:endParaRPr lang="uk-UA" sz="2800" dirty="0" smtClean="0">
              <a:solidFill>
                <a:schemeClr val="tx1"/>
              </a:solidFill>
            </a:endParaRPr>
          </a:p>
          <a:p>
            <a:pPr algn="just">
              <a:lnSpc>
                <a:spcPct val="100000"/>
              </a:lnSpc>
              <a:spcBef>
                <a:spcPts val="0"/>
              </a:spcBef>
              <a:spcAft>
                <a:spcPts val="0"/>
              </a:spcAft>
            </a:pPr>
            <a:r>
              <a:rPr lang="uk-UA" sz="2800" dirty="0" smtClean="0">
                <a:solidFill>
                  <a:schemeClr val="tx1"/>
                </a:solidFill>
              </a:rPr>
              <a:t>інтенсивності</a:t>
            </a:r>
            <a:r>
              <a:rPr lang="uk-UA" sz="2800" dirty="0">
                <a:solidFill>
                  <a:schemeClr val="tx1"/>
                </a:solidFill>
              </a:rPr>
              <a:t>. </a:t>
            </a:r>
            <a:endParaRPr lang="uk-UA" sz="2800" dirty="0" smtClean="0">
              <a:solidFill>
                <a:schemeClr val="tx1"/>
              </a:solidFill>
            </a:endParaRPr>
          </a:p>
          <a:p>
            <a:pPr algn="just">
              <a:lnSpc>
                <a:spcPct val="100000"/>
              </a:lnSpc>
              <a:spcBef>
                <a:spcPts val="0"/>
              </a:spcBef>
              <a:spcAft>
                <a:spcPts val="0"/>
              </a:spcAft>
            </a:pPr>
            <a:r>
              <a:rPr lang="uk-UA" sz="2800" dirty="0" smtClean="0">
                <a:solidFill>
                  <a:schemeClr val="tx1"/>
                </a:solidFill>
              </a:rPr>
              <a:t>У </a:t>
            </a:r>
            <a:r>
              <a:rPr lang="uk-UA" sz="2800" dirty="0">
                <a:solidFill>
                  <a:schemeClr val="tx1"/>
                </a:solidFill>
              </a:rPr>
              <a:t>зв'язку з цим, синдром вигорання </a:t>
            </a:r>
            <a:r>
              <a:rPr lang="ru-RU" sz="2800" dirty="0" err="1">
                <a:solidFill>
                  <a:schemeClr val="tx1"/>
                </a:solidFill>
              </a:rPr>
              <a:t>розглядається</a:t>
            </a:r>
            <a:r>
              <a:rPr lang="ru-RU" sz="2800" dirty="0">
                <a:solidFill>
                  <a:schemeClr val="tx1"/>
                </a:solidFill>
              </a:rPr>
              <a:t> </a:t>
            </a:r>
            <a:r>
              <a:rPr lang="uk-UA" sz="2800" dirty="0">
                <a:solidFill>
                  <a:schemeClr val="tx1"/>
                </a:solidFill>
              </a:rPr>
              <a:t>як «професійне вигорання», що потенціює деформацію особистості професіонала. </a:t>
            </a:r>
            <a:endParaRPr lang="en-GB" sz="2800" dirty="0">
              <a:solidFill>
                <a:schemeClr val="tx1"/>
              </a:solidFill>
            </a:endParaRPr>
          </a:p>
          <a:p>
            <a:pPr algn="just">
              <a:lnSpc>
                <a:spcPct val="100000"/>
              </a:lnSpc>
              <a:spcBef>
                <a:spcPts val="0"/>
              </a:spcBef>
              <a:spcAft>
                <a:spcPts val="0"/>
              </a:spcAft>
            </a:pPr>
            <a:r>
              <a:rPr lang="uk-UA" sz="2800" b="1" dirty="0">
                <a:solidFill>
                  <a:schemeClr val="tx1"/>
                </a:solidFill>
              </a:rPr>
              <a:t>Синдром професійного вигорання</a:t>
            </a:r>
            <a:r>
              <a:rPr lang="uk-UA" sz="2800" dirty="0">
                <a:solidFill>
                  <a:schemeClr val="tx1"/>
                </a:solidFill>
              </a:rPr>
              <a:t> – найнебезпечніше захворювання </a:t>
            </a:r>
            <a:r>
              <a:rPr lang="uk-UA" sz="2800" b="1" dirty="0">
                <a:solidFill>
                  <a:schemeClr val="tx1"/>
                </a:solidFill>
              </a:rPr>
              <a:t>тих, хто працює з людьми:</a:t>
            </a:r>
            <a:r>
              <a:rPr lang="uk-UA" sz="2800" dirty="0">
                <a:solidFill>
                  <a:schemeClr val="tx1"/>
                </a:solidFill>
              </a:rPr>
              <a:t> вчителів, соціальних працівників, </a:t>
            </a:r>
            <a:r>
              <a:rPr lang="uk-UA" sz="2800" dirty="0" smtClean="0">
                <a:solidFill>
                  <a:schemeClr val="tx1"/>
                </a:solidFill>
              </a:rPr>
              <a:t>психологів</a:t>
            </a:r>
            <a:r>
              <a:rPr lang="uk-UA" sz="2800" dirty="0">
                <a:solidFill>
                  <a:schemeClr val="tx1"/>
                </a:solidFill>
              </a:rPr>
              <a:t>, менеджерів, керівників, лікарів, медичних сестер, журналістів, політиків, пожежників, рятувальників і так далі, -  всіх, чия діяльність неможлива без спілкування. </a:t>
            </a:r>
            <a:endParaRPr lang="en-GB" sz="2800" dirty="0">
              <a:solidFill>
                <a:schemeClr val="tx1"/>
              </a:solidFill>
            </a:endParaRPr>
          </a:p>
          <a:p>
            <a:pPr>
              <a:lnSpc>
                <a:spcPct val="100000"/>
              </a:lnSpc>
            </a:pPr>
            <a:endParaRPr lang="en-GB" sz="2800" dirty="0">
              <a:solidFill>
                <a:schemeClr val="tx1"/>
              </a:solidFill>
            </a:endParaRPr>
          </a:p>
        </p:txBody>
      </p:sp>
      <p:sp>
        <p:nvSpPr>
          <p:cNvPr id="2" name="Прямоугольник 1"/>
          <p:cNvSpPr/>
          <p:nvPr/>
        </p:nvSpPr>
        <p:spPr>
          <a:xfrm>
            <a:off x="994487" y="618224"/>
            <a:ext cx="10558416" cy="769441"/>
          </a:xfrm>
          <a:prstGeom prst="rect">
            <a:avLst/>
          </a:prstGeom>
        </p:spPr>
        <p:txBody>
          <a:bodyPr wrap="square">
            <a:spAutoFit/>
          </a:bodyPr>
          <a:lstStyle/>
          <a:p>
            <a:r>
              <a:rPr lang="ru-RU" sz="4400" b="1" dirty="0" smtClean="0"/>
              <a:t>«</a:t>
            </a:r>
            <a:r>
              <a:rPr lang="ru-RU" sz="4400" b="1" dirty="0" err="1" smtClean="0"/>
              <a:t>Вигорання</a:t>
            </a:r>
            <a:r>
              <a:rPr lang="ru-RU" sz="4400" b="1" dirty="0"/>
              <a:t>» і причини </a:t>
            </a:r>
            <a:r>
              <a:rPr lang="ru-RU" sz="4400" b="1" dirty="0" err="1" smtClean="0"/>
              <a:t>його</a:t>
            </a:r>
            <a:r>
              <a:rPr lang="ru-RU" sz="4400" b="1" dirty="0" smtClean="0"/>
              <a:t> </a:t>
            </a:r>
            <a:r>
              <a:rPr lang="ru-RU" sz="4400" b="1" dirty="0" err="1" smtClean="0"/>
              <a:t>виникнення</a:t>
            </a:r>
            <a:r>
              <a:rPr lang="ru-RU" b="1" cap="all" dirty="0"/>
              <a:t>,</a:t>
            </a:r>
            <a:endParaRPr lang="ru-RU" dirty="0"/>
          </a:p>
        </p:txBody>
      </p:sp>
    </p:spTree>
    <p:extLst>
      <p:ext uri="{BB962C8B-B14F-4D97-AF65-F5344CB8AC3E}">
        <p14:creationId xmlns:p14="http://schemas.microsoft.com/office/powerpoint/2010/main" val="3077195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892</TotalTime>
  <Words>1880</Words>
  <Application>Microsoft Office PowerPoint</Application>
  <PresentationFormat>Широкоэкранный</PresentationFormat>
  <Paragraphs>240</Paragraphs>
  <Slides>37</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Calibri Light</vt:lpstr>
      <vt:lpstr>inherit</vt:lpstr>
      <vt:lpstr>PT Sans Narrow</vt:lpstr>
      <vt:lpstr>Times New Roman</vt:lpstr>
      <vt:lpstr>Wingdings</vt:lpstr>
      <vt:lpstr>Ретро</vt:lpstr>
      <vt:lpstr>Профілактика емоційного вигорання та особистісний розвиток фахівця </vt:lpstr>
      <vt:lpstr>Стрес та емоційне вигорання</vt:lpstr>
      <vt:lpstr>Стрес </vt:lpstr>
      <vt:lpstr>Стрес</vt:lpstr>
      <vt:lpstr>Стресова реакція  має різний прояв у різних людей</vt:lpstr>
      <vt:lpstr>Види стресу</vt:lpstr>
      <vt:lpstr>Стадії стресу</vt:lpstr>
      <vt:lpstr>Презентация PowerPoint</vt:lpstr>
      <vt:lpstr>Презентация PowerPoint</vt:lpstr>
      <vt:lpstr>Причини виникнення професійного вигорання</vt:lpstr>
      <vt:lpstr>Фази вигорання</vt:lpstr>
      <vt:lpstr>Наслідки\стадії професійного вигорання.  Перша стадія </vt:lpstr>
      <vt:lpstr>Наслідки\стадії професійного вигорання.  Друга стадія</vt:lpstr>
      <vt:lpstr>Наслідки\стадії професійного вигорання. Третя стадія</vt:lpstr>
      <vt:lpstr>Психофізичні симптоми професійного вигорання</vt:lpstr>
      <vt:lpstr>Соціально-психологічні симптоми професійного вигорання</vt:lpstr>
      <vt:lpstr>Поведінкові симптоми професійного вигорання</vt:lpstr>
      <vt:lpstr>Презентация PowerPoint</vt:lpstr>
      <vt:lpstr>Техніки профілактики і корекції стресу та вигорання</vt:lpstr>
      <vt:lpstr>Техніки розслаблення</vt:lpstr>
      <vt:lpstr>Презентация PowerPoint</vt:lpstr>
      <vt:lpstr>Мінус – це плюс</vt:lpstr>
      <vt:lpstr>Ресурси особистості. Моделі подолання стресу та невизначеності </vt:lpstr>
      <vt:lpstr>Презентация PowerPoint</vt:lpstr>
      <vt:lpstr>Презентация PowerPoint</vt:lpstr>
      <vt:lpstr>Презентация PowerPoint</vt:lpstr>
      <vt:lpstr>BASIC Ph – мультимодальна модель подолання стресу</vt:lpstr>
      <vt:lpstr>Основні положення моделі та її цілі:</vt:lpstr>
      <vt:lpstr>Методика: історія в шести частинах (6 PSM)</vt:lpstr>
      <vt:lpstr>Інструкція </vt:lpstr>
      <vt:lpstr>Приклад</vt:lpstr>
      <vt:lpstr>Балансна модель </vt:lpstr>
      <vt:lpstr>Презентация PowerPoint</vt:lpstr>
      <vt:lpstr>Методика пошуку власної балансної моделі</vt:lpstr>
      <vt:lpstr>Реальні моделі</vt:lpstr>
      <vt:lpstr>Якщо ти шукаєш на людину, яка простягне тобі руку допомоги, згадай, що в тебе вже є дві руки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Latitude</dc:creator>
  <cp:lastModifiedBy>Latitude</cp:lastModifiedBy>
  <cp:revision>43</cp:revision>
  <dcterms:created xsi:type="dcterms:W3CDTF">2021-05-19T03:52:39Z</dcterms:created>
  <dcterms:modified xsi:type="dcterms:W3CDTF">2021-09-30T06:46:54Z</dcterms:modified>
</cp:coreProperties>
</file>