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86" r:id="rId4"/>
    <p:sldId id="315" r:id="rId5"/>
    <p:sldId id="264" r:id="rId6"/>
    <p:sldId id="283" r:id="rId7"/>
    <p:sldId id="290" r:id="rId8"/>
    <p:sldId id="324" r:id="rId9"/>
    <p:sldId id="291" r:id="rId10"/>
    <p:sldId id="287" r:id="rId11"/>
    <p:sldId id="288" r:id="rId12"/>
    <p:sldId id="289" r:id="rId13"/>
    <p:sldId id="273" r:id="rId14"/>
    <p:sldId id="314" r:id="rId15"/>
    <p:sldId id="260" r:id="rId16"/>
    <p:sldId id="262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99FF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63BA82-EEE3-41B1-96F8-0BF3341A0C8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EB59660-3C19-4B2C-B6A0-23C11DA55220}">
      <dgm:prSet phldrT="[Текст]"/>
      <dgm:spPr/>
      <dgm:t>
        <a:bodyPr/>
        <a:lstStyle/>
        <a:p>
          <a:r>
            <a:rPr lang="uk-UA" dirty="0"/>
            <a:t>Нешкідливі</a:t>
          </a:r>
          <a:endParaRPr lang="ru-RU" dirty="0"/>
        </a:p>
      </dgm:t>
    </dgm:pt>
    <dgm:pt modelId="{1D05C808-4F09-4E72-AE4C-4960C5370146}" type="parTrans" cxnId="{A8E548DB-C900-42CD-812C-182203E6A131}">
      <dgm:prSet/>
      <dgm:spPr/>
      <dgm:t>
        <a:bodyPr/>
        <a:lstStyle/>
        <a:p>
          <a:endParaRPr lang="ru-RU"/>
        </a:p>
      </dgm:t>
    </dgm:pt>
    <dgm:pt modelId="{4DD9BD22-3A02-436B-9330-CD668B5F79EC}" type="sibTrans" cxnId="{A8E548DB-C900-42CD-812C-182203E6A131}">
      <dgm:prSet/>
      <dgm:spPr/>
      <dgm:t>
        <a:bodyPr/>
        <a:lstStyle/>
        <a:p>
          <a:endParaRPr lang="ru-RU"/>
        </a:p>
      </dgm:t>
    </dgm:pt>
    <dgm:pt modelId="{3A5FD071-94B7-46A3-BCF1-0092941E3AF4}">
      <dgm:prSet phldrT="[Текст]"/>
      <dgm:spPr/>
      <dgm:t>
        <a:bodyPr/>
        <a:lstStyle/>
        <a:p>
          <a:r>
            <a:rPr lang="uk-UA" dirty="0"/>
            <a:t>Не завдають збитків</a:t>
          </a:r>
          <a:endParaRPr lang="ru-RU" dirty="0"/>
        </a:p>
      </dgm:t>
    </dgm:pt>
    <dgm:pt modelId="{247410F0-2321-4B04-BE52-46770A837C56}" type="parTrans" cxnId="{77C9AAB3-4333-45F2-898D-02AFA02F0997}">
      <dgm:prSet/>
      <dgm:spPr/>
      <dgm:t>
        <a:bodyPr/>
        <a:lstStyle/>
        <a:p>
          <a:endParaRPr lang="ru-RU"/>
        </a:p>
      </dgm:t>
    </dgm:pt>
    <dgm:pt modelId="{A761C674-9954-4372-857E-4C36A5E3CB18}" type="sibTrans" cxnId="{77C9AAB3-4333-45F2-898D-02AFA02F0997}">
      <dgm:prSet/>
      <dgm:spPr/>
      <dgm:t>
        <a:bodyPr/>
        <a:lstStyle/>
        <a:p>
          <a:endParaRPr lang="ru-RU"/>
        </a:p>
      </dgm:t>
    </dgm:pt>
    <dgm:pt modelId="{8DD7C27F-ED56-4040-AC57-DC448F85D782}">
      <dgm:prSet phldrT="[Текст]"/>
      <dgm:spPr/>
      <dgm:t>
        <a:bodyPr/>
        <a:lstStyle/>
        <a:p>
          <a:r>
            <a:rPr lang="uk-UA" dirty="0"/>
            <a:t> Дуже шкідливі</a:t>
          </a:r>
          <a:endParaRPr lang="ru-RU" dirty="0"/>
        </a:p>
      </dgm:t>
    </dgm:pt>
    <dgm:pt modelId="{B7DCF933-8277-4C67-B7B2-B57771AA22A0}" type="parTrans" cxnId="{9910226C-A544-4E15-999B-C12C74BD2075}">
      <dgm:prSet/>
      <dgm:spPr/>
      <dgm:t>
        <a:bodyPr/>
        <a:lstStyle/>
        <a:p>
          <a:endParaRPr lang="ru-RU"/>
        </a:p>
      </dgm:t>
    </dgm:pt>
    <dgm:pt modelId="{6C5FA41A-2D8A-4ED4-98CB-B5D1DBBA94CD}" type="sibTrans" cxnId="{9910226C-A544-4E15-999B-C12C74BD2075}">
      <dgm:prSet/>
      <dgm:spPr/>
      <dgm:t>
        <a:bodyPr/>
        <a:lstStyle/>
        <a:p>
          <a:endParaRPr lang="ru-RU"/>
        </a:p>
      </dgm:t>
    </dgm:pt>
    <dgm:pt modelId="{FA083DC4-C927-41F3-A39B-684BCB681B16}">
      <dgm:prSet phldrT="[Текст]"/>
      <dgm:spPr/>
      <dgm:t>
        <a:bodyPr/>
        <a:lstStyle/>
        <a:p>
          <a:r>
            <a:rPr lang="uk-UA" dirty="0"/>
            <a:t>Завдають критичних збитків</a:t>
          </a:r>
          <a:endParaRPr lang="ru-RU" dirty="0"/>
        </a:p>
      </dgm:t>
    </dgm:pt>
    <dgm:pt modelId="{DED8C00B-0D1A-4061-96A8-CA2CE8C7CBEA}" type="parTrans" cxnId="{A8A7415F-9997-43B3-8108-0AFBD16ECC2B}">
      <dgm:prSet/>
      <dgm:spPr/>
      <dgm:t>
        <a:bodyPr/>
        <a:lstStyle/>
        <a:p>
          <a:endParaRPr lang="ru-RU"/>
        </a:p>
      </dgm:t>
    </dgm:pt>
    <dgm:pt modelId="{96AE7A0C-6224-4AAC-B3D4-98AE39F47BEE}" type="sibTrans" cxnId="{A8A7415F-9997-43B3-8108-0AFBD16ECC2B}">
      <dgm:prSet/>
      <dgm:spPr/>
      <dgm:t>
        <a:bodyPr/>
        <a:lstStyle/>
        <a:p>
          <a:endParaRPr lang="ru-RU"/>
        </a:p>
      </dgm:t>
    </dgm:pt>
    <dgm:pt modelId="{BD8C5C12-5AA3-4DA1-9FBD-A1F76F7F00F2}">
      <dgm:prSet/>
      <dgm:spPr/>
      <dgm:t>
        <a:bodyPr/>
        <a:lstStyle/>
        <a:p>
          <a:r>
            <a:rPr lang="uk-UA" dirty="0"/>
            <a:t>Шкідливі</a:t>
          </a:r>
          <a:endParaRPr lang="ru-RU" dirty="0"/>
        </a:p>
      </dgm:t>
    </dgm:pt>
    <dgm:pt modelId="{F3403005-3F22-48F2-B346-1CF59C4F0DFF}" type="parTrans" cxnId="{094D655A-B391-4910-8AC9-6B7DADA3921A}">
      <dgm:prSet/>
      <dgm:spPr/>
      <dgm:t>
        <a:bodyPr/>
        <a:lstStyle/>
        <a:p>
          <a:endParaRPr lang="ru-RU"/>
        </a:p>
      </dgm:t>
    </dgm:pt>
    <dgm:pt modelId="{5F07A96A-0207-4654-BB0B-9E21A4FBD121}" type="sibTrans" cxnId="{094D655A-B391-4910-8AC9-6B7DADA3921A}">
      <dgm:prSet/>
      <dgm:spPr/>
      <dgm:t>
        <a:bodyPr/>
        <a:lstStyle/>
        <a:p>
          <a:endParaRPr lang="ru-RU"/>
        </a:p>
      </dgm:t>
    </dgm:pt>
    <dgm:pt modelId="{E18AD541-89B9-456A-B0DC-47663DA006A9}">
      <dgm:prSet/>
      <dgm:spPr/>
      <dgm:t>
        <a:bodyPr/>
        <a:lstStyle/>
        <a:p>
          <a:r>
            <a:rPr lang="uk-UA" dirty="0"/>
            <a:t>Завдають значних збитків</a:t>
          </a:r>
          <a:endParaRPr lang="ru-RU" dirty="0"/>
        </a:p>
      </dgm:t>
    </dgm:pt>
    <dgm:pt modelId="{4A8441E1-BE42-4ACA-A680-85A524029E56}" type="parTrans" cxnId="{C557868F-BD80-4EFF-B2B8-1C1E42973C77}">
      <dgm:prSet/>
      <dgm:spPr/>
      <dgm:t>
        <a:bodyPr/>
        <a:lstStyle/>
        <a:p>
          <a:endParaRPr lang="ru-RU"/>
        </a:p>
      </dgm:t>
    </dgm:pt>
    <dgm:pt modelId="{253A1262-19BA-4D8B-A306-D5952384FE4F}" type="sibTrans" cxnId="{C557868F-BD80-4EFF-B2B8-1C1E42973C77}">
      <dgm:prSet/>
      <dgm:spPr/>
      <dgm:t>
        <a:bodyPr/>
        <a:lstStyle/>
        <a:p>
          <a:endParaRPr lang="ru-RU"/>
        </a:p>
      </dgm:t>
    </dgm:pt>
    <dgm:pt modelId="{A3778D68-A898-4760-859F-673437F8194D}" type="pres">
      <dgm:prSet presAssocID="{2463BA82-EEE3-41B1-96F8-0BF3341A0C8C}" presName="linear" presStyleCnt="0">
        <dgm:presLayoutVars>
          <dgm:animLvl val="lvl"/>
          <dgm:resizeHandles val="exact"/>
        </dgm:presLayoutVars>
      </dgm:prSet>
      <dgm:spPr/>
    </dgm:pt>
    <dgm:pt modelId="{5C905901-9FEE-43FE-A678-0A496967161A}" type="pres">
      <dgm:prSet presAssocID="{4EB59660-3C19-4B2C-B6A0-23C11DA5522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D203F8B-9EE1-46C2-B685-028624B90BDF}" type="pres">
      <dgm:prSet presAssocID="{4EB59660-3C19-4B2C-B6A0-23C11DA55220}" presName="childText" presStyleLbl="revTx" presStyleIdx="0" presStyleCnt="3">
        <dgm:presLayoutVars>
          <dgm:bulletEnabled val="1"/>
        </dgm:presLayoutVars>
      </dgm:prSet>
      <dgm:spPr/>
    </dgm:pt>
    <dgm:pt modelId="{4BE671CD-FCD4-4022-B002-152294FDDF6C}" type="pres">
      <dgm:prSet presAssocID="{BD8C5C12-5AA3-4DA1-9FBD-A1F76F7F00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3F1A0C3-3472-4BFE-9222-3338DE3925AF}" type="pres">
      <dgm:prSet presAssocID="{BD8C5C12-5AA3-4DA1-9FBD-A1F76F7F00F2}" presName="childText" presStyleLbl="revTx" presStyleIdx="1" presStyleCnt="3">
        <dgm:presLayoutVars>
          <dgm:bulletEnabled val="1"/>
        </dgm:presLayoutVars>
      </dgm:prSet>
      <dgm:spPr/>
    </dgm:pt>
    <dgm:pt modelId="{6736A85F-954C-4068-A87E-DC39BF1036E6}" type="pres">
      <dgm:prSet presAssocID="{8DD7C27F-ED56-4040-AC57-DC448F85D78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9A2D8E0-1C42-4291-AE36-67A22EC4F7CF}" type="pres">
      <dgm:prSet presAssocID="{8DD7C27F-ED56-4040-AC57-DC448F85D78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4FC7805-0344-409B-BAC3-84C442C04962}" type="presOf" srcId="{E18AD541-89B9-456A-B0DC-47663DA006A9}" destId="{C3F1A0C3-3472-4BFE-9222-3338DE3925AF}" srcOrd="0" destOrd="0" presId="urn:microsoft.com/office/officeart/2005/8/layout/vList2"/>
    <dgm:cxn modelId="{EEE52706-0495-4AFE-9D4D-FCE8C321B085}" type="presOf" srcId="{FA083DC4-C927-41F3-A39B-684BCB681B16}" destId="{69A2D8E0-1C42-4291-AE36-67A22EC4F7CF}" srcOrd="0" destOrd="0" presId="urn:microsoft.com/office/officeart/2005/8/layout/vList2"/>
    <dgm:cxn modelId="{59536D3F-9F99-4082-975A-DE301FCCF6E8}" type="presOf" srcId="{2463BA82-EEE3-41B1-96F8-0BF3341A0C8C}" destId="{A3778D68-A898-4760-859F-673437F8194D}" srcOrd="0" destOrd="0" presId="urn:microsoft.com/office/officeart/2005/8/layout/vList2"/>
    <dgm:cxn modelId="{A8A7415F-9997-43B3-8108-0AFBD16ECC2B}" srcId="{8DD7C27F-ED56-4040-AC57-DC448F85D782}" destId="{FA083DC4-C927-41F3-A39B-684BCB681B16}" srcOrd="0" destOrd="0" parTransId="{DED8C00B-0D1A-4061-96A8-CA2CE8C7CBEA}" sibTransId="{96AE7A0C-6224-4AAC-B3D4-98AE39F47BEE}"/>
    <dgm:cxn modelId="{9910226C-A544-4E15-999B-C12C74BD2075}" srcId="{2463BA82-EEE3-41B1-96F8-0BF3341A0C8C}" destId="{8DD7C27F-ED56-4040-AC57-DC448F85D782}" srcOrd="2" destOrd="0" parTransId="{B7DCF933-8277-4C67-B7B2-B57771AA22A0}" sibTransId="{6C5FA41A-2D8A-4ED4-98CB-B5D1DBBA94CD}"/>
    <dgm:cxn modelId="{DCEF816C-CFE8-4597-8729-2D5236B43726}" type="presOf" srcId="{BD8C5C12-5AA3-4DA1-9FBD-A1F76F7F00F2}" destId="{4BE671CD-FCD4-4022-B002-152294FDDF6C}" srcOrd="0" destOrd="0" presId="urn:microsoft.com/office/officeart/2005/8/layout/vList2"/>
    <dgm:cxn modelId="{1842A554-4135-4E7A-9EFB-D246364AE7E3}" type="presOf" srcId="{3A5FD071-94B7-46A3-BCF1-0092941E3AF4}" destId="{FD203F8B-9EE1-46C2-B685-028624B90BDF}" srcOrd="0" destOrd="0" presId="urn:microsoft.com/office/officeart/2005/8/layout/vList2"/>
    <dgm:cxn modelId="{094D655A-B391-4910-8AC9-6B7DADA3921A}" srcId="{2463BA82-EEE3-41B1-96F8-0BF3341A0C8C}" destId="{BD8C5C12-5AA3-4DA1-9FBD-A1F76F7F00F2}" srcOrd="1" destOrd="0" parTransId="{F3403005-3F22-48F2-B346-1CF59C4F0DFF}" sibTransId="{5F07A96A-0207-4654-BB0B-9E21A4FBD121}"/>
    <dgm:cxn modelId="{1166E05A-2B57-48D1-B837-93F8C5B76680}" type="presOf" srcId="{4EB59660-3C19-4B2C-B6A0-23C11DA55220}" destId="{5C905901-9FEE-43FE-A678-0A496967161A}" srcOrd="0" destOrd="0" presId="urn:microsoft.com/office/officeart/2005/8/layout/vList2"/>
    <dgm:cxn modelId="{C557868F-BD80-4EFF-B2B8-1C1E42973C77}" srcId="{BD8C5C12-5AA3-4DA1-9FBD-A1F76F7F00F2}" destId="{E18AD541-89B9-456A-B0DC-47663DA006A9}" srcOrd="0" destOrd="0" parTransId="{4A8441E1-BE42-4ACA-A680-85A524029E56}" sibTransId="{253A1262-19BA-4D8B-A306-D5952384FE4F}"/>
    <dgm:cxn modelId="{77C9AAB3-4333-45F2-898D-02AFA02F0997}" srcId="{4EB59660-3C19-4B2C-B6A0-23C11DA55220}" destId="{3A5FD071-94B7-46A3-BCF1-0092941E3AF4}" srcOrd="0" destOrd="0" parTransId="{247410F0-2321-4B04-BE52-46770A837C56}" sibTransId="{A761C674-9954-4372-857E-4C36A5E3CB18}"/>
    <dgm:cxn modelId="{284BE8CE-A40D-4F06-B06D-2B2A9D4157E4}" type="presOf" srcId="{8DD7C27F-ED56-4040-AC57-DC448F85D782}" destId="{6736A85F-954C-4068-A87E-DC39BF1036E6}" srcOrd="0" destOrd="0" presId="urn:microsoft.com/office/officeart/2005/8/layout/vList2"/>
    <dgm:cxn modelId="{A8E548DB-C900-42CD-812C-182203E6A131}" srcId="{2463BA82-EEE3-41B1-96F8-0BF3341A0C8C}" destId="{4EB59660-3C19-4B2C-B6A0-23C11DA55220}" srcOrd="0" destOrd="0" parTransId="{1D05C808-4F09-4E72-AE4C-4960C5370146}" sibTransId="{4DD9BD22-3A02-436B-9330-CD668B5F79EC}"/>
    <dgm:cxn modelId="{A9B9545A-A4D2-4944-B6BC-19424B9CA1B1}" type="presParOf" srcId="{A3778D68-A898-4760-859F-673437F8194D}" destId="{5C905901-9FEE-43FE-A678-0A496967161A}" srcOrd="0" destOrd="0" presId="urn:microsoft.com/office/officeart/2005/8/layout/vList2"/>
    <dgm:cxn modelId="{27BEDF4B-8E6E-42CC-8413-1D823A85A04B}" type="presParOf" srcId="{A3778D68-A898-4760-859F-673437F8194D}" destId="{FD203F8B-9EE1-46C2-B685-028624B90BDF}" srcOrd="1" destOrd="0" presId="urn:microsoft.com/office/officeart/2005/8/layout/vList2"/>
    <dgm:cxn modelId="{17B942D7-318E-4B4A-AEB0-47C11B5D3B47}" type="presParOf" srcId="{A3778D68-A898-4760-859F-673437F8194D}" destId="{4BE671CD-FCD4-4022-B002-152294FDDF6C}" srcOrd="2" destOrd="0" presId="urn:microsoft.com/office/officeart/2005/8/layout/vList2"/>
    <dgm:cxn modelId="{A49E0C4E-5633-471A-9BC6-DF26D6A77C42}" type="presParOf" srcId="{A3778D68-A898-4760-859F-673437F8194D}" destId="{C3F1A0C3-3472-4BFE-9222-3338DE3925AF}" srcOrd="3" destOrd="0" presId="urn:microsoft.com/office/officeart/2005/8/layout/vList2"/>
    <dgm:cxn modelId="{C18000A0-CBE2-4C91-92F4-36A84F3B68F9}" type="presParOf" srcId="{A3778D68-A898-4760-859F-673437F8194D}" destId="{6736A85F-954C-4068-A87E-DC39BF1036E6}" srcOrd="4" destOrd="0" presId="urn:microsoft.com/office/officeart/2005/8/layout/vList2"/>
    <dgm:cxn modelId="{2165599F-2F39-4F6C-B592-A996C585DDEE}" type="presParOf" srcId="{A3778D68-A898-4760-859F-673437F8194D}" destId="{69A2D8E0-1C42-4291-AE36-67A22EC4F7C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B753B8-4A4D-4267-B54D-A7333ECFCFCE}" type="doc">
      <dgm:prSet loTypeId="urn:microsoft.com/office/officeart/2005/8/layout/orgChart1" loCatId="hierarchy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2E805AD-2EFA-4AF3-AF25-245BC0E9EC7B}">
      <dgm:prSet phldrT="[Текст]" custT="1"/>
      <dgm:spPr/>
      <dgm:t>
        <a:bodyPr/>
        <a:lstStyle/>
        <a:p>
          <a:r>
            <a:rPr lang="uk-UA" sz="2800" b="1" noProof="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Century Gothic" panose="020B0502020202020204" pitchFamily="34" charset="0"/>
            </a:rPr>
            <a:t>Загрози інформаційній безпеці</a:t>
          </a:r>
          <a:r>
            <a:rPr lang="en-US" sz="2800" b="1" noProof="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Century Gothic" panose="020B0502020202020204" pitchFamily="34" charset="0"/>
            </a:rPr>
            <a:t> (</a:t>
          </a:r>
          <a:r>
            <a:rPr lang="uk-UA" sz="2800" b="1" noProof="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Century Gothic" panose="020B0502020202020204" pitchFamily="34" charset="0"/>
            </a:rPr>
            <a:t>за природою виникнення)</a:t>
          </a:r>
        </a:p>
      </dgm:t>
    </dgm:pt>
    <dgm:pt modelId="{A9466896-58D9-419C-A566-360CC88FE505}" type="parTrans" cxnId="{F39D1347-C80E-469F-A54F-75472DD7C86B}">
      <dgm:prSet/>
      <dgm:spPr/>
      <dgm:t>
        <a:bodyPr/>
        <a:lstStyle/>
        <a:p>
          <a:endParaRPr lang="ru-RU" sz="1800"/>
        </a:p>
      </dgm:t>
    </dgm:pt>
    <dgm:pt modelId="{EB83AB09-B13D-4CED-9255-3FECCE71639A}" type="sibTrans" cxnId="{F39D1347-C80E-469F-A54F-75472DD7C86B}">
      <dgm:prSet/>
      <dgm:spPr/>
      <dgm:t>
        <a:bodyPr/>
        <a:lstStyle/>
        <a:p>
          <a:endParaRPr lang="ru-RU" sz="1800"/>
        </a:p>
      </dgm:t>
    </dgm:pt>
    <dgm:pt modelId="{8944F620-CCCA-4DE5-B5F5-456B5D67CA81}">
      <dgm:prSet phldrT="[Текст]" custT="1"/>
      <dgm:spPr/>
      <dgm:t>
        <a:bodyPr/>
        <a:lstStyle/>
        <a:p>
          <a:pPr algn="ctr"/>
          <a:r>
            <a:rPr lang="uk-UA" sz="2200" b="1" noProof="0" dirty="0">
              <a:latin typeface="Century Gothic" panose="020B0502020202020204" pitchFamily="34" charset="0"/>
            </a:rPr>
            <a:t>Природні (об'єктивні, не залежать від людини) </a:t>
          </a:r>
          <a:r>
            <a:rPr lang="uk-UA" sz="2200" b="0" noProof="0" dirty="0">
              <a:latin typeface="Century Gothic" panose="020B0502020202020204" pitchFamily="34" charset="0"/>
            </a:rPr>
            <a:t>стихійні явища, природне старіння обладнання, відмова елементів ОС</a:t>
          </a:r>
          <a:endParaRPr lang="uk-UA" sz="2200" b="1" noProof="0" dirty="0">
            <a:latin typeface="Century Gothic" panose="020B0502020202020204" pitchFamily="34" charset="0"/>
          </a:endParaRPr>
        </a:p>
      </dgm:t>
    </dgm:pt>
    <dgm:pt modelId="{B8401516-E1D2-407C-B915-386D13D5C726}" type="parTrans" cxnId="{B174F371-33C5-4B9B-A266-5A92E6A93B27}">
      <dgm:prSet/>
      <dgm:spPr/>
      <dgm:t>
        <a:bodyPr/>
        <a:lstStyle/>
        <a:p>
          <a:endParaRPr lang="ru-RU" sz="1800"/>
        </a:p>
      </dgm:t>
    </dgm:pt>
    <dgm:pt modelId="{EE08CB2C-086D-4F39-84A3-DA24EFE0743E}" type="sibTrans" cxnId="{B174F371-33C5-4B9B-A266-5A92E6A93B27}">
      <dgm:prSet/>
      <dgm:spPr/>
      <dgm:t>
        <a:bodyPr/>
        <a:lstStyle/>
        <a:p>
          <a:endParaRPr lang="ru-RU" sz="1800"/>
        </a:p>
      </dgm:t>
    </dgm:pt>
    <dgm:pt modelId="{481A65ED-66F1-44A0-B9C4-DEFD1905DAC1}">
      <dgm:prSet phldrT="[Текст]" custT="1"/>
      <dgm:spPr/>
      <dgm:t>
        <a:bodyPr/>
        <a:lstStyle/>
        <a:p>
          <a:pPr algn="ctr">
            <a:spcAft>
              <a:spcPts val="600"/>
            </a:spcAft>
          </a:pPr>
          <a:r>
            <a:rPr lang="en-US" sz="2200" b="1" noProof="0" dirty="0">
              <a:latin typeface="Century Gothic" panose="020B0502020202020204" pitchFamily="34" charset="0"/>
            </a:rPr>
            <a:t>  </a:t>
          </a:r>
          <a:r>
            <a:rPr lang="uk-UA" sz="2200" b="1" noProof="0" dirty="0">
              <a:latin typeface="Century Gothic" panose="020B0502020202020204" pitchFamily="34" charset="0"/>
            </a:rPr>
            <a:t>Штучні </a:t>
          </a:r>
          <a:r>
            <a:rPr lang="en-US" sz="2200" b="1" noProof="0" dirty="0">
              <a:latin typeface="Century Gothic" panose="020B0502020202020204" pitchFamily="34" charset="0"/>
            </a:rPr>
            <a:t> </a:t>
          </a:r>
          <a:r>
            <a:rPr lang="uk-UA" sz="2200" b="1" noProof="0" dirty="0">
              <a:latin typeface="Century Gothic" panose="020B0502020202020204" pitchFamily="34" charset="0"/>
            </a:rPr>
            <a:t>(суб'єктивні, залежать від людини)</a:t>
          </a:r>
        </a:p>
      </dgm:t>
    </dgm:pt>
    <dgm:pt modelId="{5AB03E9D-9CF3-4430-871D-4C0056A685F1}" type="parTrans" cxnId="{37EE39A0-BD09-4CE6-843D-3BF3BE62411F}">
      <dgm:prSet/>
      <dgm:spPr/>
      <dgm:t>
        <a:bodyPr/>
        <a:lstStyle/>
        <a:p>
          <a:endParaRPr lang="ru-RU" sz="1800"/>
        </a:p>
      </dgm:t>
    </dgm:pt>
    <dgm:pt modelId="{FC388F91-F339-4F0A-A200-CB57C56332C2}" type="sibTrans" cxnId="{37EE39A0-BD09-4CE6-843D-3BF3BE62411F}">
      <dgm:prSet/>
      <dgm:spPr/>
      <dgm:t>
        <a:bodyPr/>
        <a:lstStyle/>
        <a:p>
          <a:endParaRPr lang="ru-RU" sz="1800"/>
        </a:p>
      </dgm:t>
    </dgm:pt>
    <dgm:pt modelId="{A102ED1C-6990-4A49-897A-4A1CCBAFB530}">
      <dgm:prSet custT="1"/>
      <dgm:spPr/>
      <dgm:t>
        <a:bodyPr/>
        <a:lstStyle/>
        <a:p>
          <a:r>
            <a:rPr lang="uk-UA" sz="2100" b="1" noProof="0" dirty="0">
              <a:solidFill>
                <a:schemeClr val="tx1"/>
              </a:solidFill>
              <a:latin typeface="Century Gothic" panose="020B0502020202020204" pitchFamily="34" charset="0"/>
            </a:rPr>
            <a:t>Навмисні</a:t>
          </a:r>
          <a:r>
            <a:rPr lang="uk-UA" sz="2100" noProof="0" dirty="0">
              <a:solidFill>
                <a:schemeClr val="tx1"/>
              </a:solidFill>
              <a:latin typeface="Century Gothic" panose="020B0502020202020204" pitchFamily="34" charset="0"/>
            </a:rPr>
            <a:t> (перехоплення даних, маскування під дійсного користувача, фізичне руйнування системи)</a:t>
          </a:r>
        </a:p>
      </dgm:t>
    </dgm:pt>
    <dgm:pt modelId="{0AC2F542-C215-484B-955C-3D21A6D9E0F0}" type="sibTrans" cxnId="{7BC37B37-D824-4D45-881C-6E3BC8293D20}">
      <dgm:prSet/>
      <dgm:spPr/>
      <dgm:t>
        <a:bodyPr/>
        <a:lstStyle/>
        <a:p>
          <a:endParaRPr lang="ru-RU"/>
        </a:p>
      </dgm:t>
    </dgm:pt>
    <dgm:pt modelId="{B5D9C23F-BFF2-49B0-A95C-6E95C8BDB565}" type="parTrans" cxnId="{7BC37B37-D824-4D45-881C-6E3BC8293D20}">
      <dgm:prSet/>
      <dgm:spPr/>
      <dgm:t>
        <a:bodyPr/>
        <a:lstStyle/>
        <a:p>
          <a:endParaRPr lang="ru-RU"/>
        </a:p>
      </dgm:t>
    </dgm:pt>
    <dgm:pt modelId="{3429EC17-3D55-4988-9148-686633534E14}">
      <dgm:prSet phldrT="[Текст]" custT="1"/>
      <dgm:spPr/>
      <dgm:t>
        <a:bodyPr/>
        <a:lstStyle/>
        <a:p>
          <a:pPr algn="ctr">
            <a:spcAft>
              <a:spcPts val="600"/>
            </a:spcAft>
          </a:pPr>
          <a:r>
            <a:rPr lang="uk-UA" sz="2100" b="1" noProof="0" dirty="0">
              <a:solidFill>
                <a:schemeClr val="tx1"/>
              </a:solidFill>
              <a:latin typeface="Century Gothic" panose="020B0502020202020204" pitchFamily="34" charset="0"/>
            </a:rPr>
            <a:t>Випадкові </a:t>
          </a:r>
          <a:r>
            <a:rPr lang="uk-UA" sz="2100" noProof="0" dirty="0">
              <a:solidFill>
                <a:schemeClr val="tx1"/>
              </a:solidFill>
              <a:latin typeface="Century Gothic" panose="020B0502020202020204" pitchFamily="34" charset="0"/>
            </a:rPr>
            <a:t>(вихід із ладу обладнання, помилки персоналу або програмного забезпечення</a:t>
          </a:r>
          <a:r>
            <a:rPr lang="uk-UA" sz="2200" noProof="0" dirty="0">
              <a:solidFill>
                <a:schemeClr val="tx1"/>
              </a:solidFill>
              <a:latin typeface="Century Gothic" panose="020B0502020202020204" pitchFamily="34" charset="0"/>
            </a:rPr>
            <a:t>)</a:t>
          </a:r>
          <a:endParaRPr lang="uk-UA" sz="2200" b="1" noProof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FD34CCA-DD3C-484F-88EC-287216703E43}" type="sibTrans" cxnId="{F6F10A38-91DF-4380-9844-AC4662501D64}">
      <dgm:prSet/>
      <dgm:spPr/>
      <dgm:t>
        <a:bodyPr/>
        <a:lstStyle/>
        <a:p>
          <a:endParaRPr lang="ru-RU"/>
        </a:p>
      </dgm:t>
    </dgm:pt>
    <dgm:pt modelId="{6D6C3BD8-835C-4C9B-9211-1D150029F03C}" type="parTrans" cxnId="{F6F10A38-91DF-4380-9844-AC4662501D64}">
      <dgm:prSet/>
      <dgm:spPr/>
      <dgm:t>
        <a:bodyPr/>
        <a:lstStyle/>
        <a:p>
          <a:endParaRPr lang="ru-RU"/>
        </a:p>
      </dgm:t>
    </dgm:pt>
    <dgm:pt modelId="{2FE556B7-19D3-4D0A-9B49-0FDA6BC28817}" type="pres">
      <dgm:prSet presAssocID="{E6B753B8-4A4D-4267-B54D-A7333ECFCF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E6451A-F49E-476F-A24B-7E86EC5C8184}" type="pres">
      <dgm:prSet presAssocID="{62E805AD-2EFA-4AF3-AF25-245BC0E9EC7B}" presName="hierRoot1" presStyleCnt="0">
        <dgm:presLayoutVars>
          <dgm:hierBranch val="init"/>
        </dgm:presLayoutVars>
      </dgm:prSet>
      <dgm:spPr/>
    </dgm:pt>
    <dgm:pt modelId="{948A5A59-6975-4277-BDF5-4ADCAE370CB1}" type="pres">
      <dgm:prSet presAssocID="{62E805AD-2EFA-4AF3-AF25-245BC0E9EC7B}" presName="rootComposite1" presStyleCnt="0"/>
      <dgm:spPr/>
    </dgm:pt>
    <dgm:pt modelId="{8F1493E4-EA6C-45DB-AF4F-B40D602997F8}" type="pres">
      <dgm:prSet presAssocID="{62E805AD-2EFA-4AF3-AF25-245BC0E9EC7B}" presName="rootText1" presStyleLbl="node0" presStyleIdx="0" presStyleCnt="1" custScaleX="241800" custLinFactNeighborX="33803" custLinFactNeighborY="-219">
        <dgm:presLayoutVars>
          <dgm:chPref val="3"/>
        </dgm:presLayoutVars>
      </dgm:prSet>
      <dgm:spPr/>
    </dgm:pt>
    <dgm:pt modelId="{0D7A6104-C308-48BB-A129-2D247D04C732}" type="pres">
      <dgm:prSet presAssocID="{62E805AD-2EFA-4AF3-AF25-245BC0E9EC7B}" presName="rootConnector1" presStyleLbl="node1" presStyleIdx="0" presStyleCnt="0"/>
      <dgm:spPr/>
    </dgm:pt>
    <dgm:pt modelId="{DB1263C6-F2B4-4703-9522-4971265C58FB}" type="pres">
      <dgm:prSet presAssocID="{62E805AD-2EFA-4AF3-AF25-245BC0E9EC7B}" presName="hierChild2" presStyleCnt="0"/>
      <dgm:spPr/>
    </dgm:pt>
    <dgm:pt modelId="{9FBFF643-FFB1-4CF7-9D6C-6EC4F522ED70}" type="pres">
      <dgm:prSet presAssocID="{B8401516-E1D2-407C-B915-386D13D5C726}" presName="Name37" presStyleLbl="parChTrans1D2" presStyleIdx="0" presStyleCnt="2"/>
      <dgm:spPr/>
    </dgm:pt>
    <dgm:pt modelId="{41AC5214-7F94-483E-A555-A50C96A06249}" type="pres">
      <dgm:prSet presAssocID="{8944F620-CCCA-4DE5-B5F5-456B5D67CA81}" presName="hierRoot2" presStyleCnt="0">
        <dgm:presLayoutVars>
          <dgm:hierBranch val="init"/>
        </dgm:presLayoutVars>
      </dgm:prSet>
      <dgm:spPr/>
    </dgm:pt>
    <dgm:pt modelId="{D30440CF-5A02-470A-9C48-803FD873C0BD}" type="pres">
      <dgm:prSet presAssocID="{8944F620-CCCA-4DE5-B5F5-456B5D67CA81}" presName="rootComposite" presStyleCnt="0"/>
      <dgm:spPr/>
    </dgm:pt>
    <dgm:pt modelId="{A68BAF5D-46C2-44F7-A011-5756CBAC9FF1}" type="pres">
      <dgm:prSet presAssocID="{8944F620-CCCA-4DE5-B5F5-456B5D67CA81}" presName="rootText" presStyleLbl="node2" presStyleIdx="0" presStyleCnt="2" custScaleX="184047" custScaleY="168742">
        <dgm:presLayoutVars>
          <dgm:chPref val="3"/>
        </dgm:presLayoutVars>
      </dgm:prSet>
      <dgm:spPr/>
    </dgm:pt>
    <dgm:pt modelId="{8A1B6452-6B4E-4AB6-A4AB-23B315F7D1EE}" type="pres">
      <dgm:prSet presAssocID="{8944F620-CCCA-4DE5-B5F5-456B5D67CA81}" presName="rootConnector" presStyleLbl="node2" presStyleIdx="0" presStyleCnt="2"/>
      <dgm:spPr/>
    </dgm:pt>
    <dgm:pt modelId="{B805F664-41F9-4BB8-A965-9A3199DB9B1B}" type="pres">
      <dgm:prSet presAssocID="{8944F620-CCCA-4DE5-B5F5-456B5D67CA81}" presName="hierChild4" presStyleCnt="0"/>
      <dgm:spPr/>
    </dgm:pt>
    <dgm:pt modelId="{B9EBA351-6832-4714-9CFB-8C4A1ABC460D}" type="pres">
      <dgm:prSet presAssocID="{8944F620-CCCA-4DE5-B5F5-456B5D67CA81}" presName="hierChild5" presStyleCnt="0"/>
      <dgm:spPr/>
    </dgm:pt>
    <dgm:pt modelId="{6679C04C-8F95-4267-A3F4-952745B2541C}" type="pres">
      <dgm:prSet presAssocID="{5AB03E9D-9CF3-4430-871D-4C0056A685F1}" presName="Name37" presStyleLbl="parChTrans1D2" presStyleIdx="1" presStyleCnt="2"/>
      <dgm:spPr/>
    </dgm:pt>
    <dgm:pt modelId="{A028A803-617A-4E8B-9E44-29FB8284E378}" type="pres">
      <dgm:prSet presAssocID="{481A65ED-66F1-44A0-B9C4-DEFD1905DAC1}" presName="hierRoot2" presStyleCnt="0">
        <dgm:presLayoutVars>
          <dgm:hierBranch val="init"/>
        </dgm:presLayoutVars>
      </dgm:prSet>
      <dgm:spPr/>
    </dgm:pt>
    <dgm:pt modelId="{DA8FA6BA-8AE7-43F3-A55D-61BE95FC3B7E}" type="pres">
      <dgm:prSet presAssocID="{481A65ED-66F1-44A0-B9C4-DEFD1905DAC1}" presName="rootComposite" presStyleCnt="0"/>
      <dgm:spPr/>
    </dgm:pt>
    <dgm:pt modelId="{F42AAE9F-2B3C-4CDB-B79E-D3BE57A3CA1B}" type="pres">
      <dgm:prSet presAssocID="{481A65ED-66F1-44A0-B9C4-DEFD1905DAC1}" presName="rootText" presStyleLbl="node2" presStyleIdx="1" presStyleCnt="2" custScaleX="150418">
        <dgm:presLayoutVars>
          <dgm:chPref val="3"/>
        </dgm:presLayoutVars>
      </dgm:prSet>
      <dgm:spPr/>
    </dgm:pt>
    <dgm:pt modelId="{D1C3165C-77C3-4DD5-A642-960BF12DF22A}" type="pres">
      <dgm:prSet presAssocID="{481A65ED-66F1-44A0-B9C4-DEFD1905DAC1}" presName="rootConnector" presStyleLbl="node2" presStyleIdx="1" presStyleCnt="2"/>
      <dgm:spPr/>
    </dgm:pt>
    <dgm:pt modelId="{E93699E7-DAED-4B85-B1D8-8EF99D11A6AA}" type="pres">
      <dgm:prSet presAssocID="{481A65ED-66F1-44A0-B9C4-DEFD1905DAC1}" presName="hierChild4" presStyleCnt="0"/>
      <dgm:spPr/>
    </dgm:pt>
    <dgm:pt modelId="{B7F10D81-DAAA-4C78-91E6-585EE6190271}" type="pres">
      <dgm:prSet presAssocID="{6D6C3BD8-835C-4C9B-9211-1D150029F03C}" presName="Name37" presStyleLbl="parChTrans1D3" presStyleIdx="0" presStyleCnt="2"/>
      <dgm:spPr/>
    </dgm:pt>
    <dgm:pt modelId="{C6B787A1-0922-47CD-B58E-6DF9BD0A15A6}" type="pres">
      <dgm:prSet presAssocID="{3429EC17-3D55-4988-9148-686633534E14}" presName="hierRoot2" presStyleCnt="0">
        <dgm:presLayoutVars>
          <dgm:hierBranch val="init"/>
        </dgm:presLayoutVars>
      </dgm:prSet>
      <dgm:spPr/>
    </dgm:pt>
    <dgm:pt modelId="{34145659-3C8C-43CA-A9D8-59150B6043AE}" type="pres">
      <dgm:prSet presAssocID="{3429EC17-3D55-4988-9148-686633534E14}" presName="rootComposite" presStyleCnt="0"/>
      <dgm:spPr/>
    </dgm:pt>
    <dgm:pt modelId="{F465FED3-0DD0-481A-BCDB-7728FC8F9CBC}" type="pres">
      <dgm:prSet presAssocID="{3429EC17-3D55-4988-9148-686633534E14}" presName="rootText" presStyleLbl="node3" presStyleIdx="0" presStyleCnt="2" custScaleX="228579">
        <dgm:presLayoutVars>
          <dgm:chPref val="3"/>
        </dgm:presLayoutVars>
      </dgm:prSet>
      <dgm:spPr/>
    </dgm:pt>
    <dgm:pt modelId="{838ECEF3-5ADC-41A9-9B01-0B0A88D0AAB1}" type="pres">
      <dgm:prSet presAssocID="{3429EC17-3D55-4988-9148-686633534E14}" presName="rootConnector" presStyleLbl="node3" presStyleIdx="0" presStyleCnt="2"/>
      <dgm:spPr/>
    </dgm:pt>
    <dgm:pt modelId="{8F3EE009-09EF-4B78-9AFF-95A7F6C62731}" type="pres">
      <dgm:prSet presAssocID="{3429EC17-3D55-4988-9148-686633534E14}" presName="hierChild4" presStyleCnt="0"/>
      <dgm:spPr/>
    </dgm:pt>
    <dgm:pt modelId="{2389571B-CD2F-469E-9EE0-66C75093D5DA}" type="pres">
      <dgm:prSet presAssocID="{3429EC17-3D55-4988-9148-686633534E14}" presName="hierChild5" presStyleCnt="0"/>
      <dgm:spPr/>
    </dgm:pt>
    <dgm:pt modelId="{9F3E769D-1663-4AF4-91EC-A11CD7B777E2}" type="pres">
      <dgm:prSet presAssocID="{B5D9C23F-BFF2-49B0-A95C-6E95C8BDB565}" presName="Name37" presStyleLbl="parChTrans1D3" presStyleIdx="1" presStyleCnt="2"/>
      <dgm:spPr/>
    </dgm:pt>
    <dgm:pt modelId="{FADC2EDA-6BFC-4EB9-8A17-4388A303033E}" type="pres">
      <dgm:prSet presAssocID="{A102ED1C-6990-4A49-897A-4A1CCBAFB530}" presName="hierRoot2" presStyleCnt="0">
        <dgm:presLayoutVars>
          <dgm:hierBranch val="init"/>
        </dgm:presLayoutVars>
      </dgm:prSet>
      <dgm:spPr/>
    </dgm:pt>
    <dgm:pt modelId="{88D0ADF8-B190-489A-AF86-07C5468B1E45}" type="pres">
      <dgm:prSet presAssocID="{A102ED1C-6990-4A49-897A-4A1CCBAFB530}" presName="rootComposite" presStyleCnt="0"/>
      <dgm:spPr/>
    </dgm:pt>
    <dgm:pt modelId="{94BF4F61-0A35-453D-A10F-E4077A17751F}" type="pres">
      <dgm:prSet presAssocID="{A102ED1C-6990-4A49-897A-4A1CCBAFB530}" presName="rootText" presStyleLbl="node3" presStyleIdx="1" presStyleCnt="2" custScaleX="231085" custScaleY="119079">
        <dgm:presLayoutVars>
          <dgm:chPref val="3"/>
        </dgm:presLayoutVars>
      </dgm:prSet>
      <dgm:spPr/>
    </dgm:pt>
    <dgm:pt modelId="{22EAD6B4-47EC-43A5-A4FE-F25A0654D3B0}" type="pres">
      <dgm:prSet presAssocID="{A102ED1C-6990-4A49-897A-4A1CCBAFB530}" presName="rootConnector" presStyleLbl="node3" presStyleIdx="1" presStyleCnt="2"/>
      <dgm:spPr/>
    </dgm:pt>
    <dgm:pt modelId="{6706F960-F29D-40D2-BEF5-FCC3D3978593}" type="pres">
      <dgm:prSet presAssocID="{A102ED1C-6990-4A49-897A-4A1CCBAFB530}" presName="hierChild4" presStyleCnt="0"/>
      <dgm:spPr/>
    </dgm:pt>
    <dgm:pt modelId="{544C2FCA-E847-4963-AA41-28D91A6B7100}" type="pres">
      <dgm:prSet presAssocID="{A102ED1C-6990-4A49-897A-4A1CCBAFB530}" presName="hierChild5" presStyleCnt="0"/>
      <dgm:spPr/>
    </dgm:pt>
    <dgm:pt modelId="{2E34F64C-32B4-4498-92E3-C339C5047177}" type="pres">
      <dgm:prSet presAssocID="{481A65ED-66F1-44A0-B9C4-DEFD1905DAC1}" presName="hierChild5" presStyleCnt="0"/>
      <dgm:spPr/>
    </dgm:pt>
    <dgm:pt modelId="{F2D16926-7401-4DA9-9FEF-61D97CD276A4}" type="pres">
      <dgm:prSet presAssocID="{62E805AD-2EFA-4AF3-AF25-245BC0E9EC7B}" presName="hierChild3" presStyleCnt="0"/>
      <dgm:spPr/>
    </dgm:pt>
  </dgm:ptLst>
  <dgm:cxnLst>
    <dgm:cxn modelId="{7698CA0B-4447-4B5D-8FC1-DB51DC98D766}" type="presOf" srcId="{62E805AD-2EFA-4AF3-AF25-245BC0E9EC7B}" destId="{0D7A6104-C308-48BB-A129-2D247D04C732}" srcOrd="1" destOrd="0" presId="urn:microsoft.com/office/officeart/2005/8/layout/orgChart1"/>
    <dgm:cxn modelId="{0423470F-F0C5-491B-A77A-4BD4A08658F9}" type="presOf" srcId="{6D6C3BD8-835C-4C9B-9211-1D150029F03C}" destId="{B7F10D81-DAAA-4C78-91E6-585EE6190271}" srcOrd="0" destOrd="0" presId="urn:microsoft.com/office/officeart/2005/8/layout/orgChart1"/>
    <dgm:cxn modelId="{4D4A3F15-84FB-45C4-82C6-3672B5294BE1}" type="presOf" srcId="{B5D9C23F-BFF2-49B0-A95C-6E95C8BDB565}" destId="{9F3E769D-1663-4AF4-91EC-A11CD7B777E2}" srcOrd="0" destOrd="0" presId="urn:microsoft.com/office/officeart/2005/8/layout/orgChart1"/>
    <dgm:cxn modelId="{FE098317-B89E-434F-8970-7B4054059D41}" type="presOf" srcId="{3429EC17-3D55-4988-9148-686633534E14}" destId="{F465FED3-0DD0-481A-BCDB-7728FC8F9CBC}" srcOrd="0" destOrd="0" presId="urn:microsoft.com/office/officeart/2005/8/layout/orgChart1"/>
    <dgm:cxn modelId="{6AE7D917-60B3-44BC-AAA7-B7683E040636}" type="presOf" srcId="{3429EC17-3D55-4988-9148-686633534E14}" destId="{838ECEF3-5ADC-41A9-9B01-0B0A88D0AAB1}" srcOrd="1" destOrd="0" presId="urn:microsoft.com/office/officeart/2005/8/layout/orgChart1"/>
    <dgm:cxn modelId="{6F57A118-6038-4CE9-80BC-8C3D4877BFC8}" type="presOf" srcId="{8944F620-CCCA-4DE5-B5F5-456B5D67CA81}" destId="{A68BAF5D-46C2-44F7-A011-5756CBAC9FF1}" srcOrd="0" destOrd="0" presId="urn:microsoft.com/office/officeart/2005/8/layout/orgChart1"/>
    <dgm:cxn modelId="{7BC37B37-D824-4D45-881C-6E3BC8293D20}" srcId="{481A65ED-66F1-44A0-B9C4-DEFD1905DAC1}" destId="{A102ED1C-6990-4A49-897A-4A1CCBAFB530}" srcOrd="1" destOrd="0" parTransId="{B5D9C23F-BFF2-49B0-A95C-6E95C8BDB565}" sibTransId="{0AC2F542-C215-484B-955C-3D21A6D9E0F0}"/>
    <dgm:cxn modelId="{F6F10A38-91DF-4380-9844-AC4662501D64}" srcId="{481A65ED-66F1-44A0-B9C4-DEFD1905DAC1}" destId="{3429EC17-3D55-4988-9148-686633534E14}" srcOrd="0" destOrd="0" parTransId="{6D6C3BD8-835C-4C9B-9211-1D150029F03C}" sibTransId="{DFD34CCA-DD3C-484F-88EC-287216703E43}"/>
    <dgm:cxn modelId="{9AF36142-1078-4A12-92A3-9A0DE2F03F35}" type="presOf" srcId="{481A65ED-66F1-44A0-B9C4-DEFD1905DAC1}" destId="{D1C3165C-77C3-4DD5-A642-960BF12DF22A}" srcOrd="1" destOrd="0" presId="urn:microsoft.com/office/officeart/2005/8/layout/orgChart1"/>
    <dgm:cxn modelId="{C3680944-EE44-4ED5-9333-BEBB984CC6BE}" type="presOf" srcId="{481A65ED-66F1-44A0-B9C4-DEFD1905DAC1}" destId="{F42AAE9F-2B3C-4CDB-B79E-D3BE57A3CA1B}" srcOrd="0" destOrd="0" presId="urn:microsoft.com/office/officeart/2005/8/layout/orgChart1"/>
    <dgm:cxn modelId="{F39D1347-C80E-469F-A54F-75472DD7C86B}" srcId="{E6B753B8-4A4D-4267-B54D-A7333ECFCFCE}" destId="{62E805AD-2EFA-4AF3-AF25-245BC0E9EC7B}" srcOrd="0" destOrd="0" parTransId="{A9466896-58D9-419C-A566-360CC88FE505}" sibTransId="{EB83AB09-B13D-4CED-9255-3FECCE71639A}"/>
    <dgm:cxn modelId="{920D3E49-FB3B-407F-A5CE-51E493DF62E9}" type="presOf" srcId="{8944F620-CCCA-4DE5-B5F5-456B5D67CA81}" destId="{8A1B6452-6B4E-4AB6-A4AB-23B315F7D1EE}" srcOrd="1" destOrd="0" presId="urn:microsoft.com/office/officeart/2005/8/layout/orgChart1"/>
    <dgm:cxn modelId="{B174F371-33C5-4B9B-A266-5A92E6A93B27}" srcId="{62E805AD-2EFA-4AF3-AF25-245BC0E9EC7B}" destId="{8944F620-CCCA-4DE5-B5F5-456B5D67CA81}" srcOrd="0" destOrd="0" parTransId="{B8401516-E1D2-407C-B915-386D13D5C726}" sibTransId="{EE08CB2C-086D-4F39-84A3-DA24EFE0743E}"/>
    <dgm:cxn modelId="{C0358873-F643-401F-BCAA-44E7D743D036}" type="presOf" srcId="{62E805AD-2EFA-4AF3-AF25-245BC0E9EC7B}" destId="{8F1493E4-EA6C-45DB-AF4F-B40D602997F8}" srcOrd="0" destOrd="0" presId="urn:microsoft.com/office/officeart/2005/8/layout/orgChart1"/>
    <dgm:cxn modelId="{DE8F5B89-F1F5-432C-A978-CE3F9E846843}" type="presOf" srcId="{B8401516-E1D2-407C-B915-386D13D5C726}" destId="{9FBFF643-FFB1-4CF7-9D6C-6EC4F522ED70}" srcOrd="0" destOrd="0" presId="urn:microsoft.com/office/officeart/2005/8/layout/orgChart1"/>
    <dgm:cxn modelId="{31281D93-6326-4D00-8044-221E321D19AB}" type="presOf" srcId="{A102ED1C-6990-4A49-897A-4A1CCBAFB530}" destId="{94BF4F61-0A35-453D-A10F-E4077A17751F}" srcOrd="0" destOrd="0" presId="urn:microsoft.com/office/officeart/2005/8/layout/orgChart1"/>
    <dgm:cxn modelId="{37EE39A0-BD09-4CE6-843D-3BF3BE62411F}" srcId="{62E805AD-2EFA-4AF3-AF25-245BC0E9EC7B}" destId="{481A65ED-66F1-44A0-B9C4-DEFD1905DAC1}" srcOrd="1" destOrd="0" parTransId="{5AB03E9D-9CF3-4430-871D-4C0056A685F1}" sibTransId="{FC388F91-F339-4F0A-A200-CB57C56332C2}"/>
    <dgm:cxn modelId="{58070FBE-770A-4C45-949C-86F8CFE6B91B}" type="presOf" srcId="{E6B753B8-4A4D-4267-B54D-A7333ECFCFCE}" destId="{2FE556B7-19D3-4D0A-9B49-0FDA6BC28817}" srcOrd="0" destOrd="0" presId="urn:microsoft.com/office/officeart/2005/8/layout/orgChart1"/>
    <dgm:cxn modelId="{82204CC9-3273-459E-A3AC-93B89767BC54}" type="presOf" srcId="{A102ED1C-6990-4A49-897A-4A1CCBAFB530}" destId="{22EAD6B4-47EC-43A5-A4FE-F25A0654D3B0}" srcOrd="1" destOrd="0" presId="urn:microsoft.com/office/officeart/2005/8/layout/orgChart1"/>
    <dgm:cxn modelId="{187B2DF8-B9CA-43C3-8591-3880B9C95C41}" type="presOf" srcId="{5AB03E9D-9CF3-4430-871D-4C0056A685F1}" destId="{6679C04C-8F95-4267-A3F4-952745B2541C}" srcOrd="0" destOrd="0" presId="urn:microsoft.com/office/officeart/2005/8/layout/orgChart1"/>
    <dgm:cxn modelId="{A286ACA9-E133-44EB-B9FF-5679CFDF9CEA}" type="presParOf" srcId="{2FE556B7-19D3-4D0A-9B49-0FDA6BC28817}" destId="{2AE6451A-F49E-476F-A24B-7E86EC5C8184}" srcOrd="0" destOrd="0" presId="urn:microsoft.com/office/officeart/2005/8/layout/orgChart1"/>
    <dgm:cxn modelId="{8E5215B1-246E-42EC-806A-E5F15A52966A}" type="presParOf" srcId="{2AE6451A-F49E-476F-A24B-7E86EC5C8184}" destId="{948A5A59-6975-4277-BDF5-4ADCAE370CB1}" srcOrd="0" destOrd="0" presId="urn:microsoft.com/office/officeart/2005/8/layout/orgChart1"/>
    <dgm:cxn modelId="{41214347-9A7F-4B61-9212-C7AF6065B345}" type="presParOf" srcId="{948A5A59-6975-4277-BDF5-4ADCAE370CB1}" destId="{8F1493E4-EA6C-45DB-AF4F-B40D602997F8}" srcOrd="0" destOrd="0" presId="urn:microsoft.com/office/officeart/2005/8/layout/orgChart1"/>
    <dgm:cxn modelId="{D23BE5FD-8F9E-4CB7-BAB0-DA30C1F0F43E}" type="presParOf" srcId="{948A5A59-6975-4277-BDF5-4ADCAE370CB1}" destId="{0D7A6104-C308-48BB-A129-2D247D04C732}" srcOrd="1" destOrd="0" presId="urn:microsoft.com/office/officeart/2005/8/layout/orgChart1"/>
    <dgm:cxn modelId="{507C5D1C-243C-4D42-AE34-D129FC13780C}" type="presParOf" srcId="{2AE6451A-F49E-476F-A24B-7E86EC5C8184}" destId="{DB1263C6-F2B4-4703-9522-4971265C58FB}" srcOrd="1" destOrd="0" presId="urn:microsoft.com/office/officeart/2005/8/layout/orgChart1"/>
    <dgm:cxn modelId="{7467C3AA-D039-478D-B395-7F001213FE6C}" type="presParOf" srcId="{DB1263C6-F2B4-4703-9522-4971265C58FB}" destId="{9FBFF643-FFB1-4CF7-9D6C-6EC4F522ED70}" srcOrd="0" destOrd="0" presId="urn:microsoft.com/office/officeart/2005/8/layout/orgChart1"/>
    <dgm:cxn modelId="{A12CCB37-B73C-4750-8029-8778F7FEE395}" type="presParOf" srcId="{DB1263C6-F2B4-4703-9522-4971265C58FB}" destId="{41AC5214-7F94-483E-A555-A50C96A06249}" srcOrd="1" destOrd="0" presId="urn:microsoft.com/office/officeart/2005/8/layout/orgChart1"/>
    <dgm:cxn modelId="{A3C52699-CF84-4E74-96F2-EE84A5F938EC}" type="presParOf" srcId="{41AC5214-7F94-483E-A555-A50C96A06249}" destId="{D30440CF-5A02-470A-9C48-803FD873C0BD}" srcOrd="0" destOrd="0" presId="urn:microsoft.com/office/officeart/2005/8/layout/orgChart1"/>
    <dgm:cxn modelId="{1CB7CC1B-D76E-4D85-862B-553A425E7261}" type="presParOf" srcId="{D30440CF-5A02-470A-9C48-803FD873C0BD}" destId="{A68BAF5D-46C2-44F7-A011-5756CBAC9FF1}" srcOrd="0" destOrd="0" presId="urn:microsoft.com/office/officeart/2005/8/layout/orgChart1"/>
    <dgm:cxn modelId="{462AAD70-8ABE-4AC0-88CD-F93E873D62D4}" type="presParOf" srcId="{D30440CF-5A02-470A-9C48-803FD873C0BD}" destId="{8A1B6452-6B4E-4AB6-A4AB-23B315F7D1EE}" srcOrd="1" destOrd="0" presId="urn:microsoft.com/office/officeart/2005/8/layout/orgChart1"/>
    <dgm:cxn modelId="{896CD8BA-55E7-41FF-9B36-4ABAF3E48CD5}" type="presParOf" srcId="{41AC5214-7F94-483E-A555-A50C96A06249}" destId="{B805F664-41F9-4BB8-A965-9A3199DB9B1B}" srcOrd="1" destOrd="0" presId="urn:microsoft.com/office/officeart/2005/8/layout/orgChart1"/>
    <dgm:cxn modelId="{CAFC8721-79EB-4E85-96FC-5E667065E399}" type="presParOf" srcId="{41AC5214-7F94-483E-A555-A50C96A06249}" destId="{B9EBA351-6832-4714-9CFB-8C4A1ABC460D}" srcOrd="2" destOrd="0" presId="urn:microsoft.com/office/officeart/2005/8/layout/orgChart1"/>
    <dgm:cxn modelId="{B8536ABF-BC1B-4700-9C4F-CEE82D457AFF}" type="presParOf" srcId="{DB1263C6-F2B4-4703-9522-4971265C58FB}" destId="{6679C04C-8F95-4267-A3F4-952745B2541C}" srcOrd="2" destOrd="0" presId="urn:microsoft.com/office/officeart/2005/8/layout/orgChart1"/>
    <dgm:cxn modelId="{84EB756E-6F56-453D-83F7-86376620B68A}" type="presParOf" srcId="{DB1263C6-F2B4-4703-9522-4971265C58FB}" destId="{A028A803-617A-4E8B-9E44-29FB8284E378}" srcOrd="3" destOrd="0" presId="urn:microsoft.com/office/officeart/2005/8/layout/orgChart1"/>
    <dgm:cxn modelId="{6FA52F04-68D9-4A3F-83C8-7A09FC22AC7C}" type="presParOf" srcId="{A028A803-617A-4E8B-9E44-29FB8284E378}" destId="{DA8FA6BA-8AE7-43F3-A55D-61BE95FC3B7E}" srcOrd="0" destOrd="0" presId="urn:microsoft.com/office/officeart/2005/8/layout/orgChart1"/>
    <dgm:cxn modelId="{5E8C4226-8AE8-4832-96A7-631571DE3504}" type="presParOf" srcId="{DA8FA6BA-8AE7-43F3-A55D-61BE95FC3B7E}" destId="{F42AAE9F-2B3C-4CDB-B79E-D3BE57A3CA1B}" srcOrd="0" destOrd="0" presId="urn:microsoft.com/office/officeart/2005/8/layout/orgChart1"/>
    <dgm:cxn modelId="{52E1D304-592F-465A-AB20-703CB2232777}" type="presParOf" srcId="{DA8FA6BA-8AE7-43F3-A55D-61BE95FC3B7E}" destId="{D1C3165C-77C3-4DD5-A642-960BF12DF22A}" srcOrd="1" destOrd="0" presId="urn:microsoft.com/office/officeart/2005/8/layout/orgChart1"/>
    <dgm:cxn modelId="{8FD6EA8E-26FD-4CE3-A427-85C05768977D}" type="presParOf" srcId="{A028A803-617A-4E8B-9E44-29FB8284E378}" destId="{E93699E7-DAED-4B85-B1D8-8EF99D11A6AA}" srcOrd="1" destOrd="0" presId="urn:microsoft.com/office/officeart/2005/8/layout/orgChart1"/>
    <dgm:cxn modelId="{374CD813-78D3-491B-831C-C50117CB315F}" type="presParOf" srcId="{E93699E7-DAED-4B85-B1D8-8EF99D11A6AA}" destId="{B7F10D81-DAAA-4C78-91E6-585EE6190271}" srcOrd="0" destOrd="0" presId="urn:microsoft.com/office/officeart/2005/8/layout/orgChart1"/>
    <dgm:cxn modelId="{1E739C17-8837-4FF4-B162-4CA96F545204}" type="presParOf" srcId="{E93699E7-DAED-4B85-B1D8-8EF99D11A6AA}" destId="{C6B787A1-0922-47CD-B58E-6DF9BD0A15A6}" srcOrd="1" destOrd="0" presId="urn:microsoft.com/office/officeart/2005/8/layout/orgChart1"/>
    <dgm:cxn modelId="{9610A0CB-D1C4-4045-9FD8-C3E9E1C24A52}" type="presParOf" srcId="{C6B787A1-0922-47CD-B58E-6DF9BD0A15A6}" destId="{34145659-3C8C-43CA-A9D8-59150B6043AE}" srcOrd="0" destOrd="0" presId="urn:microsoft.com/office/officeart/2005/8/layout/orgChart1"/>
    <dgm:cxn modelId="{ABA72265-0B8E-42BA-AAFD-EF52906F6FE5}" type="presParOf" srcId="{34145659-3C8C-43CA-A9D8-59150B6043AE}" destId="{F465FED3-0DD0-481A-BCDB-7728FC8F9CBC}" srcOrd="0" destOrd="0" presId="urn:microsoft.com/office/officeart/2005/8/layout/orgChart1"/>
    <dgm:cxn modelId="{2369EA00-0ECD-4FA0-BA59-C567787DB249}" type="presParOf" srcId="{34145659-3C8C-43CA-A9D8-59150B6043AE}" destId="{838ECEF3-5ADC-41A9-9B01-0B0A88D0AAB1}" srcOrd="1" destOrd="0" presId="urn:microsoft.com/office/officeart/2005/8/layout/orgChart1"/>
    <dgm:cxn modelId="{936899FA-D948-4A69-B53D-F87095CA5E9B}" type="presParOf" srcId="{C6B787A1-0922-47CD-B58E-6DF9BD0A15A6}" destId="{8F3EE009-09EF-4B78-9AFF-95A7F6C62731}" srcOrd="1" destOrd="0" presId="urn:microsoft.com/office/officeart/2005/8/layout/orgChart1"/>
    <dgm:cxn modelId="{46EE21E2-8EC7-4BDD-B2A6-B8979F1126E2}" type="presParOf" srcId="{C6B787A1-0922-47CD-B58E-6DF9BD0A15A6}" destId="{2389571B-CD2F-469E-9EE0-66C75093D5DA}" srcOrd="2" destOrd="0" presId="urn:microsoft.com/office/officeart/2005/8/layout/orgChart1"/>
    <dgm:cxn modelId="{796268F0-DD26-4A85-97EE-9A96B0FA5936}" type="presParOf" srcId="{E93699E7-DAED-4B85-B1D8-8EF99D11A6AA}" destId="{9F3E769D-1663-4AF4-91EC-A11CD7B777E2}" srcOrd="2" destOrd="0" presId="urn:microsoft.com/office/officeart/2005/8/layout/orgChart1"/>
    <dgm:cxn modelId="{0FDCFD8E-9195-4643-9579-D3A252F517A6}" type="presParOf" srcId="{E93699E7-DAED-4B85-B1D8-8EF99D11A6AA}" destId="{FADC2EDA-6BFC-4EB9-8A17-4388A303033E}" srcOrd="3" destOrd="0" presId="urn:microsoft.com/office/officeart/2005/8/layout/orgChart1"/>
    <dgm:cxn modelId="{8BFA5F0A-E648-4419-AFF4-A192680F7028}" type="presParOf" srcId="{FADC2EDA-6BFC-4EB9-8A17-4388A303033E}" destId="{88D0ADF8-B190-489A-AF86-07C5468B1E45}" srcOrd="0" destOrd="0" presId="urn:microsoft.com/office/officeart/2005/8/layout/orgChart1"/>
    <dgm:cxn modelId="{269589F5-2BCA-44D9-B70F-521C98A40BE9}" type="presParOf" srcId="{88D0ADF8-B190-489A-AF86-07C5468B1E45}" destId="{94BF4F61-0A35-453D-A10F-E4077A17751F}" srcOrd="0" destOrd="0" presId="urn:microsoft.com/office/officeart/2005/8/layout/orgChart1"/>
    <dgm:cxn modelId="{CB83787D-CC3F-4AE7-B73A-10747CA52F6B}" type="presParOf" srcId="{88D0ADF8-B190-489A-AF86-07C5468B1E45}" destId="{22EAD6B4-47EC-43A5-A4FE-F25A0654D3B0}" srcOrd="1" destOrd="0" presId="urn:microsoft.com/office/officeart/2005/8/layout/orgChart1"/>
    <dgm:cxn modelId="{669C20AB-7EFF-4CA3-8185-FEA399141FAA}" type="presParOf" srcId="{FADC2EDA-6BFC-4EB9-8A17-4388A303033E}" destId="{6706F960-F29D-40D2-BEF5-FCC3D3978593}" srcOrd="1" destOrd="0" presId="urn:microsoft.com/office/officeart/2005/8/layout/orgChart1"/>
    <dgm:cxn modelId="{B15DD8DD-87FF-447A-B21B-3D8636692A72}" type="presParOf" srcId="{FADC2EDA-6BFC-4EB9-8A17-4388A303033E}" destId="{544C2FCA-E847-4963-AA41-28D91A6B7100}" srcOrd="2" destOrd="0" presId="urn:microsoft.com/office/officeart/2005/8/layout/orgChart1"/>
    <dgm:cxn modelId="{DF2E050B-2FB2-42E8-B7ED-378ED5098857}" type="presParOf" srcId="{A028A803-617A-4E8B-9E44-29FB8284E378}" destId="{2E34F64C-32B4-4498-92E3-C339C5047177}" srcOrd="2" destOrd="0" presId="urn:microsoft.com/office/officeart/2005/8/layout/orgChart1"/>
    <dgm:cxn modelId="{52FCE272-5417-4A37-BEDF-F8BED8317073}" type="presParOf" srcId="{2AE6451A-F49E-476F-A24B-7E86EC5C8184}" destId="{F2D16926-7401-4DA9-9FEF-61D97CD276A4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10F7AD-5E73-4074-865B-787D3EFEF52D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7DF880-E4C8-4C7C-9977-46654BBC22B9}">
      <dgm:prSet phldrT="[Текст]" custT="1"/>
      <dgm:spPr/>
      <dgm:t>
        <a:bodyPr/>
        <a:lstStyle/>
        <a:p>
          <a:r>
            <a:rPr lang="uk-UA" sz="3200" b="1" i="1" dirty="0">
              <a:latin typeface="Times New Roman" pitchFamily="18" charset="0"/>
              <a:cs typeface="Times New Roman" pitchFamily="18" charset="0"/>
            </a:rPr>
            <a:t>Загрози  цілісності</a:t>
          </a:r>
          <a:r>
            <a:rPr lang="uk-UA" sz="3200" dirty="0">
              <a:latin typeface="Times New Roman" pitchFamily="18" charset="0"/>
              <a:cs typeface="Times New Roman" pitchFamily="18" charset="0"/>
            </a:rPr>
            <a:t>:</a:t>
          </a:r>
          <a:endParaRPr lang="ru-RU" sz="3200" dirty="0"/>
        </a:p>
      </dgm:t>
    </dgm:pt>
    <dgm:pt modelId="{861EF175-691F-43AB-BB61-5694E17A1D74}" type="parTrans" cxnId="{727D7F0E-EF73-4D70-B937-3430A98A93DF}">
      <dgm:prSet/>
      <dgm:spPr/>
      <dgm:t>
        <a:bodyPr/>
        <a:lstStyle/>
        <a:p>
          <a:endParaRPr lang="ru-RU" sz="2800"/>
        </a:p>
      </dgm:t>
    </dgm:pt>
    <dgm:pt modelId="{14FE13AD-DC7E-4B09-BBBA-78720F10C4CA}" type="sibTrans" cxnId="{727D7F0E-EF73-4D70-B937-3430A98A93DF}">
      <dgm:prSet/>
      <dgm:spPr/>
      <dgm:t>
        <a:bodyPr/>
        <a:lstStyle/>
        <a:p>
          <a:endParaRPr lang="ru-RU" sz="2800"/>
        </a:p>
      </dgm:t>
    </dgm:pt>
    <dgm:pt modelId="{44ACA4F5-A378-4E96-83FE-AC4398F20AB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>
            <a:spcAft>
              <a:spcPts val="0"/>
            </a:spcAft>
          </a:pPr>
          <a:r>
            <a: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Модифікація (спотворення,) інформації;</a:t>
          </a:r>
        </a:p>
      </dgm:t>
    </dgm:pt>
    <dgm:pt modelId="{5F2D5177-34AA-4CAC-864E-A35E17BE2C26}" type="parTrans" cxnId="{23A71642-167D-4DA5-B6D4-4CD843934576}">
      <dgm:prSet/>
      <dgm:spPr/>
      <dgm:t>
        <a:bodyPr/>
        <a:lstStyle/>
        <a:p>
          <a:endParaRPr lang="ru-RU" sz="2800"/>
        </a:p>
      </dgm:t>
    </dgm:pt>
    <dgm:pt modelId="{2BC6A75E-FB85-498C-9F5F-11529156EDE9}" type="sibTrans" cxnId="{23A71642-167D-4DA5-B6D4-4CD843934576}">
      <dgm:prSet/>
      <dgm:spPr/>
      <dgm:t>
        <a:bodyPr/>
        <a:lstStyle/>
        <a:p>
          <a:endParaRPr lang="ru-RU" sz="2800"/>
        </a:p>
      </dgm:t>
    </dgm:pt>
    <dgm:pt modelId="{67589099-3EBB-440F-B0CE-3782453D5BC3}">
      <dgm:prSet custT="1"/>
      <dgm:spPr/>
      <dgm:t>
        <a:bodyPr/>
        <a:lstStyle/>
        <a:p>
          <a:r>
            <a:rPr lang="uk-UA" sz="3200" b="1" i="1" dirty="0">
              <a:latin typeface="Times New Roman" pitchFamily="18" charset="0"/>
              <a:cs typeface="Times New Roman" pitchFamily="18" charset="0"/>
            </a:rPr>
            <a:t>Загрози доступності</a:t>
          </a:r>
          <a:r>
            <a:rPr lang="uk-UA" sz="3200" dirty="0">
              <a:latin typeface="Times New Roman" pitchFamily="18" charset="0"/>
              <a:cs typeface="Times New Roman" pitchFamily="18" charset="0"/>
            </a:rPr>
            <a:t>:</a:t>
          </a:r>
        </a:p>
      </dgm:t>
    </dgm:pt>
    <dgm:pt modelId="{A4D1F5AF-19BB-42DE-A18F-E21E6D3DC7F5}" type="parTrans" cxnId="{067F8A2F-09F9-4A42-8015-16D94C032C86}">
      <dgm:prSet/>
      <dgm:spPr/>
      <dgm:t>
        <a:bodyPr/>
        <a:lstStyle/>
        <a:p>
          <a:endParaRPr lang="ru-RU" sz="2800"/>
        </a:p>
      </dgm:t>
    </dgm:pt>
    <dgm:pt modelId="{E9B32798-1184-417B-AD17-0EA60641A5B6}" type="sibTrans" cxnId="{067F8A2F-09F9-4A42-8015-16D94C032C86}">
      <dgm:prSet/>
      <dgm:spPr/>
      <dgm:t>
        <a:bodyPr/>
        <a:lstStyle/>
        <a:p>
          <a:endParaRPr lang="ru-RU" sz="2800"/>
        </a:p>
      </dgm:t>
    </dgm:pt>
    <dgm:pt modelId="{279A6A6E-5145-412C-969D-2AD4ED11BBC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Блокування інформації;</a:t>
          </a:r>
          <a:endParaRPr lang="uk-UA" sz="2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2238C9-C15D-4CCE-ABAD-AF397D79DC46}" type="parTrans" cxnId="{CF980674-0401-4468-B6B3-D5A7CBEC7464}">
      <dgm:prSet/>
      <dgm:spPr/>
      <dgm:t>
        <a:bodyPr/>
        <a:lstStyle/>
        <a:p>
          <a:endParaRPr lang="ru-RU" sz="2800"/>
        </a:p>
      </dgm:t>
    </dgm:pt>
    <dgm:pt modelId="{8E2200E8-8DEB-4E86-804C-5D6CCFC680D9}" type="sibTrans" cxnId="{CF980674-0401-4468-B6B3-D5A7CBEC7464}">
      <dgm:prSet/>
      <dgm:spPr/>
      <dgm:t>
        <a:bodyPr/>
        <a:lstStyle/>
        <a:p>
          <a:endParaRPr lang="ru-RU" sz="2800"/>
        </a:p>
      </dgm:t>
    </dgm:pt>
    <dgm:pt modelId="{E191C521-7C6F-486B-AED2-5CD346E5781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Знищення інформації та засобів її обробки;</a:t>
          </a:r>
        </a:p>
      </dgm:t>
    </dgm:pt>
    <dgm:pt modelId="{25294AC2-7924-4B53-9E15-2B5759EFAE4D}" type="parTrans" cxnId="{5394B734-56CD-447D-B5A7-3AF474207791}">
      <dgm:prSet/>
      <dgm:spPr/>
      <dgm:t>
        <a:bodyPr/>
        <a:lstStyle/>
        <a:p>
          <a:endParaRPr lang="ru-RU" sz="2800"/>
        </a:p>
      </dgm:t>
    </dgm:pt>
    <dgm:pt modelId="{0501BA85-627D-421C-8DA2-E13532FC4F59}" type="sibTrans" cxnId="{5394B734-56CD-447D-B5A7-3AF474207791}">
      <dgm:prSet/>
      <dgm:spPr/>
      <dgm:t>
        <a:bodyPr/>
        <a:lstStyle/>
        <a:p>
          <a:endParaRPr lang="ru-RU" sz="2800"/>
        </a:p>
      </dgm:t>
    </dgm:pt>
    <dgm:pt modelId="{C2392923-B615-4ED5-B113-A84A279D8C31}">
      <dgm:prSet custT="1"/>
      <dgm:spPr>
        <a:solidFill>
          <a:srgbClr val="7030A0"/>
        </a:solidFill>
      </dgm:spPr>
      <dgm:t>
        <a:bodyPr/>
        <a:lstStyle/>
        <a:p>
          <a:r>
            <a:rPr lang="uk-UA" sz="2900" b="1" i="1" dirty="0">
              <a:latin typeface="Times New Roman" pitchFamily="18" charset="0"/>
              <a:cs typeface="Times New Roman" pitchFamily="18" charset="0"/>
            </a:rPr>
            <a:t>Загрози конфіденційності</a:t>
          </a:r>
          <a:r>
            <a:rPr lang="uk-UA" sz="2800" dirty="0">
              <a:latin typeface="Times New Roman" pitchFamily="18" charset="0"/>
              <a:cs typeface="Times New Roman" pitchFamily="18" charset="0"/>
            </a:rPr>
            <a:t>:</a:t>
          </a:r>
        </a:p>
      </dgm:t>
    </dgm:pt>
    <dgm:pt modelId="{D63C17AD-FCE9-4EFB-81B4-15ED9CD453DC}" type="parTrans" cxnId="{53BE6808-4833-42CF-AC66-50A5F9271D1E}">
      <dgm:prSet/>
      <dgm:spPr/>
      <dgm:t>
        <a:bodyPr/>
        <a:lstStyle/>
        <a:p>
          <a:endParaRPr lang="ru-RU" sz="2800"/>
        </a:p>
      </dgm:t>
    </dgm:pt>
    <dgm:pt modelId="{8DF5C4FA-CBDA-4295-9131-7CD576AD3A5B}" type="sibTrans" cxnId="{53BE6808-4833-42CF-AC66-50A5F9271D1E}">
      <dgm:prSet/>
      <dgm:spPr/>
      <dgm:t>
        <a:bodyPr/>
        <a:lstStyle/>
        <a:p>
          <a:endParaRPr lang="ru-RU" sz="2800"/>
        </a:p>
      </dgm:t>
    </dgm:pt>
    <dgm:pt modelId="{EB3A7FD5-856B-44AD-B6F2-F76E24FF8F8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Несанкціонований доступ (НСД);</a:t>
          </a:r>
        </a:p>
      </dgm:t>
    </dgm:pt>
    <dgm:pt modelId="{1899BEE2-F04C-4F0E-BE21-762CA627A61A}" type="parTrans" cxnId="{F92DADFD-16D2-4428-867B-2DAD7C620390}">
      <dgm:prSet/>
      <dgm:spPr/>
      <dgm:t>
        <a:bodyPr/>
        <a:lstStyle/>
        <a:p>
          <a:endParaRPr lang="ru-RU" sz="2800"/>
        </a:p>
      </dgm:t>
    </dgm:pt>
    <dgm:pt modelId="{B1B51354-A522-4DFA-8CBB-34398B0DD30A}" type="sibTrans" cxnId="{F92DADFD-16D2-4428-867B-2DAD7C620390}">
      <dgm:prSet/>
      <dgm:spPr/>
      <dgm:t>
        <a:bodyPr/>
        <a:lstStyle/>
        <a:p>
          <a:endParaRPr lang="ru-RU" sz="2800"/>
        </a:p>
      </dgm:t>
    </dgm:pt>
    <dgm:pt modelId="{5F89B2D1-882D-409D-B95C-3A70DF08B4B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Утрата (ненавмисна втрата, витік) інформації;</a:t>
          </a:r>
        </a:p>
      </dgm:t>
    </dgm:pt>
    <dgm:pt modelId="{BE2850D5-2AFD-45DF-9A53-2CABA582DC56}" type="parTrans" cxnId="{A7E72BFD-D469-47C1-8E7B-AA1DE87BF127}">
      <dgm:prSet/>
      <dgm:spPr/>
      <dgm:t>
        <a:bodyPr/>
        <a:lstStyle/>
        <a:p>
          <a:endParaRPr lang="ru-RU" sz="2800"/>
        </a:p>
      </dgm:t>
    </dgm:pt>
    <dgm:pt modelId="{CC3F21F7-DB40-4D13-BB52-08F27F7AC825}" type="sibTrans" cxnId="{A7E72BFD-D469-47C1-8E7B-AA1DE87BF127}">
      <dgm:prSet/>
      <dgm:spPr/>
      <dgm:t>
        <a:bodyPr/>
        <a:lstStyle/>
        <a:p>
          <a:endParaRPr lang="ru-RU" sz="2800"/>
        </a:p>
      </dgm:t>
    </dgm:pt>
    <dgm:pt modelId="{78BBD2B7-09AD-4D3D-84BB-8FAC1B38256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228600">
            <a:spcAft>
              <a:spcPct val="15000"/>
            </a:spcAft>
          </a:pPr>
          <a:r>
            <a:rPr lang="uk-UA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Заперечення дійсної інформації, </a:t>
          </a:r>
          <a:endParaRPr lang="uk-UA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485C32-E301-48DF-ADEC-F553F1C100C6}" type="parTrans" cxnId="{7DE56A68-60CD-4F4F-8A2D-32D3E562F2FF}">
      <dgm:prSet/>
      <dgm:spPr/>
      <dgm:t>
        <a:bodyPr/>
        <a:lstStyle/>
        <a:p>
          <a:endParaRPr lang="ru-RU"/>
        </a:p>
      </dgm:t>
    </dgm:pt>
    <dgm:pt modelId="{787E6210-037B-4869-AC7F-D443742BCF86}" type="sibTrans" cxnId="{7DE56A68-60CD-4F4F-8A2D-32D3E562F2FF}">
      <dgm:prSet/>
      <dgm:spPr/>
      <dgm:t>
        <a:bodyPr/>
        <a:lstStyle/>
        <a:p>
          <a:endParaRPr lang="ru-RU"/>
        </a:p>
      </dgm:t>
    </dgm:pt>
    <dgm:pt modelId="{5CC47D86-9C0E-4363-951B-27AA62001E6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228600">
            <a:spcAft>
              <a:spcPct val="15000"/>
            </a:spcAft>
          </a:pPr>
          <a:r>
            <a: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Нав'язування фальшивої ;</a:t>
          </a:r>
        </a:p>
      </dgm:t>
    </dgm:pt>
    <dgm:pt modelId="{28DCCB05-08F0-4507-8089-8E3B3DB7C7E8}" type="parTrans" cxnId="{8B682988-B66A-4E2C-91D4-0B390FA4E6BB}">
      <dgm:prSet/>
      <dgm:spPr/>
      <dgm:t>
        <a:bodyPr/>
        <a:lstStyle/>
        <a:p>
          <a:endParaRPr lang="ru-RU"/>
        </a:p>
      </dgm:t>
    </dgm:pt>
    <dgm:pt modelId="{10CDAD5E-5337-4C56-B3CE-3E8F408F2A5D}" type="sibTrans" cxnId="{8B682988-B66A-4E2C-91D4-0B390FA4E6BB}">
      <dgm:prSet/>
      <dgm:spPr/>
      <dgm:t>
        <a:bodyPr/>
        <a:lstStyle/>
        <a:p>
          <a:endParaRPr lang="ru-RU"/>
        </a:p>
      </dgm:t>
    </dgm:pt>
    <dgm:pt modelId="{F69C0CF2-F533-478E-98AC-0A4B13255B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Викрадення інформації, її розголошення.</a:t>
          </a:r>
        </a:p>
      </dgm:t>
    </dgm:pt>
    <dgm:pt modelId="{1225C697-97D4-4852-86ED-7AED1C01CE21}" type="parTrans" cxnId="{A3FF7CCC-FCCC-4900-85D5-A50BED5C5C53}">
      <dgm:prSet/>
      <dgm:spPr/>
      <dgm:t>
        <a:bodyPr/>
        <a:lstStyle/>
        <a:p>
          <a:endParaRPr lang="ru-RU"/>
        </a:p>
      </dgm:t>
    </dgm:pt>
    <dgm:pt modelId="{DA47C4AE-E5DC-4785-B0B7-2F71616F7C5B}" type="sibTrans" cxnId="{A3FF7CCC-FCCC-4900-85D5-A50BED5C5C53}">
      <dgm:prSet/>
      <dgm:spPr/>
      <dgm:t>
        <a:bodyPr/>
        <a:lstStyle/>
        <a:p>
          <a:endParaRPr lang="ru-RU"/>
        </a:p>
      </dgm:t>
    </dgm:pt>
    <dgm:pt modelId="{557ABF85-0348-4B62-AB51-3F0FDDDD5C01}" type="pres">
      <dgm:prSet presAssocID="{B110F7AD-5E73-4074-865B-787D3EFEF52D}" presName="Name0" presStyleCnt="0">
        <dgm:presLayoutVars>
          <dgm:dir/>
          <dgm:animLvl val="lvl"/>
          <dgm:resizeHandles/>
        </dgm:presLayoutVars>
      </dgm:prSet>
      <dgm:spPr/>
    </dgm:pt>
    <dgm:pt modelId="{F9974914-278B-40FE-BBD4-B9260E4EEBA7}" type="pres">
      <dgm:prSet presAssocID="{497DF880-E4C8-4C7C-9977-46654BBC22B9}" presName="linNode" presStyleCnt="0"/>
      <dgm:spPr/>
    </dgm:pt>
    <dgm:pt modelId="{829B4498-7607-4FFE-9AD7-329C3C41D343}" type="pres">
      <dgm:prSet presAssocID="{497DF880-E4C8-4C7C-9977-46654BBC22B9}" presName="parentShp" presStyleLbl="node1" presStyleIdx="0" presStyleCnt="3">
        <dgm:presLayoutVars>
          <dgm:bulletEnabled val="1"/>
        </dgm:presLayoutVars>
      </dgm:prSet>
      <dgm:spPr/>
    </dgm:pt>
    <dgm:pt modelId="{2D4CBEBF-9461-4EDC-BA38-C198933FA5F2}" type="pres">
      <dgm:prSet presAssocID="{497DF880-E4C8-4C7C-9977-46654BBC22B9}" presName="childShp" presStyleLbl="bgAccFollowNode1" presStyleIdx="0" presStyleCnt="3" custScaleY="199757">
        <dgm:presLayoutVars>
          <dgm:bulletEnabled val="1"/>
        </dgm:presLayoutVars>
      </dgm:prSet>
      <dgm:spPr/>
    </dgm:pt>
    <dgm:pt modelId="{328E6DFC-78AF-4E4F-BA0A-C47CD7720629}" type="pres">
      <dgm:prSet presAssocID="{14FE13AD-DC7E-4B09-BBBA-78720F10C4CA}" presName="spacing" presStyleCnt="0"/>
      <dgm:spPr/>
    </dgm:pt>
    <dgm:pt modelId="{EA8B8995-272F-4CE6-B4F7-3A2416353ACD}" type="pres">
      <dgm:prSet presAssocID="{67589099-3EBB-440F-B0CE-3782453D5BC3}" presName="linNode" presStyleCnt="0"/>
      <dgm:spPr/>
    </dgm:pt>
    <dgm:pt modelId="{7AF68A9A-5E37-4B4B-8650-7FCDF1F8CF6B}" type="pres">
      <dgm:prSet presAssocID="{67589099-3EBB-440F-B0CE-3782453D5BC3}" presName="parentShp" presStyleLbl="node1" presStyleIdx="1" presStyleCnt="3" custLinFactNeighborY="-7506">
        <dgm:presLayoutVars>
          <dgm:bulletEnabled val="1"/>
        </dgm:presLayoutVars>
      </dgm:prSet>
      <dgm:spPr/>
    </dgm:pt>
    <dgm:pt modelId="{B6548AB8-075E-4C35-A738-1C593446C2A0}" type="pres">
      <dgm:prSet presAssocID="{67589099-3EBB-440F-B0CE-3782453D5BC3}" presName="childShp" presStyleLbl="bgAccFollowNode1" presStyleIdx="1" presStyleCnt="3" custScaleY="129148" custLinFactNeighborX="0" custLinFactNeighborY="-6498">
        <dgm:presLayoutVars>
          <dgm:bulletEnabled val="1"/>
        </dgm:presLayoutVars>
      </dgm:prSet>
      <dgm:spPr/>
    </dgm:pt>
    <dgm:pt modelId="{13CAC2CC-8DB6-4EE4-A701-1848E6B2D560}" type="pres">
      <dgm:prSet presAssocID="{E9B32798-1184-417B-AD17-0EA60641A5B6}" presName="spacing" presStyleCnt="0"/>
      <dgm:spPr/>
    </dgm:pt>
    <dgm:pt modelId="{F15FE126-D914-487B-85C3-E38BC92355EF}" type="pres">
      <dgm:prSet presAssocID="{C2392923-B615-4ED5-B113-A84A279D8C31}" presName="linNode" presStyleCnt="0"/>
      <dgm:spPr/>
    </dgm:pt>
    <dgm:pt modelId="{B8F7A3CF-A7C7-4F8B-986B-1E472A3109A2}" type="pres">
      <dgm:prSet presAssocID="{C2392923-B615-4ED5-B113-A84A279D8C31}" presName="parentShp" presStyleLbl="node1" presStyleIdx="2" presStyleCnt="3">
        <dgm:presLayoutVars>
          <dgm:bulletEnabled val="1"/>
        </dgm:presLayoutVars>
      </dgm:prSet>
      <dgm:spPr/>
    </dgm:pt>
    <dgm:pt modelId="{CF0494EB-C4E8-42D5-B75D-766642626DE7}" type="pres">
      <dgm:prSet presAssocID="{C2392923-B615-4ED5-B113-A84A279D8C31}" presName="childShp" presStyleLbl="bgAccFollowNode1" presStyleIdx="2" presStyleCnt="3" custScaleY="193307" custLinFactNeighborX="122" custLinFactNeighborY="2397">
        <dgm:presLayoutVars>
          <dgm:bulletEnabled val="1"/>
        </dgm:presLayoutVars>
      </dgm:prSet>
      <dgm:spPr/>
    </dgm:pt>
  </dgm:ptLst>
  <dgm:cxnLst>
    <dgm:cxn modelId="{E6E5A204-5933-4A09-B053-C45DD57C203B}" type="presOf" srcId="{67589099-3EBB-440F-B0CE-3782453D5BC3}" destId="{7AF68A9A-5E37-4B4B-8650-7FCDF1F8CF6B}" srcOrd="0" destOrd="0" presId="urn:microsoft.com/office/officeart/2005/8/layout/vList6"/>
    <dgm:cxn modelId="{53BE6808-4833-42CF-AC66-50A5F9271D1E}" srcId="{B110F7AD-5E73-4074-865B-787D3EFEF52D}" destId="{C2392923-B615-4ED5-B113-A84A279D8C31}" srcOrd="2" destOrd="0" parTransId="{D63C17AD-FCE9-4EFB-81B4-15ED9CD453DC}" sibTransId="{8DF5C4FA-CBDA-4295-9131-7CD576AD3A5B}"/>
    <dgm:cxn modelId="{727D7F0E-EF73-4D70-B937-3430A98A93DF}" srcId="{B110F7AD-5E73-4074-865B-787D3EFEF52D}" destId="{497DF880-E4C8-4C7C-9977-46654BBC22B9}" srcOrd="0" destOrd="0" parTransId="{861EF175-691F-43AB-BB61-5694E17A1D74}" sibTransId="{14FE13AD-DC7E-4B09-BBBA-78720F10C4CA}"/>
    <dgm:cxn modelId="{067F8A2F-09F9-4A42-8015-16D94C032C86}" srcId="{B110F7AD-5E73-4074-865B-787D3EFEF52D}" destId="{67589099-3EBB-440F-B0CE-3782453D5BC3}" srcOrd="1" destOrd="0" parTransId="{A4D1F5AF-19BB-42DE-A18F-E21E6D3DC7F5}" sibTransId="{E9B32798-1184-417B-AD17-0EA60641A5B6}"/>
    <dgm:cxn modelId="{5394B734-56CD-447D-B5A7-3AF474207791}" srcId="{67589099-3EBB-440F-B0CE-3782453D5BC3}" destId="{E191C521-7C6F-486B-AED2-5CD346E57812}" srcOrd="1" destOrd="0" parTransId="{25294AC2-7924-4B53-9E15-2B5759EFAE4D}" sibTransId="{0501BA85-627D-421C-8DA2-E13532FC4F59}"/>
    <dgm:cxn modelId="{1F6D673D-E92D-4AF5-9C92-FC8DC431798C}" type="presOf" srcId="{497DF880-E4C8-4C7C-9977-46654BBC22B9}" destId="{829B4498-7607-4FFE-9AD7-329C3C41D343}" srcOrd="0" destOrd="0" presId="urn:microsoft.com/office/officeart/2005/8/layout/vList6"/>
    <dgm:cxn modelId="{23A71642-167D-4DA5-B6D4-4CD843934576}" srcId="{497DF880-E4C8-4C7C-9977-46654BBC22B9}" destId="{44ACA4F5-A378-4E96-83FE-AC4398F20ABF}" srcOrd="0" destOrd="0" parTransId="{5F2D5177-34AA-4CAC-864E-A35E17BE2C26}" sibTransId="{2BC6A75E-FB85-498C-9F5F-11529156EDE9}"/>
    <dgm:cxn modelId="{7DE56A68-60CD-4F4F-8A2D-32D3E562F2FF}" srcId="{497DF880-E4C8-4C7C-9977-46654BBC22B9}" destId="{78BBD2B7-09AD-4D3D-84BB-8FAC1B382565}" srcOrd="1" destOrd="0" parTransId="{3C485C32-E301-48DF-ADEC-F553F1C100C6}" sibTransId="{787E6210-037B-4869-AC7F-D443742BCF86}"/>
    <dgm:cxn modelId="{CF980674-0401-4468-B6B3-D5A7CBEC7464}" srcId="{67589099-3EBB-440F-B0CE-3782453D5BC3}" destId="{279A6A6E-5145-412C-969D-2AD4ED11BBC1}" srcOrd="0" destOrd="0" parTransId="{F62238C9-C15D-4CCE-ABAD-AF397D79DC46}" sibTransId="{8E2200E8-8DEB-4E86-804C-5D6CCFC680D9}"/>
    <dgm:cxn modelId="{81C6D654-6D24-42BB-9B53-53F434BFE706}" type="presOf" srcId="{C2392923-B615-4ED5-B113-A84A279D8C31}" destId="{B8F7A3CF-A7C7-4F8B-986B-1E472A3109A2}" srcOrd="0" destOrd="0" presId="urn:microsoft.com/office/officeart/2005/8/layout/vList6"/>
    <dgm:cxn modelId="{56346778-8F59-4647-AD62-5838D6FCC2B4}" type="presOf" srcId="{EB3A7FD5-856B-44AD-B6F2-F76E24FF8F8F}" destId="{CF0494EB-C4E8-42D5-B75D-766642626DE7}" srcOrd="0" destOrd="0" presId="urn:microsoft.com/office/officeart/2005/8/layout/vList6"/>
    <dgm:cxn modelId="{EEBD4580-5751-4677-A23D-FAAFAA82BF6F}" type="presOf" srcId="{B110F7AD-5E73-4074-865B-787D3EFEF52D}" destId="{557ABF85-0348-4B62-AB51-3F0FDDDD5C01}" srcOrd="0" destOrd="0" presId="urn:microsoft.com/office/officeart/2005/8/layout/vList6"/>
    <dgm:cxn modelId="{8B682988-B66A-4E2C-91D4-0B390FA4E6BB}" srcId="{497DF880-E4C8-4C7C-9977-46654BBC22B9}" destId="{5CC47D86-9C0E-4363-951B-27AA62001E6E}" srcOrd="2" destOrd="0" parTransId="{28DCCB05-08F0-4507-8089-8E3B3DB7C7E8}" sibTransId="{10CDAD5E-5337-4C56-B3CE-3E8F408F2A5D}"/>
    <dgm:cxn modelId="{E0B98B97-D20F-4154-9372-F07EF005B2F6}" type="presOf" srcId="{279A6A6E-5145-412C-969D-2AD4ED11BBC1}" destId="{B6548AB8-075E-4C35-A738-1C593446C2A0}" srcOrd="0" destOrd="0" presId="urn:microsoft.com/office/officeart/2005/8/layout/vList6"/>
    <dgm:cxn modelId="{E648789D-9294-434B-9DF3-2BB3FFF6F964}" type="presOf" srcId="{5F89B2D1-882D-409D-B95C-3A70DF08B4BE}" destId="{CF0494EB-C4E8-42D5-B75D-766642626DE7}" srcOrd="0" destOrd="1" presId="urn:microsoft.com/office/officeart/2005/8/layout/vList6"/>
    <dgm:cxn modelId="{407394B4-7BEA-4146-8C7F-577F42AB7978}" type="presOf" srcId="{44ACA4F5-A378-4E96-83FE-AC4398F20ABF}" destId="{2D4CBEBF-9461-4EDC-BA38-C198933FA5F2}" srcOrd="0" destOrd="0" presId="urn:microsoft.com/office/officeart/2005/8/layout/vList6"/>
    <dgm:cxn modelId="{91079CBC-5DB3-4EDA-85DE-74A340120B07}" type="presOf" srcId="{F69C0CF2-F533-478E-98AC-0A4B13255B0A}" destId="{CF0494EB-C4E8-42D5-B75D-766642626DE7}" srcOrd="0" destOrd="2" presId="urn:microsoft.com/office/officeart/2005/8/layout/vList6"/>
    <dgm:cxn modelId="{91A1E2C0-A8A8-48D1-BD8C-D1686764DF02}" type="presOf" srcId="{E191C521-7C6F-486B-AED2-5CD346E57812}" destId="{B6548AB8-075E-4C35-A738-1C593446C2A0}" srcOrd="0" destOrd="1" presId="urn:microsoft.com/office/officeart/2005/8/layout/vList6"/>
    <dgm:cxn modelId="{ABF30BC3-7297-42B2-9D54-C859A23C0DCF}" type="presOf" srcId="{5CC47D86-9C0E-4363-951B-27AA62001E6E}" destId="{2D4CBEBF-9461-4EDC-BA38-C198933FA5F2}" srcOrd="0" destOrd="2" presId="urn:microsoft.com/office/officeart/2005/8/layout/vList6"/>
    <dgm:cxn modelId="{F4F431C8-6F28-4F12-BF84-53AE1B58DC78}" type="presOf" srcId="{78BBD2B7-09AD-4D3D-84BB-8FAC1B382565}" destId="{2D4CBEBF-9461-4EDC-BA38-C198933FA5F2}" srcOrd="0" destOrd="1" presId="urn:microsoft.com/office/officeart/2005/8/layout/vList6"/>
    <dgm:cxn modelId="{A3FF7CCC-FCCC-4900-85D5-A50BED5C5C53}" srcId="{C2392923-B615-4ED5-B113-A84A279D8C31}" destId="{F69C0CF2-F533-478E-98AC-0A4B13255B0A}" srcOrd="2" destOrd="0" parTransId="{1225C697-97D4-4852-86ED-7AED1C01CE21}" sibTransId="{DA47C4AE-E5DC-4785-B0B7-2F71616F7C5B}"/>
    <dgm:cxn modelId="{A7E72BFD-D469-47C1-8E7B-AA1DE87BF127}" srcId="{C2392923-B615-4ED5-B113-A84A279D8C31}" destId="{5F89B2D1-882D-409D-B95C-3A70DF08B4BE}" srcOrd="1" destOrd="0" parTransId="{BE2850D5-2AFD-45DF-9A53-2CABA582DC56}" sibTransId="{CC3F21F7-DB40-4D13-BB52-08F27F7AC825}"/>
    <dgm:cxn modelId="{F92DADFD-16D2-4428-867B-2DAD7C620390}" srcId="{C2392923-B615-4ED5-B113-A84A279D8C31}" destId="{EB3A7FD5-856B-44AD-B6F2-F76E24FF8F8F}" srcOrd="0" destOrd="0" parTransId="{1899BEE2-F04C-4F0E-BE21-762CA627A61A}" sibTransId="{B1B51354-A522-4DFA-8CBB-34398B0DD30A}"/>
    <dgm:cxn modelId="{A4104E22-7681-475B-B23F-33050AEC2ECF}" type="presParOf" srcId="{557ABF85-0348-4B62-AB51-3F0FDDDD5C01}" destId="{F9974914-278B-40FE-BBD4-B9260E4EEBA7}" srcOrd="0" destOrd="0" presId="urn:microsoft.com/office/officeart/2005/8/layout/vList6"/>
    <dgm:cxn modelId="{9907D1FB-071F-419F-9FD3-D2DBAD51996C}" type="presParOf" srcId="{F9974914-278B-40FE-BBD4-B9260E4EEBA7}" destId="{829B4498-7607-4FFE-9AD7-329C3C41D343}" srcOrd="0" destOrd="0" presId="urn:microsoft.com/office/officeart/2005/8/layout/vList6"/>
    <dgm:cxn modelId="{140860B8-38CA-4F51-9BBE-4E8F872DCAE9}" type="presParOf" srcId="{F9974914-278B-40FE-BBD4-B9260E4EEBA7}" destId="{2D4CBEBF-9461-4EDC-BA38-C198933FA5F2}" srcOrd="1" destOrd="0" presId="urn:microsoft.com/office/officeart/2005/8/layout/vList6"/>
    <dgm:cxn modelId="{AA4FE2A8-FE99-40BD-ADD5-7BC89DCA6515}" type="presParOf" srcId="{557ABF85-0348-4B62-AB51-3F0FDDDD5C01}" destId="{328E6DFC-78AF-4E4F-BA0A-C47CD7720629}" srcOrd="1" destOrd="0" presId="urn:microsoft.com/office/officeart/2005/8/layout/vList6"/>
    <dgm:cxn modelId="{AC445DCE-C4F5-4CA9-B0E6-DF05C2B1517F}" type="presParOf" srcId="{557ABF85-0348-4B62-AB51-3F0FDDDD5C01}" destId="{EA8B8995-272F-4CE6-B4F7-3A2416353ACD}" srcOrd="2" destOrd="0" presId="urn:microsoft.com/office/officeart/2005/8/layout/vList6"/>
    <dgm:cxn modelId="{B457408A-9464-44D8-A754-178CB0D342E0}" type="presParOf" srcId="{EA8B8995-272F-4CE6-B4F7-3A2416353ACD}" destId="{7AF68A9A-5E37-4B4B-8650-7FCDF1F8CF6B}" srcOrd="0" destOrd="0" presId="urn:microsoft.com/office/officeart/2005/8/layout/vList6"/>
    <dgm:cxn modelId="{96996FD5-0781-46DE-8529-26C1427088F1}" type="presParOf" srcId="{EA8B8995-272F-4CE6-B4F7-3A2416353ACD}" destId="{B6548AB8-075E-4C35-A738-1C593446C2A0}" srcOrd="1" destOrd="0" presId="urn:microsoft.com/office/officeart/2005/8/layout/vList6"/>
    <dgm:cxn modelId="{CFE0960B-977C-49B5-B9AD-5FABD314F28D}" type="presParOf" srcId="{557ABF85-0348-4B62-AB51-3F0FDDDD5C01}" destId="{13CAC2CC-8DB6-4EE4-A701-1848E6B2D560}" srcOrd="3" destOrd="0" presId="urn:microsoft.com/office/officeart/2005/8/layout/vList6"/>
    <dgm:cxn modelId="{2BE2CA8F-CFC2-4971-A2DD-1013C5F2D756}" type="presParOf" srcId="{557ABF85-0348-4B62-AB51-3F0FDDDD5C01}" destId="{F15FE126-D914-487B-85C3-E38BC92355EF}" srcOrd="4" destOrd="0" presId="urn:microsoft.com/office/officeart/2005/8/layout/vList6"/>
    <dgm:cxn modelId="{66DCA4BA-21C1-4D05-8CE4-06C2670738DC}" type="presParOf" srcId="{F15FE126-D914-487B-85C3-E38BC92355EF}" destId="{B8F7A3CF-A7C7-4F8B-986B-1E472A3109A2}" srcOrd="0" destOrd="0" presId="urn:microsoft.com/office/officeart/2005/8/layout/vList6"/>
    <dgm:cxn modelId="{D5DB6723-7B1B-461D-BC51-5B2FEC22CD65}" type="presParOf" srcId="{F15FE126-D914-487B-85C3-E38BC92355EF}" destId="{CF0494EB-C4E8-42D5-B75D-766642626DE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C677A9-91D3-4FA8-908E-A35DF68509FE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FEE32A3-113B-41A0-803A-074F4D7CC1F4}">
      <dgm:prSet phldrT="[Текст]" custT="1"/>
      <dgm:spPr/>
      <dgm:t>
        <a:bodyPr/>
        <a:lstStyle/>
        <a:p>
          <a:r>
            <a:rPr lang="uk-UA" sz="1900" dirty="0"/>
            <a:t>Загрози</a:t>
          </a:r>
          <a:endParaRPr lang="ru-RU" sz="1900" dirty="0"/>
        </a:p>
      </dgm:t>
    </dgm:pt>
    <dgm:pt modelId="{7AE19BC9-6333-4956-B954-DE9E7C55B069}" type="parTrans" cxnId="{E90C34F0-B682-4C13-B2BF-5181D48B13AB}">
      <dgm:prSet/>
      <dgm:spPr/>
      <dgm:t>
        <a:bodyPr/>
        <a:lstStyle/>
        <a:p>
          <a:endParaRPr lang="ru-RU" sz="1900"/>
        </a:p>
      </dgm:t>
    </dgm:pt>
    <dgm:pt modelId="{78F03D9B-5027-493F-AD79-E4EA0273444A}" type="sibTrans" cxnId="{E90C34F0-B682-4C13-B2BF-5181D48B13AB}">
      <dgm:prSet/>
      <dgm:spPr/>
      <dgm:t>
        <a:bodyPr/>
        <a:lstStyle/>
        <a:p>
          <a:endParaRPr lang="ru-RU" sz="1900"/>
        </a:p>
      </dgm:t>
    </dgm:pt>
    <dgm:pt modelId="{D0051E2C-D09E-4FA5-9916-3C5BDE7F863C}">
      <dgm:prSet phldrT="[Текст]" custT="1"/>
      <dgm:spPr/>
      <dgm:t>
        <a:bodyPr/>
        <a:lstStyle/>
        <a:p>
          <a:r>
            <a:rPr lang="uk-UA" sz="1900" dirty="0"/>
            <a:t>За метою</a:t>
          </a:r>
          <a:endParaRPr lang="ru-RU" sz="1900" dirty="0"/>
        </a:p>
      </dgm:t>
    </dgm:pt>
    <dgm:pt modelId="{88180FBB-4AD0-4BA0-8D0F-FD22A4FF2CD4}" type="parTrans" cxnId="{8D3D213C-4DA3-4ACF-8355-98789FBC5E03}">
      <dgm:prSet/>
      <dgm:spPr/>
      <dgm:t>
        <a:bodyPr/>
        <a:lstStyle/>
        <a:p>
          <a:endParaRPr lang="ru-RU" sz="1900"/>
        </a:p>
      </dgm:t>
    </dgm:pt>
    <dgm:pt modelId="{ECB9CBBC-0479-4FB7-9BD2-0BB0981AA1B0}" type="sibTrans" cxnId="{8D3D213C-4DA3-4ACF-8355-98789FBC5E03}">
      <dgm:prSet/>
      <dgm:spPr/>
      <dgm:t>
        <a:bodyPr/>
        <a:lstStyle/>
        <a:p>
          <a:endParaRPr lang="ru-RU" sz="1900"/>
        </a:p>
      </dgm:t>
    </dgm:pt>
    <dgm:pt modelId="{B5BA5C1A-9D94-4D8B-9E21-0ABF23DF695B}">
      <dgm:prSet phldrT="[Текст]" custT="1"/>
      <dgm:spPr/>
      <dgm:t>
        <a:bodyPr/>
        <a:lstStyle/>
        <a:p>
          <a:r>
            <a:rPr lang="uk-UA" sz="1900" dirty="0"/>
            <a:t>зловмисні</a:t>
          </a:r>
          <a:endParaRPr lang="ru-RU" sz="1900" dirty="0"/>
        </a:p>
      </dgm:t>
    </dgm:pt>
    <dgm:pt modelId="{A551C59C-0894-4B8D-B975-1AFD8044E991}" type="parTrans" cxnId="{A7D36A65-9E2E-4279-80F0-A4BCFF10D304}">
      <dgm:prSet/>
      <dgm:spPr/>
      <dgm:t>
        <a:bodyPr/>
        <a:lstStyle/>
        <a:p>
          <a:endParaRPr lang="ru-RU" sz="1900"/>
        </a:p>
      </dgm:t>
    </dgm:pt>
    <dgm:pt modelId="{DD36E780-7CD0-410D-9674-711B574798DF}" type="sibTrans" cxnId="{A7D36A65-9E2E-4279-80F0-A4BCFF10D304}">
      <dgm:prSet/>
      <dgm:spPr/>
      <dgm:t>
        <a:bodyPr/>
        <a:lstStyle/>
        <a:p>
          <a:endParaRPr lang="ru-RU" sz="1900"/>
        </a:p>
      </dgm:t>
    </dgm:pt>
    <dgm:pt modelId="{BDAAA723-D6F2-44C9-93C6-4D13D468F77F}">
      <dgm:prSet phldrT="[Текст]" custT="1"/>
      <dgm:spPr/>
      <dgm:t>
        <a:bodyPr/>
        <a:lstStyle/>
        <a:p>
          <a:r>
            <a:rPr lang="uk-UA" sz="1900" dirty="0"/>
            <a:t>випадкові</a:t>
          </a:r>
          <a:endParaRPr lang="ru-RU" sz="1900" dirty="0"/>
        </a:p>
      </dgm:t>
    </dgm:pt>
    <dgm:pt modelId="{DBD8EDAB-DA8D-40EA-8A74-D65051CCEBE4}" type="parTrans" cxnId="{F5992042-4A92-40E6-AE7B-F139CDC7CACA}">
      <dgm:prSet/>
      <dgm:spPr/>
      <dgm:t>
        <a:bodyPr/>
        <a:lstStyle/>
        <a:p>
          <a:endParaRPr lang="ru-RU" sz="1900"/>
        </a:p>
      </dgm:t>
    </dgm:pt>
    <dgm:pt modelId="{CF9F1795-6511-4EC8-B7C1-612E9D5253EF}" type="sibTrans" cxnId="{F5992042-4A92-40E6-AE7B-F139CDC7CACA}">
      <dgm:prSet/>
      <dgm:spPr/>
      <dgm:t>
        <a:bodyPr/>
        <a:lstStyle/>
        <a:p>
          <a:endParaRPr lang="ru-RU" sz="1900"/>
        </a:p>
      </dgm:t>
    </dgm:pt>
    <dgm:pt modelId="{131EA3FC-768D-4B21-B91A-5B4F1535C0A8}">
      <dgm:prSet phldrT="[Текст]" custT="1"/>
      <dgm:spPr/>
      <dgm:t>
        <a:bodyPr/>
        <a:lstStyle/>
        <a:p>
          <a:pPr>
            <a:lnSpc>
              <a:spcPct val="50000"/>
            </a:lnSpc>
            <a:spcAft>
              <a:spcPts val="600"/>
            </a:spcAft>
          </a:pPr>
          <a:r>
            <a:rPr lang="uk-UA" sz="1900" i="1" dirty="0"/>
            <a:t>За способом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uk-UA" sz="1900" i="1" dirty="0"/>
            <a:t> дій порушника</a:t>
          </a:r>
          <a:endParaRPr lang="ru-RU" sz="1900" dirty="0"/>
        </a:p>
      </dgm:t>
    </dgm:pt>
    <dgm:pt modelId="{08FBA9EC-1C62-47DC-A165-A3D89A4EF341}" type="parTrans" cxnId="{C03C70DE-8A1F-4027-984C-AC9F70998D2B}">
      <dgm:prSet/>
      <dgm:spPr/>
      <dgm:t>
        <a:bodyPr/>
        <a:lstStyle/>
        <a:p>
          <a:endParaRPr lang="ru-RU" sz="1900"/>
        </a:p>
      </dgm:t>
    </dgm:pt>
    <dgm:pt modelId="{1C402160-0D94-4F55-A26F-CA49084780E7}" type="sibTrans" cxnId="{C03C70DE-8A1F-4027-984C-AC9F70998D2B}">
      <dgm:prSet/>
      <dgm:spPr/>
      <dgm:t>
        <a:bodyPr/>
        <a:lstStyle/>
        <a:p>
          <a:endParaRPr lang="ru-RU" sz="1900"/>
        </a:p>
      </dgm:t>
    </dgm:pt>
    <dgm:pt modelId="{1AA32BFD-DB31-4FCC-A3D5-779226669DE1}">
      <dgm:prSet phldrT="[Текст]" custT="1"/>
      <dgm:spPr/>
      <dgm:t>
        <a:bodyPr/>
        <a:lstStyle/>
        <a:p>
          <a:r>
            <a:rPr lang="uk-UA" sz="1900" dirty="0"/>
            <a:t>в інтерактивному режимі (вручну)</a:t>
          </a:r>
          <a:endParaRPr lang="ru-RU" sz="1900" dirty="0"/>
        </a:p>
      </dgm:t>
    </dgm:pt>
    <dgm:pt modelId="{CD7F79BE-6F4E-45A7-9B8C-37E7E592BCA8}" type="parTrans" cxnId="{844C0E94-1E88-4E82-8984-984C632E1531}">
      <dgm:prSet/>
      <dgm:spPr/>
      <dgm:t>
        <a:bodyPr/>
        <a:lstStyle/>
        <a:p>
          <a:endParaRPr lang="ru-RU" sz="1900"/>
        </a:p>
      </dgm:t>
    </dgm:pt>
    <dgm:pt modelId="{FFDB5E3B-339C-42A4-94A7-25E333933670}" type="sibTrans" cxnId="{844C0E94-1E88-4E82-8984-984C632E1531}">
      <dgm:prSet/>
      <dgm:spPr/>
      <dgm:t>
        <a:bodyPr/>
        <a:lstStyle/>
        <a:p>
          <a:endParaRPr lang="ru-RU" sz="1900"/>
        </a:p>
      </dgm:t>
    </dgm:pt>
    <dgm:pt modelId="{5431E878-C61E-4038-991B-1F69D8E06EB5}">
      <dgm:prSet custT="1"/>
      <dgm:spPr/>
      <dgm:t>
        <a:bodyPr/>
        <a:lstStyle/>
        <a:p>
          <a:r>
            <a:rPr lang="uk-UA" sz="1900" dirty="0"/>
            <a:t>в пакетному режимі (за допомогою спеціальних програм)</a:t>
          </a:r>
          <a:endParaRPr lang="ru-RU" sz="1900" dirty="0"/>
        </a:p>
      </dgm:t>
    </dgm:pt>
    <dgm:pt modelId="{1792A04D-C0C2-41D7-B8C6-5F4CE657A892}" type="parTrans" cxnId="{FAD359C4-2992-4666-AFDE-122E0B77F71A}">
      <dgm:prSet/>
      <dgm:spPr/>
      <dgm:t>
        <a:bodyPr/>
        <a:lstStyle/>
        <a:p>
          <a:endParaRPr lang="ru-RU" sz="1900"/>
        </a:p>
      </dgm:t>
    </dgm:pt>
    <dgm:pt modelId="{3E99754F-AEDE-47C9-9724-71EC66E11417}" type="sibTrans" cxnId="{FAD359C4-2992-4666-AFDE-122E0B77F71A}">
      <dgm:prSet/>
      <dgm:spPr/>
      <dgm:t>
        <a:bodyPr/>
        <a:lstStyle/>
        <a:p>
          <a:endParaRPr lang="ru-RU" sz="1900"/>
        </a:p>
      </dgm:t>
    </dgm:pt>
    <dgm:pt modelId="{AB7954CE-E7AA-481D-BA44-FC281CA8A038}">
      <dgm:prSet custT="1"/>
      <dgm:spPr/>
      <dgm:t>
        <a:bodyPr/>
        <a:lstStyle/>
        <a:p>
          <a:r>
            <a:rPr lang="uk-UA" sz="1900" dirty="0"/>
            <a:t>За походженням</a:t>
          </a:r>
          <a:endParaRPr lang="ru-RU" sz="1900" dirty="0"/>
        </a:p>
      </dgm:t>
    </dgm:pt>
    <dgm:pt modelId="{4B7EB3B6-6081-437A-A8B1-31140C656BD2}" type="parTrans" cxnId="{6752D75B-A14E-4EBF-94CD-1E806302F9C5}">
      <dgm:prSet/>
      <dgm:spPr/>
      <dgm:t>
        <a:bodyPr/>
        <a:lstStyle/>
        <a:p>
          <a:endParaRPr lang="ru-RU" sz="1900"/>
        </a:p>
      </dgm:t>
    </dgm:pt>
    <dgm:pt modelId="{AD9BE1C9-E1FF-4676-8184-013234B91D7A}" type="sibTrans" cxnId="{6752D75B-A14E-4EBF-94CD-1E806302F9C5}">
      <dgm:prSet/>
      <dgm:spPr/>
      <dgm:t>
        <a:bodyPr/>
        <a:lstStyle/>
        <a:p>
          <a:endParaRPr lang="ru-RU" sz="1900"/>
        </a:p>
      </dgm:t>
    </dgm:pt>
    <dgm:pt modelId="{F4EB10FE-D597-4C7F-9B58-4D2A54BF525C}">
      <dgm:prSet custT="1"/>
      <dgm:spPr/>
      <dgm:t>
        <a:bodyPr/>
        <a:lstStyle/>
        <a:p>
          <a:r>
            <a:rPr lang="uk-UA" sz="1900" dirty="0"/>
            <a:t>природні</a:t>
          </a:r>
          <a:endParaRPr lang="ru-RU" sz="1900" dirty="0"/>
        </a:p>
      </dgm:t>
    </dgm:pt>
    <dgm:pt modelId="{EC57F9DF-07F9-4A83-AE78-DCD66C4B21A4}" type="parTrans" cxnId="{1C331CF7-2F5D-46DE-AF39-1BBA0F436C5E}">
      <dgm:prSet/>
      <dgm:spPr/>
      <dgm:t>
        <a:bodyPr/>
        <a:lstStyle/>
        <a:p>
          <a:endParaRPr lang="ru-RU" sz="1900"/>
        </a:p>
      </dgm:t>
    </dgm:pt>
    <dgm:pt modelId="{819DBE1F-6111-4979-A443-0197E545D371}" type="sibTrans" cxnId="{1C331CF7-2F5D-46DE-AF39-1BBA0F436C5E}">
      <dgm:prSet/>
      <dgm:spPr/>
      <dgm:t>
        <a:bodyPr/>
        <a:lstStyle/>
        <a:p>
          <a:endParaRPr lang="ru-RU" sz="1900"/>
        </a:p>
      </dgm:t>
    </dgm:pt>
    <dgm:pt modelId="{F0AD0FFC-A765-457C-A930-5C9F0B60FA3C}">
      <dgm:prSet custT="1"/>
      <dgm:spPr/>
      <dgm:t>
        <a:bodyPr/>
        <a:lstStyle/>
        <a:p>
          <a:r>
            <a:rPr lang="uk-UA" sz="1900" dirty="0"/>
            <a:t>техногенні</a:t>
          </a:r>
          <a:endParaRPr lang="ru-RU" sz="1900" dirty="0"/>
        </a:p>
      </dgm:t>
    </dgm:pt>
    <dgm:pt modelId="{B9DC98D9-88A8-4DE8-92B6-CF9CD5D65364}" type="parTrans" cxnId="{4B919711-DBFA-4482-8F8F-D55812E37012}">
      <dgm:prSet/>
      <dgm:spPr/>
      <dgm:t>
        <a:bodyPr/>
        <a:lstStyle/>
        <a:p>
          <a:endParaRPr lang="ru-RU" sz="1900"/>
        </a:p>
      </dgm:t>
    </dgm:pt>
    <dgm:pt modelId="{32706092-0D1C-446C-A22B-0DAFAB8B037A}" type="sibTrans" cxnId="{4B919711-DBFA-4482-8F8F-D55812E37012}">
      <dgm:prSet/>
      <dgm:spPr/>
      <dgm:t>
        <a:bodyPr/>
        <a:lstStyle/>
        <a:p>
          <a:endParaRPr lang="ru-RU" sz="1900"/>
        </a:p>
      </dgm:t>
    </dgm:pt>
    <dgm:pt modelId="{831BE17D-C72A-46EC-8B54-FE4D397BDD4D}">
      <dgm:prSet custT="1"/>
      <dgm:spPr/>
      <dgm:t>
        <a:bodyPr/>
        <a:lstStyle/>
        <a:p>
          <a:r>
            <a:rPr lang="uk-UA" sz="1900" dirty="0"/>
            <a:t>Зумовлені людиною</a:t>
          </a:r>
          <a:endParaRPr lang="ru-RU" sz="1900" dirty="0"/>
        </a:p>
      </dgm:t>
    </dgm:pt>
    <dgm:pt modelId="{9C58D387-7D8C-4299-B25E-62D66E78C25B}" type="parTrans" cxnId="{8EF010A2-0C48-461B-A99F-43E6633D0E19}">
      <dgm:prSet/>
      <dgm:spPr/>
      <dgm:t>
        <a:bodyPr/>
        <a:lstStyle/>
        <a:p>
          <a:endParaRPr lang="ru-RU" sz="1900"/>
        </a:p>
      </dgm:t>
    </dgm:pt>
    <dgm:pt modelId="{A630A475-FD51-4E36-ACC0-63F6C2E7A4D7}" type="sibTrans" cxnId="{8EF010A2-0C48-461B-A99F-43E6633D0E19}">
      <dgm:prSet/>
      <dgm:spPr/>
      <dgm:t>
        <a:bodyPr/>
        <a:lstStyle/>
        <a:p>
          <a:endParaRPr lang="ru-RU" sz="1900"/>
        </a:p>
      </dgm:t>
    </dgm:pt>
    <dgm:pt modelId="{12513F01-09EB-4FF9-B224-EF0757FAB6DF}">
      <dgm:prSet custT="1"/>
      <dgm:spPr/>
      <dgm:t>
        <a:bodyPr/>
        <a:lstStyle/>
        <a:p>
          <a:r>
            <a:rPr lang="uk-UA" sz="1900" i="1" dirty="0"/>
            <a:t>За </a:t>
          </a:r>
          <a:r>
            <a:rPr lang="uk-UA" sz="1900" i="1" dirty="0" err="1"/>
            <a:t>обʼєктом</a:t>
          </a:r>
          <a:r>
            <a:rPr lang="uk-UA" sz="1900" i="1" dirty="0"/>
            <a:t> атаки</a:t>
          </a:r>
          <a:endParaRPr lang="ru-RU" sz="1900" dirty="0"/>
        </a:p>
      </dgm:t>
    </dgm:pt>
    <dgm:pt modelId="{133C4D14-5BC9-403C-BB96-1A8288589F6B}" type="parTrans" cxnId="{36A628F0-9B19-4AA9-A4F9-6A9EB6BCABF5}">
      <dgm:prSet/>
      <dgm:spPr/>
      <dgm:t>
        <a:bodyPr/>
        <a:lstStyle/>
        <a:p>
          <a:endParaRPr lang="ru-RU" sz="1900"/>
        </a:p>
      </dgm:t>
    </dgm:pt>
    <dgm:pt modelId="{7212FEDB-930A-47F3-8D11-7F790B296639}" type="sibTrans" cxnId="{36A628F0-9B19-4AA9-A4F9-6A9EB6BCABF5}">
      <dgm:prSet/>
      <dgm:spPr/>
      <dgm:t>
        <a:bodyPr/>
        <a:lstStyle/>
        <a:p>
          <a:endParaRPr lang="ru-RU" sz="1900"/>
        </a:p>
      </dgm:t>
    </dgm:pt>
    <dgm:pt modelId="{DFFB9191-A5C9-4444-A219-D8FB705AD06F}">
      <dgm:prSet custT="1"/>
      <dgm:spPr/>
      <dgm:t>
        <a:bodyPr/>
        <a:lstStyle/>
        <a:p>
          <a:r>
            <a:rPr lang="uk-UA" sz="1900" i="1" dirty="0"/>
            <a:t>За характером впливу </a:t>
          </a:r>
          <a:endParaRPr lang="ru-RU" sz="1900" dirty="0"/>
        </a:p>
      </dgm:t>
    </dgm:pt>
    <dgm:pt modelId="{CDE2A85F-006E-497C-A0C2-9BCC5BE6400F}" type="parTrans" cxnId="{94543234-E075-4028-BE8D-FAAF9B2520A8}">
      <dgm:prSet/>
      <dgm:spPr/>
      <dgm:t>
        <a:bodyPr/>
        <a:lstStyle/>
        <a:p>
          <a:endParaRPr lang="ru-RU" sz="1900"/>
        </a:p>
      </dgm:t>
    </dgm:pt>
    <dgm:pt modelId="{A40B2628-DA39-4A62-B3B7-A79D1476A0C6}" type="sibTrans" cxnId="{94543234-E075-4028-BE8D-FAAF9B2520A8}">
      <dgm:prSet/>
      <dgm:spPr/>
      <dgm:t>
        <a:bodyPr/>
        <a:lstStyle/>
        <a:p>
          <a:endParaRPr lang="ru-RU" sz="1900"/>
        </a:p>
      </dgm:t>
    </dgm:pt>
    <dgm:pt modelId="{4E461937-6B6F-45BB-B4F0-2ED16F2CEFF4}">
      <dgm:prSet custT="1"/>
      <dgm:spPr/>
      <dgm:t>
        <a:bodyPr/>
        <a:lstStyle/>
        <a:p>
          <a:r>
            <a:rPr lang="uk-UA" sz="1900" dirty="0"/>
            <a:t>активний вплив – несанкціоновані дії в системі</a:t>
          </a:r>
          <a:endParaRPr lang="ru-RU" sz="1900" dirty="0"/>
        </a:p>
      </dgm:t>
    </dgm:pt>
    <dgm:pt modelId="{023695A0-59E6-411D-82A7-2D38E3593844}" type="parTrans" cxnId="{405D4FEC-B4B7-42E9-B8C2-FC241323A547}">
      <dgm:prSet/>
      <dgm:spPr/>
      <dgm:t>
        <a:bodyPr/>
        <a:lstStyle/>
        <a:p>
          <a:endParaRPr lang="ru-RU" sz="1900"/>
        </a:p>
      </dgm:t>
    </dgm:pt>
    <dgm:pt modelId="{CEF0682D-9B50-44D0-9710-9A5D852C4EE6}" type="sibTrans" cxnId="{405D4FEC-B4B7-42E9-B8C2-FC241323A547}">
      <dgm:prSet/>
      <dgm:spPr/>
      <dgm:t>
        <a:bodyPr/>
        <a:lstStyle/>
        <a:p>
          <a:endParaRPr lang="ru-RU" sz="1900"/>
        </a:p>
      </dgm:t>
    </dgm:pt>
    <dgm:pt modelId="{032487AC-BC67-4CB6-8231-815C3C826BBB}">
      <dgm:prSet custT="1"/>
      <dgm:spPr/>
      <dgm:t>
        <a:bodyPr/>
        <a:lstStyle/>
        <a:p>
          <a:r>
            <a:rPr lang="uk-UA" sz="1900" dirty="0"/>
            <a:t>пасивний вплив – несанкціоноване </a:t>
          </a:r>
          <a:r>
            <a:rPr lang="uk-UA" sz="1900" dirty="0" err="1"/>
            <a:t>спостережен-ня</a:t>
          </a:r>
          <a:r>
            <a:rPr lang="uk-UA" sz="1900" dirty="0"/>
            <a:t> за процесами в системі</a:t>
          </a:r>
          <a:endParaRPr lang="ru-RU" sz="1900" dirty="0"/>
        </a:p>
      </dgm:t>
    </dgm:pt>
    <dgm:pt modelId="{52246863-2250-43C0-B55A-E4B4A0D6C22E}" type="parTrans" cxnId="{56550E75-4DED-4605-BCF5-58992379E4DF}">
      <dgm:prSet/>
      <dgm:spPr/>
      <dgm:t>
        <a:bodyPr/>
        <a:lstStyle/>
        <a:p>
          <a:endParaRPr lang="ru-RU" sz="1900"/>
        </a:p>
      </dgm:t>
    </dgm:pt>
    <dgm:pt modelId="{4E2C23DE-6784-4D82-B73D-58D02A2C4814}" type="sibTrans" cxnId="{56550E75-4DED-4605-BCF5-58992379E4DF}">
      <dgm:prSet/>
      <dgm:spPr/>
      <dgm:t>
        <a:bodyPr/>
        <a:lstStyle/>
        <a:p>
          <a:endParaRPr lang="ru-RU" sz="1900"/>
        </a:p>
      </dgm:t>
    </dgm:pt>
    <dgm:pt modelId="{CD8350DF-F660-44EF-84C4-130D1DE08B37}">
      <dgm:prSet custT="1"/>
      <dgm:spPr/>
      <dgm:t>
        <a:bodyPr/>
        <a:lstStyle/>
        <a:p>
          <a:r>
            <a:rPr lang="uk-UA" sz="1900" dirty="0"/>
            <a:t>програмне забезпечення, дані</a:t>
          </a:r>
          <a:endParaRPr lang="ru-RU" sz="1900" dirty="0"/>
        </a:p>
      </dgm:t>
    </dgm:pt>
    <dgm:pt modelId="{4C42DC06-CA37-4749-A0EB-507F6DC5F349}" type="parTrans" cxnId="{55A1BCF4-3623-48F3-8687-AF72142401E8}">
      <dgm:prSet/>
      <dgm:spPr/>
      <dgm:t>
        <a:bodyPr/>
        <a:lstStyle/>
        <a:p>
          <a:endParaRPr lang="ru-RU" sz="1900"/>
        </a:p>
      </dgm:t>
    </dgm:pt>
    <dgm:pt modelId="{00468D59-9F20-44B9-880A-342B93521A68}" type="sibTrans" cxnId="{55A1BCF4-3623-48F3-8687-AF72142401E8}">
      <dgm:prSet/>
      <dgm:spPr/>
      <dgm:t>
        <a:bodyPr/>
        <a:lstStyle/>
        <a:p>
          <a:endParaRPr lang="ru-RU" sz="1900"/>
        </a:p>
      </dgm:t>
    </dgm:pt>
    <dgm:pt modelId="{EFE1E7D2-C604-403B-8ADD-877F7016B32F}">
      <dgm:prSet custT="1"/>
      <dgm:spPr/>
      <dgm:t>
        <a:bodyPr/>
        <a:lstStyle/>
        <a:p>
          <a:r>
            <a:rPr lang="uk-UA" sz="1900"/>
            <a:t>апаратні засоби (обладнання)</a:t>
          </a:r>
          <a:endParaRPr lang="ru-RU" sz="1900"/>
        </a:p>
      </dgm:t>
    </dgm:pt>
    <dgm:pt modelId="{CD562327-F2D5-408A-8EA3-B477797F14DF}" type="parTrans" cxnId="{CBB2891B-9921-4F29-A641-9D55E13E7890}">
      <dgm:prSet/>
      <dgm:spPr/>
      <dgm:t>
        <a:bodyPr/>
        <a:lstStyle/>
        <a:p>
          <a:endParaRPr lang="ru-RU" sz="1900"/>
        </a:p>
      </dgm:t>
    </dgm:pt>
    <dgm:pt modelId="{D40A2E89-74CE-4279-96A5-19C403D64D04}" type="sibTrans" cxnId="{CBB2891B-9921-4F29-A641-9D55E13E7890}">
      <dgm:prSet/>
      <dgm:spPr/>
      <dgm:t>
        <a:bodyPr/>
        <a:lstStyle/>
        <a:p>
          <a:endParaRPr lang="ru-RU" sz="1900"/>
        </a:p>
      </dgm:t>
    </dgm:pt>
    <dgm:pt modelId="{C5A19FBD-F291-4B98-BFEB-187AEF1B0D76}">
      <dgm:prSet custT="1"/>
      <dgm:spPr/>
      <dgm:t>
        <a:bodyPr/>
        <a:lstStyle/>
        <a:p>
          <a:r>
            <a:rPr lang="uk-UA" sz="1900"/>
            <a:t>персонал</a:t>
          </a:r>
          <a:endParaRPr lang="ru-RU" sz="1900"/>
        </a:p>
      </dgm:t>
    </dgm:pt>
    <dgm:pt modelId="{90BCFE73-D47E-45E0-AD38-1BA0B22E1358}" type="parTrans" cxnId="{17BB1A79-6CA2-4865-ACC6-7820A9B390C0}">
      <dgm:prSet/>
      <dgm:spPr/>
      <dgm:t>
        <a:bodyPr/>
        <a:lstStyle/>
        <a:p>
          <a:endParaRPr lang="ru-RU" sz="1900"/>
        </a:p>
      </dgm:t>
    </dgm:pt>
    <dgm:pt modelId="{3B6B25E3-D64D-4450-B5E2-A2BD91B2C50C}" type="sibTrans" cxnId="{17BB1A79-6CA2-4865-ACC6-7820A9B390C0}">
      <dgm:prSet/>
      <dgm:spPr/>
      <dgm:t>
        <a:bodyPr/>
        <a:lstStyle/>
        <a:p>
          <a:endParaRPr lang="ru-RU" sz="1900"/>
        </a:p>
      </dgm:t>
    </dgm:pt>
    <dgm:pt modelId="{7398CD58-3AD4-4728-A41D-6E76C09721B8}" type="pres">
      <dgm:prSet presAssocID="{83C677A9-91D3-4FA8-908E-A35DF68509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DC4F991-1EC8-443B-9D2D-2A113595F649}" type="pres">
      <dgm:prSet presAssocID="{3FEE32A3-113B-41A0-803A-074F4D7CC1F4}" presName="hierRoot1" presStyleCnt="0">
        <dgm:presLayoutVars>
          <dgm:hierBranch val="init"/>
        </dgm:presLayoutVars>
      </dgm:prSet>
      <dgm:spPr/>
    </dgm:pt>
    <dgm:pt modelId="{EB84F2DA-2982-4614-9BDA-87C3CA24857A}" type="pres">
      <dgm:prSet presAssocID="{3FEE32A3-113B-41A0-803A-074F4D7CC1F4}" presName="rootComposite1" presStyleCnt="0"/>
      <dgm:spPr/>
    </dgm:pt>
    <dgm:pt modelId="{B7DE5DAA-11EA-4F37-A06A-3816C0BE971C}" type="pres">
      <dgm:prSet presAssocID="{3FEE32A3-113B-41A0-803A-074F4D7CC1F4}" presName="rootText1" presStyleLbl="node0" presStyleIdx="0" presStyleCnt="1">
        <dgm:presLayoutVars>
          <dgm:chPref val="3"/>
        </dgm:presLayoutVars>
      </dgm:prSet>
      <dgm:spPr/>
    </dgm:pt>
    <dgm:pt modelId="{1C80D617-7104-44CF-A6A0-C05455B1D1C9}" type="pres">
      <dgm:prSet presAssocID="{3FEE32A3-113B-41A0-803A-074F4D7CC1F4}" presName="rootConnector1" presStyleLbl="node1" presStyleIdx="0" presStyleCnt="0"/>
      <dgm:spPr/>
    </dgm:pt>
    <dgm:pt modelId="{3FF5BD97-7017-4BF0-A85B-144F85412121}" type="pres">
      <dgm:prSet presAssocID="{3FEE32A3-113B-41A0-803A-074F4D7CC1F4}" presName="hierChild2" presStyleCnt="0"/>
      <dgm:spPr/>
    </dgm:pt>
    <dgm:pt modelId="{DAB79402-1D53-4CBB-869F-6EF7F0BB39B4}" type="pres">
      <dgm:prSet presAssocID="{88180FBB-4AD0-4BA0-8D0F-FD22A4FF2CD4}" presName="Name37" presStyleLbl="parChTrans1D2" presStyleIdx="0" presStyleCnt="5"/>
      <dgm:spPr/>
    </dgm:pt>
    <dgm:pt modelId="{238176D2-91B8-4ED8-9396-98C7A3E7ECB6}" type="pres">
      <dgm:prSet presAssocID="{D0051E2C-D09E-4FA5-9916-3C5BDE7F863C}" presName="hierRoot2" presStyleCnt="0">
        <dgm:presLayoutVars>
          <dgm:hierBranch val="init"/>
        </dgm:presLayoutVars>
      </dgm:prSet>
      <dgm:spPr/>
    </dgm:pt>
    <dgm:pt modelId="{D3F3FC3D-01BE-4A91-9668-170CBA0C65D7}" type="pres">
      <dgm:prSet presAssocID="{D0051E2C-D09E-4FA5-9916-3C5BDE7F863C}" presName="rootComposite" presStyleCnt="0"/>
      <dgm:spPr/>
    </dgm:pt>
    <dgm:pt modelId="{0C8A81BE-87E8-450E-8F10-CC0BB1D1F8FD}" type="pres">
      <dgm:prSet presAssocID="{D0051E2C-D09E-4FA5-9916-3C5BDE7F863C}" presName="rootText" presStyleLbl="node2" presStyleIdx="0" presStyleCnt="5">
        <dgm:presLayoutVars>
          <dgm:chPref val="3"/>
        </dgm:presLayoutVars>
      </dgm:prSet>
      <dgm:spPr/>
    </dgm:pt>
    <dgm:pt modelId="{F5DE16EB-9AC8-437E-9580-C728E4FC7FE7}" type="pres">
      <dgm:prSet presAssocID="{D0051E2C-D09E-4FA5-9916-3C5BDE7F863C}" presName="rootConnector" presStyleLbl="node2" presStyleIdx="0" presStyleCnt="5"/>
      <dgm:spPr/>
    </dgm:pt>
    <dgm:pt modelId="{0B4D403C-D389-4003-9F1B-9F0EE1EA48A3}" type="pres">
      <dgm:prSet presAssocID="{D0051E2C-D09E-4FA5-9916-3C5BDE7F863C}" presName="hierChild4" presStyleCnt="0"/>
      <dgm:spPr/>
    </dgm:pt>
    <dgm:pt modelId="{F423C9F2-6147-4C6D-A412-130983A4BF2E}" type="pres">
      <dgm:prSet presAssocID="{A551C59C-0894-4B8D-B975-1AFD8044E991}" presName="Name37" presStyleLbl="parChTrans1D3" presStyleIdx="0" presStyleCnt="12"/>
      <dgm:spPr/>
    </dgm:pt>
    <dgm:pt modelId="{69A734F4-0144-4AE9-A4B1-BEDB48515343}" type="pres">
      <dgm:prSet presAssocID="{B5BA5C1A-9D94-4D8B-9E21-0ABF23DF695B}" presName="hierRoot2" presStyleCnt="0">
        <dgm:presLayoutVars>
          <dgm:hierBranch val="init"/>
        </dgm:presLayoutVars>
      </dgm:prSet>
      <dgm:spPr/>
    </dgm:pt>
    <dgm:pt modelId="{4D0300C2-75A5-447E-828C-19B70B7C9545}" type="pres">
      <dgm:prSet presAssocID="{B5BA5C1A-9D94-4D8B-9E21-0ABF23DF695B}" presName="rootComposite" presStyleCnt="0"/>
      <dgm:spPr/>
    </dgm:pt>
    <dgm:pt modelId="{1DE58B7E-9ADD-4E7C-8DA3-B038B7B6B3A8}" type="pres">
      <dgm:prSet presAssocID="{B5BA5C1A-9D94-4D8B-9E21-0ABF23DF695B}" presName="rootText" presStyleLbl="node3" presStyleIdx="0" presStyleCnt="12">
        <dgm:presLayoutVars>
          <dgm:chPref val="3"/>
        </dgm:presLayoutVars>
      </dgm:prSet>
      <dgm:spPr/>
    </dgm:pt>
    <dgm:pt modelId="{03E181F8-38E7-48DD-BA01-C160A5684A9A}" type="pres">
      <dgm:prSet presAssocID="{B5BA5C1A-9D94-4D8B-9E21-0ABF23DF695B}" presName="rootConnector" presStyleLbl="node3" presStyleIdx="0" presStyleCnt="12"/>
      <dgm:spPr/>
    </dgm:pt>
    <dgm:pt modelId="{4DE056E9-A21B-4650-AEE5-3CBA63337675}" type="pres">
      <dgm:prSet presAssocID="{B5BA5C1A-9D94-4D8B-9E21-0ABF23DF695B}" presName="hierChild4" presStyleCnt="0"/>
      <dgm:spPr/>
    </dgm:pt>
    <dgm:pt modelId="{044B5A84-6CE9-4269-86F7-25FA28D36AD1}" type="pres">
      <dgm:prSet presAssocID="{B5BA5C1A-9D94-4D8B-9E21-0ABF23DF695B}" presName="hierChild5" presStyleCnt="0"/>
      <dgm:spPr/>
    </dgm:pt>
    <dgm:pt modelId="{057FA26E-AFD6-472E-979E-CF8B0E4CBEB5}" type="pres">
      <dgm:prSet presAssocID="{DBD8EDAB-DA8D-40EA-8A74-D65051CCEBE4}" presName="Name37" presStyleLbl="parChTrans1D3" presStyleIdx="1" presStyleCnt="12"/>
      <dgm:spPr/>
    </dgm:pt>
    <dgm:pt modelId="{F6480402-F6EC-45BA-9F4E-60641A329D6B}" type="pres">
      <dgm:prSet presAssocID="{BDAAA723-D6F2-44C9-93C6-4D13D468F77F}" presName="hierRoot2" presStyleCnt="0">
        <dgm:presLayoutVars>
          <dgm:hierBranch val="init"/>
        </dgm:presLayoutVars>
      </dgm:prSet>
      <dgm:spPr/>
    </dgm:pt>
    <dgm:pt modelId="{EBA867E9-F056-4249-94FA-1DC3F39CA549}" type="pres">
      <dgm:prSet presAssocID="{BDAAA723-D6F2-44C9-93C6-4D13D468F77F}" presName="rootComposite" presStyleCnt="0"/>
      <dgm:spPr/>
    </dgm:pt>
    <dgm:pt modelId="{DCB42D6C-E511-421A-AF3D-5C7204762805}" type="pres">
      <dgm:prSet presAssocID="{BDAAA723-D6F2-44C9-93C6-4D13D468F77F}" presName="rootText" presStyleLbl="node3" presStyleIdx="1" presStyleCnt="12">
        <dgm:presLayoutVars>
          <dgm:chPref val="3"/>
        </dgm:presLayoutVars>
      </dgm:prSet>
      <dgm:spPr/>
    </dgm:pt>
    <dgm:pt modelId="{D6279081-16F5-4235-85E0-B901C7AA5339}" type="pres">
      <dgm:prSet presAssocID="{BDAAA723-D6F2-44C9-93C6-4D13D468F77F}" presName="rootConnector" presStyleLbl="node3" presStyleIdx="1" presStyleCnt="12"/>
      <dgm:spPr/>
    </dgm:pt>
    <dgm:pt modelId="{77A564FE-2038-4941-A8E4-E762CB4A05FD}" type="pres">
      <dgm:prSet presAssocID="{BDAAA723-D6F2-44C9-93C6-4D13D468F77F}" presName="hierChild4" presStyleCnt="0"/>
      <dgm:spPr/>
    </dgm:pt>
    <dgm:pt modelId="{8232DA22-E7DB-4909-B81E-F2340B27E7E5}" type="pres">
      <dgm:prSet presAssocID="{BDAAA723-D6F2-44C9-93C6-4D13D468F77F}" presName="hierChild5" presStyleCnt="0"/>
      <dgm:spPr/>
    </dgm:pt>
    <dgm:pt modelId="{3228106A-244C-4A52-875E-CA59A6E199DB}" type="pres">
      <dgm:prSet presAssocID="{D0051E2C-D09E-4FA5-9916-3C5BDE7F863C}" presName="hierChild5" presStyleCnt="0"/>
      <dgm:spPr/>
    </dgm:pt>
    <dgm:pt modelId="{67DAF5CC-0EB3-45BC-8A5B-F2C35B6F4C91}" type="pres">
      <dgm:prSet presAssocID="{08FBA9EC-1C62-47DC-A165-A3D89A4EF341}" presName="Name37" presStyleLbl="parChTrans1D2" presStyleIdx="1" presStyleCnt="5"/>
      <dgm:spPr/>
    </dgm:pt>
    <dgm:pt modelId="{942AF8DD-6603-46C8-A87E-D58B20CE6020}" type="pres">
      <dgm:prSet presAssocID="{131EA3FC-768D-4B21-B91A-5B4F1535C0A8}" presName="hierRoot2" presStyleCnt="0">
        <dgm:presLayoutVars>
          <dgm:hierBranch val="init"/>
        </dgm:presLayoutVars>
      </dgm:prSet>
      <dgm:spPr/>
    </dgm:pt>
    <dgm:pt modelId="{C3474D19-6C4F-4F0E-A541-249B1887AD8C}" type="pres">
      <dgm:prSet presAssocID="{131EA3FC-768D-4B21-B91A-5B4F1535C0A8}" presName="rootComposite" presStyleCnt="0"/>
      <dgm:spPr/>
    </dgm:pt>
    <dgm:pt modelId="{62955265-8708-4FCD-B23A-870C3299D91C}" type="pres">
      <dgm:prSet presAssocID="{131EA3FC-768D-4B21-B91A-5B4F1535C0A8}" presName="rootText" presStyleLbl="node2" presStyleIdx="1" presStyleCnt="5">
        <dgm:presLayoutVars>
          <dgm:chPref val="3"/>
        </dgm:presLayoutVars>
      </dgm:prSet>
      <dgm:spPr/>
    </dgm:pt>
    <dgm:pt modelId="{DEEB4436-7DFD-4BC3-82B4-F3DA2B496A4D}" type="pres">
      <dgm:prSet presAssocID="{131EA3FC-768D-4B21-B91A-5B4F1535C0A8}" presName="rootConnector" presStyleLbl="node2" presStyleIdx="1" presStyleCnt="5"/>
      <dgm:spPr/>
    </dgm:pt>
    <dgm:pt modelId="{6A20156C-2673-40C4-9032-6DF4D1904061}" type="pres">
      <dgm:prSet presAssocID="{131EA3FC-768D-4B21-B91A-5B4F1535C0A8}" presName="hierChild4" presStyleCnt="0"/>
      <dgm:spPr/>
    </dgm:pt>
    <dgm:pt modelId="{7CC47E12-9821-4A70-B1D4-D780410D6821}" type="pres">
      <dgm:prSet presAssocID="{CD7F79BE-6F4E-45A7-9B8C-37E7E592BCA8}" presName="Name37" presStyleLbl="parChTrans1D3" presStyleIdx="2" presStyleCnt="12"/>
      <dgm:spPr/>
    </dgm:pt>
    <dgm:pt modelId="{7D09650C-7A58-4A3C-B0C7-4611F1B5B673}" type="pres">
      <dgm:prSet presAssocID="{1AA32BFD-DB31-4FCC-A3D5-779226669DE1}" presName="hierRoot2" presStyleCnt="0">
        <dgm:presLayoutVars>
          <dgm:hierBranch val="init"/>
        </dgm:presLayoutVars>
      </dgm:prSet>
      <dgm:spPr/>
    </dgm:pt>
    <dgm:pt modelId="{2EBEC613-B0D7-4F22-A4FF-CEED30551D38}" type="pres">
      <dgm:prSet presAssocID="{1AA32BFD-DB31-4FCC-A3D5-779226669DE1}" presName="rootComposite" presStyleCnt="0"/>
      <dgm:spPr/>
    </dgm:pt>
    <dgm:pt modelId="{293931F2-AED8-48A1-9165-DC270579AC17}" type="pres">
      <dgm:prSet presAssocID="{1AA32BFD-DB31-4FCC-A3D5-779226669DE1}" presName="rootText" presStyleLbl="node3" presStyleIdx="2" presStyleCnt="12" custScaleY="160387">
        <dgm:presLayoutVars>
          <dgm:chPref val="3"/>
        </dgm:presLayoutVars>
      </dgm:prSet>
      <dgm:spPr/>
    </dgm:pt>
    <dgm:pt modelId="{34AF934E-1480-42D4-8967-F6C18EB11D1F}" type="pres">
      <dgm:prSet presAssocID="{1AA32BFD-DB31-4FCC-A3D5-779226669DE1}" presName="rootConnector" presStyleLbl="node3" presStyleIdx="2" presStyleCnt="12"/>
      <dgm:spPr/>
    </dgm:pt>
    <dgm:pt modelId="{E0BCAC9F-6A1F-4D0B-80A5-BB791B610663}" type="pres">
      <dgm:prSet presAssocID="{1AA32BFD-DB31-4FCC-A3D5-779226669DE1}" presName="hierChild4" presStyleCnt="0"/>
      <dgm:spPr/>
    </dgm:pt>
    <dgm:pt modelId="{2E883507-9C64-4E20-9333-ABFF4114BFA7}" type="pres">
      <dgm:prSet presAssocID="{1AA32BFD-DB31-4FCC-A3D5-779226669DE1}" presName="hierChild5" presStyleCnt="0"/>
      <dgm:spPr/>
    </dgm:pt>
    <dgm:pt modelId="{CE65D35C-8C2A-4C00-BE79-9173478D25F5}" type="pres">
      <dgm:prSet presAssocID="{1792A04D-C0C2-41D7-B8C6-5F4CE657A892}" presName="Name37" presStyleLbl="parChTrans1D3" presStyleIdx="3" presStyleCnt="12"/>
      <dgm:spPr/>
    </dgm:pt>
    <dgm:pt modelId="{EEB0FDA0-0184-44D6-A369-CD5FEF3D2BEA}" type="pres">
      <dgm:prSet presAssocID="{5431E878-C61E-4038-991B-1F69D8E06EB5}" presName="hierRoot2" presStyleCnt="0">
        <dgm:presLayoutVars>
          <dgm:hierBranch val="init"/>
        </dgm:presLayoutVars>
      </dgm:prSet>
      <dgm:spPr/>
    </dgm:pt>
    <dgm:pt modelId="{4AE3E0BD-C667-40AA-9C0E-AC758D075670}" type="pres">
      <dgm:prSet presAssocID="{5431E878-C61E-4038-991B-1F69D8E06EB5}" presName="rootComposite" presStyleCnt="0"/>
      <dgm:spPr/>
    </dgm:pt>
    <dgm:pt modelId="{A98E4FEA-BAAF-40A4-9A88-CB79C201D7D9}" type="pres">
      <dgm:prSet presAssocID="{5431E878-C61E-4038-991B-1F69D8E06EB5}" presName="rootText" presStyleLbl="node3" presStyleIdx="3" presStyleCnt="12" custScaleY="185990">
        <dgm:presLayoutVars>
          <dgm:chPref val="3"/>
        </dgm:presLayoutVars>
      </dgm:prSet>
      <dgm:spPr/>
    </dgm:pt>
    <dgm:pt modelId="{DBD82DC5-E4C4-47DF-B025-AAA4BEF25BB5}" type="pres">
      <dgm:prSet presAssocID="{5431E878-C61E-4038-991B-1F69D8E06EB5}" presName="rootConnector" presStyleLbl="node3" presStyleIdx="3" presStyleCnt="12"/>
      <dgm:spPr/>
    </dgm:pt>
    <dgm:pt modelId="{E796E62A-DEC8-4FAE-9133-CD136134065B}" type="pres">
      <dgm:prSet presAssocID="{5431E878-C61E-4038-991B-1F69D8E06EB5}" presName="hierChild4" presStyleCnt="0"/>
      <dgm:spPr/>
    </dgm:pt>
    <dgm:pt modelId="{9FD08099-AE0A-4D6B-8075-5CA390F5883C}" type="pres">
      <dgm:prSet presAssocID="{5431E878-C61E-4038-991B-1F69D8E06EB5}" presName="hierChild5" presStyleCnt="0"/>
      <dgm:spPr/>
    </dgm:pt>
    <dgm:pt modelId="{DC0B9837-44BE-45A9-A5E9-549F0CF76F89}" type="pres">
      <dgm:prSet presAssocID="{131EA3FC-768D-4B21-B91A-5B4F1535C0A8}" presName="hierChild5" presStyleCnt="0"/>
      <dgm:spPr/>
    </dgm:pt>
    <dgm:pt modelId="{9996F0A8-71F0-4B53-AD1F-C56D412332CF}" type="pres">
      <dgm:prSet presAssocID="{4B7EB3B6-6081-437A-A8B1-31140C656BD2}" presName="Name37" presStyleLbl="parChTrans1D2" presStyleIdx="2" presStyleCnt="5"/>
      <dgm:spPr/>
    </dgm:pt>
    <dgm:pt modelId="{661799CF-7520-4864-8DE4-733496EA2F1F}" type="pres">
      <dgm:prSet presAssocID="{AB7954CE-E7AA-481D-BA44-FC281CA8A038}" presName="hierRoot2" presStyleCnt="0">
        <dgm:presLayoutVars>
          <dgm:hierBranch val="init"/>
        </dgm:presLayoutVars>
      </dgm:prSet>
      <dgm:spPr/>
    </dgm:pt>
    <dgm:pt modelId="{ECCAA92A-2F25-4F0B-818C-AD70450483A7}" type="pres">
      <dgm:prSet presAssocID="{AB7954CE-E7AA-481D-BA44-FC281CA8A038}" presName="rootComposite" presStyleCnt="0"/>
      <dgm:spPr/>
    </dgm:pt>
    <dgm:pt modelId="{DDE1B7BC-96E5-4EF8-BD99-83BEFCE7DB3A}" type="pres">
      <dgm:prSet presAssocID="{AB7954CE-E7AA-481D-BA44-FC281CA8A038}" presName="rootText" presStyleLbl="node2" presStyleIdx="2" presStyleCnt="5">
        <dgm:presLayoutVars>
          <dgm:chPref val="3"/>
        </dgm:presLayoutVars>
      </dgm:prSet>
      <dgm:spPr/>
    </dgm:pt>
    <dgm:pt modelId="{A4150C89-6DEE-4B26-833C-136BD8BBC00C}" type="pres">
      <dgm:prSet presAssocID="{AB7954CE-E7AA-481D-BA44-FC281CA8A038}" presName="rootConnector" presStyleLbl="node2" presStyleIdx="2" presStyleCnt="5"/>
      <dgm:spPr/>
    </dgm:pt>
    <dgm:pt modelId="{05A74B5D-CC9C-4012-AC6A-D115735BB3F3}" type="pres">
      <dgm:prSet presAssocID="{AB7954CE-E7AA-481D-BA44-FC281CA8A038}" presName="hierChild4" presStyleCnt="0"/>
      <dgm:spPr/>
    </dgm:pt>
    <dgm:pt modelId="{ADD79955-6930-4962-82AA-7C4B85F30CD3}" type="pres">
      <dgm:prSet presAssocID="{EC57F9DF-07F9-4A83-AE78-DCD66C4B21A4}" presName="Name37" presStyleLbl="parChTrans1D3" presStyleIdx="4" presStyleCnt="12"/>
      <dgm:spPr/>
    </dgm:pt>
    <dgm:pt modelId="{9A6E190C-C2EE-4682-9B9F-91118DE0BF76}" type="pres">
      <dgm:prSet presAssocID="{F4EB10FE-D597-4C7F-9B58-4D2A54BF525C}" presName="hierRoot2" presStyleCnt="0">
        <dgm:presLayoutVars>
          <dgm:hierBranch val="init"/>
        </dgm:presLayoutVars>
      </dgm:prSet>
      <dgm:spPr/>
    </dgm:pt>
    <dgm:pt modelId="{B737C622-F788-4AF8-8438-37ED5084DF5E}" type="pres">
      <dgm:prSet presAssocID="{F4EB10FE-D597-4C7F-9B58-4D2A54BF525C}" presName="rootComposite" presStyleCnt="0"/>
      <dgm:spPr/>
    </dgm:pt>
    <dgm:pt modelId="{2DCB63FB-0E15-43A6-9993-28A2F5C46FB0}" type="pres">
      <dgm:prSet presAssocID="{F4EB10FE-D597-4C7F-9B58-4D2A54BF525C}" presName="rootText" presStyleLbl="node3" presStyleIdx="4" presStyleCnt="12">
        <dgm:presLayoutVars>
          <dgm:chPref val="3"/>
        </dgm:presLayoutVars>
      </dgm:prSet>
      <dgm:spPr/>
    </dgm:pt>
    <dgm:pt modelId="{9501DBE1-DE08-440C-AF50-485D066D5E93}" type="pres">
      <dgm:prSet presAssocID="{F4EB10FE-D597-4C7F-9B58-4D2A54BF525C}" presName="rootConnector" presStyleLbl="node3" presStyleIdx="4" presStyleCnt="12"/>
      <dgm:spPr/>
    </dgm:pt>
    <dgm:pt modelId="{93A0CC96-EB62-46DF-A61B-7396842CF3CE}" type="pres">
      <dgm:prSet presAssocID="{F4EB10FE-D597-4C7F-9B58-4D2A54BF525C}" presName="hierChild4" presStyleCnt="0"/>
      <dgm:spPr/>
    </dgm:pt>
    <dgm:pt modelId="{1E2E740F-6B1B-405B-A4A5-ED5EA86C9166}" type="pres">
      <dgm:prSet presAssocID="{F4EB10FE-D597-4C7F-9B58-4D2A54BF525C}" presName="hierChild5" presStyleCnt="0"/>
      <dgm:spPr/>
    </dgm:pt>
    <dgm:pt modelId="{BFDC9D1E-A9F6-485A-A132-7DFB8F7C819F}" type="pres">
      <dgm:prSet presAssocID="{B9DC98D9-88A8-4DE8-92B6-CF9CD5D65364}" presName="Name37" presStyleLbl="parChTrans1D3" presStyleIdx="5" presStyleCnt="12"/>
      <dgm:spPr/>
    </dgm:pt>
    <dgm:pt modelId="{DA5B50D2-8423-4D4B-900E-7A0BC5879921}" type="pres">
      <dgm:prSet presAssocID="{F0AD0FFC-A765-457C-A930-5C9F0B60FA3C}" presName="hierRoot2" presStyleCnt="0">
        <dgm:presLayoutVars>
          <dgm:hierBranch val="init"/>
        </dgm:presLayoutVars>
      </dgm:prSet>
      <dgm:spPr/>
    </dgm:pt>
    <dgm:pt modelId="{DC083A10-5261-498F-A314-6C9FC94D1583}" type="pres">
      <dgm:prSet presAssocID="{F0AD0FFC-A765-457C-A930-5C9F0B60FA3C}" presName="rootComposite" presStyleCnt="0"/>
      <dgm:spPr/>
    </dgm:pt>
    <dgm:pt modelId="{FB52505C-133C-413E-A15E-91538360D47E}" type="pres">
      <dgm:prSet presAssocID="{F0AD0FFC-A765-457C-A930-5C9F0B60FA3C}" presName="rootText" presStyleLbl="node3" presStyleIdx="5" presStyleCnt="12">
        <dgm:presLayoutVars>
          <dgm:chPref val="3"/>
        </dgm:presLayoutVars>
      </dgm:prSet>
      <dgm:spPr/>
    </dgm:pt>
    <dgm:pt modelId="{5A514824-CE2A-47B0-BEB7-81DD6BF28C67}" type="pres">
      <dgm:prSet presAssocID="{F0AD0FFC-A765-457C-A930-5C9F0B60FA3C}" presName="rootConnector" presStyleLbl="node3" presStyleIdx="5" presStyleCnt="12"/>
      <dgm:spPr/>
    </dgm:pt>
    <dgm:pt modelId="{113F5153-7165-4943-82C0-40D3B96B8943}" type="pres">
      <dgm:prSet presAssocID="{F0AD0FFC-A765-457C-A930-5C9F0B60FA3C}" presName="hierChild4" presStyleCnt="0"/>
      <dgm:spPr/>
    </dgm:pt>
    <dgm:pt modelId="{9B124ECD-55BB-47D0-BAEA-41C0996EFEB9}" type="pres">
      <dgm:prSet presAssocID="{F0AD0FFC-A765-457C-A930-5C9F0B60FA3C}" presName="hierChild5" presStyleCnt="0"/>
      <dgm:spPr/>
    </dgm:pt>
    <dgm:pt modelId="{789A7DA2-735A-436F-A9E4-8B4F5D108F14}" type="pres">
      <dgm:prSet presAssocID="{9C58D387-7D8C-4299-B25E-62D66E78C25B}" presName="Name37" presStyleLbl="parChTrans1D3" presStyleIdx="6" presStyleCnt="12"/>
      <dgm:spPr/>
    </dgm:pt>
    <dgm:pt modelId="{D0F75D55-4CA9-4C58-9EFF-A96AF0FA58AE}" type="pres">
      <dgm:prSet presAssocID="{831BE17D-C72A-46EC-8B54-FE4D397BDD4D}" presName="hierRoot2" presStyleCnt="0">
        <dgm:presLayoutVars>
          <dgm:hierBranch val="init"/>
        </dgm:presLayoutVars>
      </dgm:prSet>
      <dgm:spPr/>
    </dgm:pt>
    <dgm:pt modelId="{F374DB1C-73ED-47B6-B697-8F21ED428C87}" type="pres">
      <dgm:prSet presAssocID="{831BE17D-C72A-46EC-8B54-FE4D397BDD4D}" presName="rootComposite" presStyleCnt="0"/>
      <dgm:spPr/>
    </dgm:pt>
    <dgm:pt modelId="{012B5A9A-1CAF-4676-890D-7C148859CF5C}" type="pres">
      <dgm:prSet presAssocID="{831BE17D-C72A-46EC-8B54-FE4D397BDD4D}" presName="rootText" presStyleLbl="node3" presStyleIdx="6" presStyleCnt="12">
        <dgm:presLayoutVars>
          <dgm:chPref val="3"/>
        </dgm:presLayoutVars>
      </dgm:prSet>
      <dgm:spPr/>
    </dgm:pt>
    <dgm:pt modelId="{CF542050-6D6D-4782-A153-B403E36F5184}" type="pres">
      <dgm:prSet presAssocID="{831BE17D-C72A-46EC-8B54-FE4D397BDD4D}" presName="rootConnector" presStyleLbl="node3" presStyleIdx="6" presStyleCnt="12"/>
      <dgm:spPr/>
    </dgm:pt>
    <dgm:pt modelId="{1BFC633A-66B7-419D-828F-129DEBDB2B41}" type="pres">
      <dgm:prSet presAssocID="{831BE17D-C72A-46EC-8B54-FE4D397BDD4D}" presName="hierChild4" presStyleCnt="0"/>
      <dgm:spPr/>
    </dgm:pt>
    <dgm:pt modelId="{5F1C8947-4F4F-44F1-8B35-D5307349F6F8}" type="pres">
      <dgm:prSet presAssocID="{831BE17D-C72A-46EC-8B54-FE4D397BDD4D}" presName="hierChild5" presStyleCnt="0"/>
      <dgm:spPr/>
    </dgm:pt>
    <dgm:pt modelId="{4271000E-A695-44FF-A055-D5A9A73B61A6}" type="pres">
      <dgm:prSet presAssocID="{AB7954CE-E7AA-481D-BA44-FC281CA8A038}" presName="hierChild5" presStyleCnt="0"/>
      <dgm:spPr/>
    </dgm:pt>
    <dgm:pt modelId="{25362D89-9462-4BC9-B27D-31B6F827E263}" type="pres">
      <dgm:prSet presAssocID="{133C4D14-5BC9-403C-BB96-1A8288589F6B}" presName="Name37" presStyleLbl="parChTrans1D2" presStyleIdx="3" presStyleCnt="5"/>
      <dgm:spPr/>
    </dgm:pt>
    <dgm:pt modelId="{BEE54C51-56B5-45FE-BBD6-6087E4E7CDE5}" type="pres">
      <dgm:prSet presAssocID="{12513F01-09EB-4FF9-B224-EF0757FAB6DF}" presName="hierRoot2" presStyleCnt="0">
        <dgm:presLayoutVars>
          <dgm:hierBranch val="init"/>
        </dgm:presLayoutVars>
      </dgm:prSet>
      <dgm:spPr/>
    </dgm:pt>
    <dgm:pt modelId="{27A41964-0753-4BC9-8ED9-765A1F7A6220}" type="pres">
      <dgm:prSet presAssocID="{12513F01-09EB-4FF9-B224-EF0757FAB6DF}" presName="rootComposite" presStyleCnt="0"/>
      <dgm:spPr/>
    </dgm:pt>
    <dgm:pt modelId="{68964CE8-5FC5-448D-9E79-83C710CD0D94}" type="pres">
      <dgm:prSet presAssocID="{12513F01-09EB-4FF9-B224-EF0757FAB6DF}" presName="rootText" presStyleLbl="node2" presStyleIdx="3" presStyleCnt="5">
        <dgm:presLayoutVars>
          <dgm:chPref val="3"/>
        </dgm:presLayoutVars>
      </dgm:prSet>
      <dgm:spPr/>
    </dgm:pt>
    <dgm:pt modelId="{4984E8BB-B274-4A00-9F80-683ED1496386}" type="pres">
      <dgm:prSet presAssocID="{12513F01-09EB-4FF9-B224-EF0757FAB6DF}" presName="rootConnector" presStyleLbl="node2" presStyleIdx="3" presStyleCnt="5"/>
      <dgm:spPr/>
    </dgm:pt>
    <dgm:pt modelId="{96E3A7C6-8126-41D3-94AB-DAE18F1CCA08}" type="pres">
      <dgm:prSet presAssocID="{12513F01-09EB-4FF9-B224-EF0757FAB6DF}" presName="hierChild4" presStyleCnt="0"/>
      <dgm:spPr/>
    </dgm:pt>
    <dgm:pt modelId="{4D046B82-655E-4F23-ADD9-E1FF4D1AC752}" type="pres">
      <dgm:prSet presAssocID="{4C42DC06-CA37-4749-A0EB-507F6DC5F349}" presName="Name37" presStyleLbl="parChTrans1D3" presStyleIdx="7" presStyleCnt="12"/>
      <dgm:spPr/>
    </dgm:pt>
    <dgm:pt modelId="{968B91CA-CC01-457A-8C00-C96864506E7D}" type="pres">
      <dgm:prSet presAssocID="{CD8350DF-F660-44EF-84C4-130D1DE08B37}" presName="hierRoot2" presStyleCnt="0">
        <dgm:presLayoutVars>
          <dgm:hierBranch val="init"/>
        </dgm:presLayoutVars>
      </dgm:prSet>
      <dgm:spPr/>
    </dgm:pt>
    <dgm:pt modelId="{C796DCF7-8FDB-4EF3-8EB8-294DC185E06C}" type="pres">
      <dgm:prSet presAssocID="{CD8350DF-F660-44EF-84C4-130D1DE08B37}" presName="rootComposite" presStyleCnt="0"/>
      <dgm:spPr/>
    </dgm:pt>
    <dgm:pt modelId="{C5BDE858-6486-4F80-BC28-83AE49A64027}" type="pres">
      <dgm:prSet presAssocID="{CD8350DF-F660-44EF-84C4-130D1DE08B37}" presName="rootText" presStyleLbl="node3" presStyleIdx="7" presStyleCnt="12">
        <dgm:presLayoutVars>
          <dgm:chPref val="3"/>
        </dgm:presLayoutVars>
      </dgm:prSet>
      <dgm:spPr/>
    </dgm:pt>
    <dgm:pt modelId="{5A708683-8443-4072-9EE3-351FA2667518}" type="pres">
      <dgm:prSet presAssocID="{CD8350DF-F660-44EF-84C4-130D1DE08B37}" presName="rootConnector" presStyleLbl="node3" presStyleIdx="7" presStyleCnt="12"/>
      <dgm:spPr/>
    </dgm:pt>
    <dgm:pt modelId="{B9CF81F7-BF30-42BF-A6F9-EAA8CBA585AA}" type="pres">
      <dgm:prSet presAssocID="{CD8350DF-F660-44EF-84C4-130D1DE08B37}" presName="hierChild4" presStyleCnt="0"/>
      <dgm:spPr/>
    </dgm:pt>
    <dgm:pt modelId="{AF75FD62-66C5-4E0D-B9E2-9673D110ED95}" type="pres">
      <dgm:prSet presAssocID="{CD8350DF-F660-44EF-84C4-130D1DE08B37}" presName="hierChild5" presStyleCnt="0"/>
      <dgm:spPr/>
    </dgm:pt>
    <dgm:pt modelId="{29CFC628-A464-4EA6-9289-5A5A82C77328}" type="pres">
      <dgm:prSet presAssocID="{CD562327-F2D5-408A-8EA3-B477797F14DF}" presName="Name37" presStyleLbl="parChTrans1D3" presStyleIdx="8" presStyleCnt="12"/>
      <dgm:spPr/>
    </dgm:pt>
    <dgm:pt modelId="{02C0E3A7-E347-41A9-A6E5-2DFD0824BBB7}" type="pres">
      <dgm:prSet presAssocID="{EFE1E7D2-C604-403B-8ADD-877F7016B32F}" presName="hierRoot2" presStyleCnt="0">
        <dgm:presLayoutVars>
          <dgm:hierBranch val="init"/>
        </dgm:presLayoutVars>
      </dgm:prSet>
      <dgm:spPr/>
    </dgm:pt>
    <dgm:pt modelId="{719FBFF8-EF7A-4454-9301-788FAE9F9A5E}" type="pres">
      <dgm:prSet presAssocID="{EFE1E7D2-C604-403B-8ADD-877F7016B32F}" presName="rootComposite" presStyleCnt="0"/>
      <dgm:spPr/>
    </dgm:pt>
    <dgm:pt modelId="{3964D588-6D68-4CC3-AEAF-4DB94620893A}" type="pres">
      <dgm:prSet presAssocID="{EFE1E7D2-C604-403B-8ADD-877F7016B32F}" presName="rootText" presStyleLbl="node3" presStyleIdx="8" presStyleCnt="12">
        <dgm:presLayoutVars>
          <dgm:chPref val="3"/>
        </dgm:presLayoutVars>
      </dgm:prSet>
      <dgm:spPr/>
    </dgm:pt>
    <dgm:pt modelId="{AC40BFFF-A6E8-4400-B967-B10D3DCD70EF}" type="pres">
      <dgm:prSet presAssocID="{EFE1E7D2-C604-403B-8ADD-877F7016B32F}" presName="rootConnector" presStyleLbl="node3" presStyleIdx="8" presStyleCnt="12"/>
      <dgm:spPr/>
    </dgm:pt>
    <dgm:pt modelId="{472869CA-8A2F-4EC1-B01D-4F3C2C4D3E60}" type="pres">
      <dgm:prSet presAssocID="{EFE1E7D2-C604-403B-8ADD-877F7016B32F}" presName="hierChild4" presStyleCnt="0"/>
      <dgm:spPr/>
    </dgm:pt>
    <dgm:pt modelId="{082B276B-6D8B-418C-8B9A-F21B25EF26D0}" type="pres">
      <dgm:prSet presAssocID="{EFE1E7D2-C604-403B-8ADD-877F7016B32F}" presName="hierChild5" presStyleCnt="0"/>
      <dgm:spPr/>
    </dgm:pt>
    <dgm:pt modelId="{418FAFAE-BF86-44D4-A928-F29131BCD1D8}" type="pres">
      <dgm:prSet presAssocID="{90BCFE73-D47E-45E0-AD38-1BA0B22E1358}" presName="Name37" presStyleLbl="parChTrans1D3" presStyleIdx="9" presStyleCnt="12"/>
      <dgm:spPr/>
    </dgm:pt>
    <dgm:pt modelId="{6E3D636E-87DE-4B43-9BA6-81EEC63F836D}" type="pres">
      <dgm:prSet presAssocID="{C5A19FBD-F291-4B98-BFEB-187AEF1B0D76}" presName="hierRoot2" presStyleCnt="0">
        <dgm:presLayoutVars>
          <dgm:hierBranch val="init"/>
        </dgm:presLayoutVars>
      </dgm:prSet>
      <dgm:spPr/>
    </dgm:pt>
    <dgm:pt modelId="{9DC09B86-E420-4050-BBD0-5FEA226E2F37}" type="pres">
      <dgm:prSet presAssocID="{C5A19FBD-F291-4B98-BFEB-187AEF1B0D76}" presName="rootComposite" presStyleCnt="0"/>
      <dgm:spPr/>
    </dgm:pt>
    <dgm:pt modelId="{16C3F619-606C-4A18-9CC4-F9B6E6F1635A}" type="pres">
      <dgm:prSet presAssocID="{C5A19FBD-F291-4B98-BFEB-187AEF1B0D76}" presName="rootText" presStyleLbl="node3" presStyleIdx="9" presStyleCnt="12">
        <dgm:presLayoutVars>
          <dgm:chPref val="3"/>
        </dgm:presLayoutVars>
      </dgm:prSet>
      <dgm:spPr/>
    </dgm:pt>
    <dgm:pt modelId="{074FA0BA-A1B8-42B0-8BE0-FAE8BA8970D4}" type="pres">
      <dgm:prSet presAssocID="{C5A19FBD-F291-4B98-BFEB-187AEF1B0D76}" presName="rootConnector" presStyleLbl="node3" presStyleIdx="9" presStyleCnt="12"/>
      <dgm:spPr/>
    </dgm:pt>
    <dgm:pt modelId="{C6366ED2-F6BF-4DC3-B89A-AF4BD0033698}" type="pres">
      <dgm:prSet presAssocID="{C5A19FBD-F291-4B98-BFEB-187AEF1B0D76}" presName="hierChild4" presStyleCnt="0"/>
      <dgm:spPr/>
    </dgm:pt>
    <dgm:pt modelId="{1714E170-83DD-42D9-8F1A-74A9031EAB21}" type="pres">
      <dgm:prSet presAssocID="{C5A19FBD-F291-4B98-BFEB-187AEF1B0D76}" presName="hierChild5" presStyleCnt="0"/>
      <dgm:spPr/>
    </dgm:pt>
    <dgm:pt modelId="{8C4A2E9F-9844-42AE-A0B9-7A7C20296C5F}" type="pres">
      <dgm:prSet presAssocID="{12513F01-09EB-4FF9-B224-EF0757FAB6DF}" presName="hierChild5" presStyleCnt="0"/>
      <dgm:spPr/>
    </dgm:pt>
    <dgm:pt modelId="{92137A3C-B2FB-4680-B33E-033C0C69C43C}" type="pres">
      <dgm:prSet presAssocID="{CDE2A85F-006E-497C-A0C2-9BCC5BE6400F}" presName="Name37" presStyleLbl="parChTrans1D2" presStyleIdx="4" presStyleCnt="5"/>
      <dgm:spPr/>
    </dgm:pt>
    <dgm:pt modelId="{BEE12114-ADFC-40B6-A8E5-3CFA0B17F69C}" type="pres">
      <dgm:prSet presAssocID="{DFFB9191-A5C9-4444-A219-D8FB705AD06F}" presName="hierRoot2" presStyleCnt="0">
        <dgm:presLayoutVars>
          <dgm:hierBranch val="init"/>
        </dgm:presLayoutVars>
      </dgm:prSet>
      <dgm:spPr/>
    </dgm:pt>
    <dgm:pt modelId="{E2BB50E9-2F3C-468C-9E4B-5F44700FF504}" type="pres">
      <dgm:prSet presAssocID="{DFFB9191-A5C9-4444-A219-D8FB705AD06F}" presName="rootComposite" presStyleCnt="0"/>
      <dgm:spPr/>
    </dgm:pt>
    <dgm:pt modelId="{D82640AB-0EF9-4FBC-82A7-1807C67DAD3D}" type="pres">
      <dgm:prSet presAssocID="{DFFB9191-A5C9-4444-A219-D8FB705AD06F}" presName="rootText" presStyleLbl="node2" presStyleIdx="4" presStyleCnt="5">
        <dgm:presLayoutVars>
          <dgm:chPref val="3"/>
        </dgm:presLayoutVars>
      </dgm:prSet>
      <dgm:spPr/>
    </dgm:pt>
    <dgm:pt modelId="{EDB8E247-A3DB-4C0A-8D5F-24B048DD1308}" type="pres">
      <dgm:prSet presAssocID="{DFFB9191-A5C9-4444-A219-D8FB705AD06F}" presName="rootConnector" presStyleLbl="node2" presStyleIdx="4" presStyleCnt="5"/>
      <dgm:spPr/>
    </dgm:pt>
    <dgm:pt modelId="{7367C06F-1EA5-4C0F-91F2-B2E879EAE4AA}" type="pres">
      <dgm:prSet presAssocID="{DFFB9191-A5C9-4444-A219-D8FB705AD06F}" presName="hierChild4" presStyleCnt="0"/>
      <dgm:spPr/>
    </dgm:pt>
    <dgm:pt modelId="{B0A1219F-CF17-4F97-A095-430392056BA4}" type="pres">
      <dgm:prSet presAssocID="{023695A0-59E6-411D-82A7-2D38E3593844}" presName="Name37" presStyleLbl="parChTrans1D3" presStyleIdx="10" presStyleCnt="12"/>
      <dgm:spPr/>
    </dgm:pt>
    <dgm:pt modelId="{EFDE93A8-F6A4-4741-88EA-A8191A29B6F9}" type="pres">
      <dgm:prSet presAssocID="{4E461937-6B6F-45BB-B4F0-2ED16F2CEFF4}" presName="hierRoot2" presStyleCnt="0">
        <dgm:presLayoutVars>
          <dgm:hierBranch val="init"/>
        </dgm:presLayoutVars>
      </dgm:prSet>
      <dgm:spPr/>
    </dgm:pt>
    <dgm:pt modelId="{B4E4555E-24A4-4DA4-A082-09B23E07AB54}" type="pres">
      <dgm:prSet presAssocID="{4E461937-6B6F-45BB-B4F0-2ED16F2CEFF4}" presName="rootComposite" presStyleCnt="0"/>
      <dgm:spPr/>
    </dgm:pt>
    <dgm:pt modelId="{AD8EDBA4-E5FF-4912-B93C-561982960020}" type="pres">
      <dgm:prSet presAssocID="{4E461937-6B6F-45BB-B4F0-2ED16F2CEFF4}" presName="rootText" presStyleLbl="node3" presStyleIdx="10" presStyleCnt="12" custScaleX="147030" custScaleY="119918">
        <dgm:presLayoutVars>
          <dgm:chPref val="3"/>
        </dgm:presLayoutVars>
      </dgm:prSet>
      <dgm:spPr/>
    </dgm:pt>
    <dgm:pt modelId="{3CF85003-C326-4D60-B4C4-EA61334C3DF4}" type="pres">
      <dgm:prSet presAssocID="{4E461937-6B6F-45BB-B4F0-2ED16F2CEFF4}" presName="rootConnector" presStyleLbl="node3" presStyleIdx="10" presStyleCnt="12"/>
      <dgm:spPr/>
    </dgm:pt>
    <dgm:pt modelId="{3D5C0ACA-BBCA-4794-B4DD-B95C6588CC03}" type="pres">
      <dgm:prSet presAssocID="{4E461937-6B6F-45BB-B4F0-2ED16F2CEFF4}" presName="hierChild4" presStyleCnt="0"/>
      <dgm:spPr/>
    </dgm:pt>
    <dgm:pt modelId="{CA90450B-57A0-4E85-9EAE-3C703A2AB456}" type="pres">
      <dgm:prSet presAssocID="{4E461937-6B6F-45BB-B4F0-2ED16F2CEFF4}" presName="hierChild5" presStyleCnt="0"/>
      <dgm:spPr/>
    </dgm:pt>
    <dgm:pt modelId="{DD6A0581-2C2E-44E3-8119-296F91C177C1}" type="pres">
      <dgm:prSet presAssocID="{52246863-2250-43C0-B55A-E4B4A0D6C22E}" presName="Name37" presStyleLbl="parChTrans1D3" presStyleIdx="11" presStyleCnt="12"/>
      <dgm:spPr/>
    </dgm:pt>
    <dgm:pt modelId="{6E131049-4422-42B0-899E-53D7A8CE24F0}" type="pres">
      <dgm:prSet presAssocID="{032487AC-BC67-4CB6-8231-815C3C826BBB}" presName="hierRoot2" presStyleCnt="0">
        <dgm:presLayoutVars>
          <dgm:hierBranch val="init"/>
        </dgm:presLayoutVars>
      </dgm:prSet>
      <dgm:spPr/>
    </dgm:pt>
    <dgm:pt modelId="{5E5FC254-515C-49C1-99F4-1C4AA8629935}" type="pres">
      <dgm:prSet presAssocID="{032487AC-BC67-4CB6-8231-815C3C826BBB}" presName="rootComposite" presStyleCnt="0"/>
      <dgm:spPr/>
    </dgm:pt>
    <dgm:pt modelId="{F256405D-171E-4BAE-B314-CD45B24BA431}" type="pres">
      <dgm:prSet presAssocID="{032487AC-BC67-4CB6-8231-815C3C826BBB}" presName="rootText" presStyleLbl="node3" presStyleIdx="11" presStyleCnt="12" custScaleX="145859" custScaleY="152583">
        <dgm:presLayoutVars>
          <dgm:chPref val="3"/>
        </dgm:presLayoutVars>
      </dgm:prSet>
      <dgm:spPr/>
    </dgm:pt>
    <dgm:pt modelId="{C5504E1D-A9CD-4B4D-9CDA-44AD529A1D8C}" type="pres">
      <dgm:prSet presAssocID="{032487AC-BC67-4CB6-8231-815C3C826BBB}" presName="rootConnector" presStyleLbl="node3" presStyleIdx="11" presStyleCnt="12"/>
      <dgm:spPr/>
    </dgm:pt>
    <dgm:pt modelId="{7157D8A3-10A0-4AF4-AA6F-BF315F183B03}" type="pres">
      <dgm:prSet presAssocID="{032487AC-BC67-4CB6-8231-815C3C826BBB}" presName="hierChild4" presStyleCnt="0"/>
      <dgm:spPr/>
    </dgm:pt>
    <dgm:pt modelId="{65E03F6B-7D34-495A-955C-65273115FFE6}" type="pres">
      <dgm:prSet presAssocID="{032487AC-BC67-4CB6-8231-815C3C826BBB}" presName="hierChild5" presStyleCnt="0"/>
      <dgm:spPr/>
    </dgm:pt>
    <dgm:pt modelId="{C6830F01-7693-4547-AFC5-30D9F3F50E9E}" type="pres">
      <dgm:prSet presAssocID="{DFFB9191-A5C9-4444-A219-D8FB705AD06F}" presName="hierChild5" presStyleCnt="0"/>
      <dgm:spPr/>
    </dgm:pt>
    <dgm:pt modelId="{2FE0D0F8-D427-4AD3-B0ED-49AA5B04FCFE}" type="pres">
      <dgm:prSet presAssocID="{3FEE32A3-113B-41A0-803A-074F4D7CC1F4}" presName="hierChild3" presStyleCnt="0"/>
      <dgm:spPr/>
    </dgm:pt>
  </dgm:ptLst>
  <dgm:cxnLst>
    <dgm:cxn modelId="{EB826602-2D87-47BA-83C6-AFB8F5B46A1B}" type="presOf" srcId="{1AA32BFD-DB31-4FCC-A3D5-779226669DE1}" destId="{293931F2-AED8-48A1-9165-DC270579AC17}" srcOrd="0" destOrd="0" presId="urn:microsoft.com/office/officeart/2005/8/layout/orgChart1"/>
    <dgm:cxn modelId="{72C7BB06-9C00-430E-844A-364F96314B2B}" type="presOf" srcId="{133C4D14-5BC9-403C-BB96-1A8288589F6B}" destId="{25362D89-9462-4BC9-B27D-31B6F827E263}" srcOrd="0" destOrd="0" presId="urn:microsoft.com/office/officeart/2005/8/layout/orgChart1"/>
    <dgm:cxn modelId="{ACEAE909-EC2A-40E7-AB51-94793064EC79}" type="presOf" srcId="{DFFB9191-A5C9-4444-A219-D8FB705AD06F}" destId="{EDB8E247-A3DB-4C0A-8D5F-24B048DD1308}" srcOrd="1" destOrd="0" presId="urn:microsoft.com/office/officeart/2005/8/layout/orgChart1"/>
    <dgm:cxn modelId="{155D1B0B-5381-4570-BED8-C20794CD1B69}" type="presOf" srcId="{D0051E2C-D09E-4FA5-9916-3C5BDE7F863C}" destId="{0C8A81BE-87E8-450E-8F10-CC0BB1D1F8FD}" srcOrd="0" destOrd="0" presId="urn:microsoft.com/office/officeart/2005/8/layout/orgChart1"/>
    <dgm:cxn modelId="{EF30390E-C5B4-4CA5-B9EE-6250AD419E32}" type="presOf" srcId="{032487AC-BC67-4CB6-8231-815C3C826BBB}" destId="{F256405D-171E-4BAE-B314-CD45B24BA431}" srcOrd="0" destOrd="0" presId="urn:microsoft.com/office/officeart/2005/8/layout/orgChart1"/>
    <dgm:cxn modelId="{4B919711-DBFA-4482-8F8F-D55812E37012}" srcId="{AB7954CE-E7AA-481D-BA44-FC281CA8A038}" destId="{F0AD0FFC-A765-457C-A930-5C9F0B60FA3C}" srcOrd="1" destOrd="0" parTransId="{B9DC98D9-88A8-4DE8-92B6-CF9CD5D65364}" sibTransId="{32706092-0D1C-446C-A22B-0DAFAB8B037A}"/>
    <dgm:cxn modelId="{BD665015-0604-4E28-9576-48AEB0F9005D}" type="presOf" srcId="{EFE1E7D2-C604-403B-8ADD-877F7016B32F}" destId="{3964D588-6D68-4CC3-AEAF-4DB94620893A}" srcOrd="0" destOrd="0" presId="urn:microsoft.com/office/officeart/2005/8/layout/orgChart1"/>
    <dgm:cxn modelId="{FFCD2A16-EC5A-4B54-B780-48F83C4E16EA}" type="presOf" srcId="{C5A19FBD-F291-4B98-BFEB-187AEF1B0D76}" destId="{16C3F619-606C-4A18-9CC4-F9B6E6F1635A}" srcOrd="0" destOrd="0" presId="urn:microsoft.com/office/officeart/2005/8/layout/orgChart1"/>
    <dgm:cxn modelId="{CBF96E17-68E5-41F8-9A81-1BF6AF09CD1C}" type="presOf" srcId="{F0AD0FFC-A765-457C-A930-5C9F0B60FA3C}" destId="{FB52505C-133C-413E-A15E-91538360D47E}" srcOrd="0" destOrd="0" presId="urn:microsoft.com/office/officeart/2005/8/layout/orgChart1"/>
    <dgm:cxn modelId="{393D7B17-1A95-42DA-9C6B-9DDEEC360D2F}" type="presOf" srcId="{023695A0-59E6-411D-82A7-2D38E3593844}" destId="{B0A1219F-CF17-4F97-A095-430392056BA4}" srcOrd="0" destOrd="0" presId="urn:microsoft.com/office/officeart/2005/8/layout/orgChart1"/>
    <dgm:cxn modelId="{5E080819-1FDA-4BA2-8429-DD3AB90C1A10}" type="presOf" srcId="{CD8350DF-F660-44EF-84C4-130D1DE08B37}" destId="{5A708683-8443-4072-9EE3-351FA2667518}" srcOrd="1" destOrd="0" presId="urn:microsoft.com/office/officeart/2005/8/layout/orgChart1"/>
    <dgm:cxn modelId="{14FA971A-3F34-4EF3-B9E8-E70213E91F10}" type="presOf" srcId="{F0AD0FFC-A765-457C-A930-5C9F0B60FA3C}" destId="{5A514824-CE2A-47B0-BEB7-81DD6BF28C67}" srcOrd="1" destOrd="0" presId="urn:microsoft.com/office/officeart/2005/8/layout/orgChart1"/>
    <dgm:cxn modelId="{CBB2891B-9921-4F29-A641-9D55E13E7890}" srcId="{12513F01-09EB-4FF9-B224-EF0757FAB6DF}" destId="{EFE1E7D2-C604-403B-8ADD-877F7016B32F}" srcOrd="1" destOrd="0" parTransId="{CD562327-F2D5-408A-8EA3-B477797F14DF}" sibTransId="{D40A2E89-74CE-4279-96A5-19C403D64D04}"/>
    <dgm:cxn modelId="{E2F43520-161E-4C04-B767-EE10A93884AF}" type="presOf" srcId="{AB7954CE-E7AA-481D-BA44-FC281CA8A038}" destId="{DDE1B7BC-96E5-4EF8-BD99-83BEFCE7DB3A}" srcOrd="0" destOrd="0" presId="urn:microsoft.com/office/officeart/2005/8/layout/orgChart1"/>
    <dgm:cxn modelId="{A9BBDD25-1E34-43A0-8836-E53F26266435}" type="presOf" srcId="{C5A19FBD-F291-4B98-BFEB-187AEF1B0D76}" destId="{074FA0BA-A1B8-42B0-8BE0-FAE8BA8970D4}" srcOrd="1" destOrd="0" presId="urn:microsoft.com/office/officeart/2005/8/layout/orgChart1"/>
    <dgm:cxn modelId="{24CD3128-2A25-467F-BD71-8CB046403204}" type="presOf" srcId="{131EA3FC-768D-4B21-B91A-5B4F1535C0A8}" destId="{62955265-8708-4FCD-B23A-870C3299D91C}" srcOrd="0" destOrd="0" presId="urn:microsoft.com/office/officeart/2005/8/layout/orgChart1"/>
    <dgm:cxn modelId="{EAAB3B2A-0755-4F95-916A-CB47B3BB86B9}" type="presOf" srcId="{4C42DC06-CA37-4749-A0EB-507F6DC5F349}" destId="{4D046B82-655E-4F23-ADD9-E1FF4D1AC752}" srcOrd="0" destOrd="0" presId="urn:microsoft.com/office/officeart/2005/8/layout/orgChart1"/>
    <dgm:cxn modelId="{1FBE422F-74E9-4BD6-9200-704E01F67264}" type="presOf" srcId="{08FBA9EC-1C62-47DC-A165-A3D89A4EF341}" destId="{67DAF5CC-0EB3-45BC-8A5B-F2C35B6F4C91}" srcOrd="0" destOrd="0" presId="urn:microsoft.com/office/officeart/2005/8/layout/orgChart1"/>
    <dgm:cxn modelId="{94543234-E075-4028-BE8D-FAAF9B2520A8}" srcId="{3FEE32A3-113B-41A0-803A-074F4D7CC1F4}" destId="{DFFB9191-A5C9-4444-A219-D8FB705AD06F}" srcOrd="4" destOrd="0" parTransId="{CDE2A85F-006E-497C-A0C2-9BCC5BE6400F}" sibTransId="{A40B2628-DA39-4A62-B3B7-A79D1476A0C6}"/>
    <dgm:cxn modelId="{0711D336-4138-4C4B-92A5-4938A414E1AF}" type="presOf" srcId="{5431E878-C61E-4038-991B-1F69D8E06EB5}" destId="{DBD82DC5-E4C4-47DF-B025-AAA4BEF25BB5}" srcOrd="1" destOrd="0" presId="urn:microsoft.com/office/officeart/2005/8/layout/orgChart1"/>
    <dgm:cxn modelId="{ACF2FE36-4F19-4506-897D-543BC5B2828A}" type="presOf" srcId="{B5BA5C1A-9D94-4D8B-9E21-0ABF23DF695B}" destId="{03E181F8-38E7-48DD-BA01-C160A5684A9A}" srcOrd="1" destOrd="0" presId="urn:microsoft.com/office/officeart/2005/8/layout/orgChart1"/>
    <dgm:cxn modelId="{03071237-880E-41BB-9D9F-D32625B583D1}" type="presOf" srcId="{EFE1E7D2-C604-403B-8ADD-877F7016B32F}" destId="{AC40BFFF-A6E8-4400-B967-B10D3DCD70EF}" srcOrd="1" destOrd="0" presId="urn:microsoft.com/office/officeart/2005/8/layout/orgChart1"/>
    <dgm:cxn modelId="{8D3D213C-4DA3-4ACF-8355-98789FBC5E03}" srcId="{3FEE32A3-113B-41A0-803A-074F4D7CC1F4}" destId="{D0051E2C-D09E-4FA5-9916-3C5BDE7F863C}" srcOrd="0" destOrd="0" parTransId="{88180FBB-4AD0-4BA0-8D0F-FD22A4FF2CD4}" sibTransId="{ECB9CBBC-0479-4FB7-9BD2-0BB0981AA1B0}"/>
    <dgm:cxn modelId="{5E99493C-2BA2-4472-BF2F-BD55F4C60480}" type="presOf" srcId="{3FEE32A3-113B-41A0-803A-074F4D7CC1F4}" destId="{B7DE5DAA-11EA-4F37-A06A-3816C0BE971C}" srcOrd="0" destOrd="0" presId="urn:microsoft.com/office/officeart/2005/8/layout/orgChart1"/>
    <dgm:cxn modelId="{1C5A7440-886A-42C5-AC8A-0E57ADE4822F}" type="presOf" srcId="{4E461937-6B6F-45BB-B4F0-2ED16F2CEFF4}" destId="{AD8EDBA4-E5FF-4912-B93C-561982960020}" srcOrd="0" destOrd="0" presId="urn:microsoft.com/office/officeart/2005/8/layout/orgChart1"/>
    <dgm:cxn modelId="{6752D75B-A14E-4EBF-94CD-1E806302F9C5}" srcId="{3FEE32A3-113B-41A0-803A-074F4D7CC1F4}" destId="{AB7954CE-E7AA-481D-BA44-FC281CA8A038}" srcOrd="2" destOrd="0" parTransId="{4B7EB3B6-6081-437A-A8B1-31140C656BD2}" sibTransId="{AD9BE1C9-E1FF-4676-8184-013234B91D7A}"/>
    <dgm:cxn modelId="{F5992042-4A92-40E6-AE7B-F139CDC7CACA}" srcId="{D0051E2C-D09E-4FA5-9916-3C5BDE7F863C}" destId="{BDAAA723-D6F2-44C9-93C6-4D13D468F77F}" srcOrd="1" destOrd="0" parTransId="{DBD8EDAB-DA8D-40EA-8A74-D65051CCEBE4}" sibTransId="{CF9F1795-6511-4EC8-B7C1-612E9D5253EF}"/>
    <dgm:cxn modelId="{A7D36A65-9E2E-4279-80F0-A4BCFF10D304}" srcId="{D0051E2C-D09E-4FA5-9916-3C5BDE7F863C}" destId="{B5BA5C1A-9D94-4D8B-9E21-0ABF23DF695B}" srcOrd="0" destOrd="0" parTransId="{A551C59C-0894-4B8D-B975-1AFD8044E991}" sibTransId="{DD36E780-7CD0-410D-9674-711B574798DF}"/>
    <dgm:cxn modelId="{EF370648-F164-4A30-997A-206D5EB6ED56}" type="presOf" srcId="{83C677A9-91D3-4FA8-908E-A35DF68509FE}" destId="{7398CD58-3AD4-4728-A41D-6E76C09721B8}" srcOrd="0" destOrd="0" presId="urn:microsoft.com/office/officeart/2005/8/layout/orgChart1"/>
    <dgm:cxn modelId="{1E44024E-B2E5-459D-85A4-4E05A2F2B0FE}" type="presOf" srcId="{9C58D387-7D8C-4299-B25E-62D66E78C25B}" destId="{789A7DA2-735A-436F-A9E4-8B4F5D108F14}" srcOrd="0" destOrd="0" presId="urn:microsoft.com/office/officeart/2005/8/layout/orgChart1"/>
    <dgm:cxn modelId="{EAAB1150-7720-4994-B18A-3EB086D3A2F2}" type="presOf" srcId="{12513F01-09EB-4FF9-B224-EF0757FAB6DF}" destId="{68964CE8-5FC5-448D-9E79-83C710CD0D94}" srcOrd="0" destOrd="0" presId="urn:microsoft.com/office/officeart/2005/8/layout/orgChart1"/>
    <dgm:cxn modelId="{73564E70-1B75-4718-AABA-B0F587B971E9}" type="presOf" srcId="{131EA3FC-768D-4B21-B91A-5B4F1535C0A8}" destId="{DEEB4436-7DFD-4BC3-82B4-F3DA2B496A4D}" srcOrd="1" destOrd="0" presId="urn:microsoft.com/office/officeart/2005/8/layout/orgChart1"/>
    <dgm:cxn modelId="{56550E75-4DED-4605-BCF5-58992379E4DF}" srcId="{DFFB9191-A5C9-4444-A219-D8FB705AD06F}" destId="{032487AC-BC67-4CB6-8231-815C3C826BBB}" srcOrd="1" destOrd="0" parTransId="{52246863-2250-43C0-B55A-E4B4A0D6C22E}" sibTransId="{4E2C23DE-6784-4D82-B73D-58D02A2C4814}"/>
    <dgm:cxn modelId="{17BB1A79-6CA2-4865-ACC6-7820A9B390C0}" srcId="{12513F01-09EB-4FF9-B224-EF0757FAB6DF}" destId="{C5A19FBD-F291-4B98-BFEB-187AEF1B0D76}" srcOrd="2" destOrd="0" parTransId="{90BCFE73-D47E-45E0-AD38-1BA0B22E1358}" sibTransId="{3B6B25E3-D64D-4450-B5E2-A2BD91B2C50C}"/>
    <dgm:cxn modelId="{7A75F659-EA8A-477E-948D-E9A663E5C5F0}" type="presOf" srcId="{831BE17D-C72A-46EC-8B54-FE4D397BDD4D}" destId="{012B5A9A-1CAF-4676-890D-7C148859CF5C}" srcOrd="0" destOrd="0" presId="urn:microsoft.com/office/officeart/2005/8/layout/orgChart1"/>
    <dgm:cxn modelId="{8FA9687A-E34F-4D49-9FB8-0A2B6FDFE250}" type="presOf" srcId="{F4EB10FE-D597-4C7F-9B58-4D2A54BF525C}" destId="{9501DBE1-DE08-440C-AF50-485D066D5E93}" srcOrd="1" destOrd="0" presId="urn:microsoft.com/office/officeart/2005/8/layout/orgChart1"/>
    <dgm:cxn modelId="{BE9AA87E-4726-4C87-8A06-9EA66E3A8BA9}" type="presOf" srcId="{F4EB10FE-D597-4C7F-9B58-4D2A54BF525C}" destId="{2DCB63FB-0E15-43A6-9993-28A2F5C46FB0}" srcOrd="0" destOrd="0" presId="urn:microsoft.com/office/officeart/2005/8/layout/orgChart1"/>
    <dgm:cxn modelId="{78435D89-7657-4E48-BA26-8DAC3A55D840}" type="presOf" srcId="{88180FBB-4AD0-4BA0-8D0F-FD22A4FF2CD4}" destId="{DAB79402-1D53-4CBB-869F-6EF7F0BB39B4}" srcOrd="0" destOrd="0" presId="urn:microsoft.com/office/officeart/2005/8/layout/orgChart1"/>
    <dgm:cxn modelId="{844C0E94-1E88-4E82-8984-984C632E1531}" srcId="{131EA3FC-768D-4B21-B91A-5B4F1535C0A8}" destId="{1AA32BFD-DB31-4FCC-A3D5-779226669DE1}" srcOrd="0" destOrd="0" parTransId="{CD7F79BE-6F4E-45A7-9B8C-37E7E592BCA8}" sibTransId="{FFDB5E3B-339C-42A4-94A7-25E333933670}"/>
    <dgm:cxn modelId="{41EE27A1-EC2C-4408-B6BE-BCAC1455B753}" type="presOf" srcId="{831BE17D-C72A-46EC-8B54-FE4D397BDD4D}" destId="{CF542050-6D6D-4782-A153-B403E36F5184}" srcOrd="1" destOrd="0" presId="urn:microsoft.com/office/officeart/2005/8/layout/orgChart1"/>
    <dgm:cxn modelId="{1F1C60A1-8688-45D3-A37E-EFC2A1FC98DF}" type="presOf" srcId="{A551C59C-0894-4B8D-B975-1AFD8044E991}" destId="{F423C9F2-6147-4C6D-A412-130983A4BF2E}" srcOrd="0" destOrd="0" presId="urn:microsoft.com/office/officeart/2005/8/layout/orgChart1"/>
    <dgm:cxn modelId="{8EF010A2-0C48-461B-A99F-43E6633D0E19}" srcId="{AB7954CE-E7AA-481D-BA44-FC281CA8A038}" destId="{831BE17D-C72A-46EC-8B54-FE4D397BDD4D}" srcOrd="2" destOrd="0" parTransId="{9C58D387-7D8C-4299-B25E-62D66E78C25B}" sibTransId="{A630A475-FD51-4E36-ACC0-63F6C2E7A4D7}"/>
    <dgm:cxn modelId="{9F6BB3A7-1D2D-4057-960F-439A025C1E88}" type="presOf" srcId="{4E461937-6B6F-45BB-B4F0-2ED16F2CEFF4}" destId="{3CF85003-C326-4D60-B4C4-EA61334C3DF4}" srcOrd="1" destOrd="0" presId="urn:microsoft.com/office/officeart/2005/8/layout/orgChart1"/>
    <dgm:cxn modelId="{CC5CE5AC-97DD-40BA-AFF4-16016B4D0A9C}" type="presOf" srcId="{DFFB9191-A5C9-4444-A219-D8FB705AD06F}" destId="{D82640AB-0EF9-4FBC-82A7-1807C67DAD3D}" srcOrd="0" destOrd="0" presId="urn:microsoft.com/office/officeart/2005/8/layout/orgChart1"/>
    <dgm:cxn modelId="{908FCDAD-E387-469F-A322-54C0D29A8147}" type="presOf" srcId="{CD8350DF-F660-44EF-84C4-130D1DE08B37}" destId="{C5BDE858-6486-4F80-BC28-83AE49A64027}" srcOrd="0" destOrd="0" presId="urn:microsoft.com/office/officeart/2005/8/layout/orgChart1"/>
    <dgm:cxn modelId="{83766CB0-A0BD-45B6-A8A2-1E9B097BBEBE}" type="presOf" srcId="{AB7954CE-E7AA-481D-BA44-FC281CA8A038}" destId="{A4150C89-6DEE-4B26-833C-136BD8BBC00C}" srcOrd="1" destOrd="0" presId="urn:microsoft.com/office/officeart/2005/8/layout/orgChart1"/>
    <dgm:cxn modelId="{B9D842B6-3DC5-4E13-9371-68F10F3DC03D}" type="presOf" srcId="{4B7EB3B6-6081-437A-A8B1-31140C656BD2}" destId="{9996F0A8-71F0-4B53-AD1F-C56D412332CF}" srcOrd="0" destOrd="0" presId="urn:microsoft.com/office/officeart/2005/8/layout/orgChart1"/>
    <dgm:cxn modelId="{0A2370BA-B167-4BCF-B9E4-09D4344ADE4E}" type="presOf" srcId="{EC57F9DF-07F9-4A83-AE78-DCD66C4B21A4}" destId="{ADD79955-6930-4962-82AA-7C4B85F30CD3}" srcOrd="0" destOrd="0" presId="urn:microsoft.com/office/officeart/2005/8/layout/orgChart1"/>
    <dgm:cxn modelId="{50EEE4BC-816E-4CE4-BB5E-24E364947F5E}" type="presOf" srcId="{CD562327-F2D5-408A-8EA3-B477797F14DF}" destId="{29CFC628-A464-4EA6-9289-5A5A82C77328}" srcOrd="0" destOrd="0" presId="urn:microsoft.com/office/officeart/2005/8/layout/orgChart1"/>
    <dgm:cxn modelId="{7A0A7BBE-8AA0-4E56-BF37-9B75BB557B9F}" type="presOf" srcId="{D0051E2C-D09E-4FA5-9916-3C5BDE7F863C}" destId="{F5DE16EB-9AC8-437E-9580-C728E4FC7FE7}" srcOrd="1" destOrd="0" presId="urn:microsoft.com/office/officeart/2005/8/layout/orgChart1"/>
    <dgm:cxn modelId="{837408C1-AF8D-48CC-B838-CF5C0601A5CD}" type="presOf" srcId="{1792A04D-C0C2-41D7-B8C6-5F4CE657A892}" destId="{CE65D35C-8C2A-4C00-BE79-9173478D25F5}" srcOrd="0" destOrd="0" presId="urn:microsoft.com/office/officeart/2005/8/layout/orgChart1"/>
    <dgm:cxn modelId="{F95D65C3-5537-4936-A3C7-D480DAEB3A7B}" type="presOf" srcId="{CDE2A85F-006E-497C-A0C2-9BCC5BE6400F}" destId="{92137A3C-B2FB-4680-B33E-033C0C69C43C}" srcOrd="0" destOrd="0" presId="urn:microsoft.com/office/officeart/2005/8/layout/orgChart1"/>
    <dgm:cxn modelId="{FAD359C4-2992-4666-AFDE-122E0B77F71A}" srcId="{131EA3FC-768D-4B21-B91A-5B4F1535C0A8}" destId="{5431E878-C61E-4038-991B-1F69D8E06EB5}" srcOrd="1" destOrd="0" parTransId="{1792A04D-C0C2-41D7-B8C6-5F4CE657A892}" sibTransId="{3E99754F-AEDE-47C9-9724-71EC66E11417}"/>
    <dgm:cxn modelId="{3362C4C7-45B6-4970-9FEA-306A7F24CEAC}" type="presOf" srcId="{032487AC-BC67-4CB6-8231-815C3C826BBB}" destId="{C5504E1D-A9CD-4B4D-9CDA-44AD529A1D8C}" srcOrd="1" destOrd="0" presId="urn:microsoft.com/office/officeart/2005/8/layout/orgChart1"/>
    <dgm:cxn modelId="{74E206C8-B33A-48F3-A234-AD642E037700}" type="presOf" srcId="{B5BA5C1A-9D94-4D8B-9E21-0ABF23DF695B}" destId="{1DE58B7E-9ADD-4E7C-8DA3-B038B7B6B3A8}" srcOrd="0" destOrd="0" presId="urn:microsoft.com/office/officeart/2005/8/layout/orgChart1"/>
    <dgm:cxn modelId="{247EA2C8-0371-4015-9743-B63E3DF265E4}" type="presOf" srcId="{12513F01-09EB-4FF9-B224-EF0757FAB6DF}" destId="{4984E8BB-B274-4A00-9F80-683ED1496386}" srcOrd="1" destOrd="0" presId="urn:microsoft.com/office/officeart/2005/8/layout/orgChart1"/>
    <dgm:cxn modelId="{AF4FA5D0-2107-4F4B-A8DD-1E3D782C28A5}" type="presOf" srcId="{3FEE32A3-113B-41A0-803A-074F4D7CC1F4}" destId="{1C80D617-7104-44CF-A6A0-C05455B1D1C9}" srcOrd="1" destOrd="0" presId="urn:microsoft.com/office/officeart/2005/8/layout/orgChart1"/>
    <dgm:cxn modelId="{541275D1-98A3-43ED-9C2A-B8AD41F10500}" type="presOf" srcId="{90BCFE73-D47E-45E0-AD38-1BA0B22E1358}" destId="{418FAFAE-BF86-44D4-A928-F29131BCD1D8}" srcOrd="0" destOrd="0" presId="urn:microsoft.com/office/officeart/2005/8/layout/orgChart1"/>
    <dgm:cxn modelId="{D696CCD1-736C-4B0A-9207-76D3F58FA460}" type="presOf" srcId="{B9DC98D9-88A8-4DE8-92B6-CF9CD5D65364}" destId="{BFDC9D1E-A9F6-485A-A132-7DFB8F7C819F}" srcOrd="0" destOrd="0" presId="urn:microsoft.com/office/officeart/2005/8/layout/orgChart1"/>
    <dgm:cxn modelId="{C03C70DE-8A1F-4027-984C-AC9F70998D2B}" srcId="{3FEE32A3-113B-41A0-803A-074F4D7CC1F4}" destId="{131EA3FC-768D-4B21-B91A-5B4F1535C0A8}" srcOrd="1" destOrd="0" parTransId="{08FBA9EC-1C62-47DC-A165-A3D89A4EF341}" sibTransId="{1C402160-0D94-4F55-A26F-CA49084780E7}"/>
    <dgm:cxn modelId="{442DE1DF-FA94-470A-96F7-210957206E9C}" type="presOf" srcId="{CD7F79BE-6F4E-45A7-9B8C-37E7E592BCA8}" destId="{7CC47E12-9821-4A70-B1D4-D780410D6821}" srcOrd="0" destOrd="0" presId="urn:microsoft.com/office/officeart/2005/8/layout/orgChart1"/>
    <dgm:cxn modelId="{49A1DEE0-79C5-4818-944C-E879FE8A4E7C}" type="presOf" srcId="{52246863-2250-43C0-B55A-E4B4A0D6C22E}" destId="{DD6A0581-2C2E-44E3-8119-296F91C177C1}" srcOrd="0" destOrd="0" presId="urn:microsoft.com/office/officeart/2005/8/layout/orgChart1"/>
    <dgm:cxn modelId="{B84A01E1-CD46-4358-A378-43B18EF8DA5D}" type="presOf" srcId="{BDAAA723-D6F2-44C9-93C6-4D13D468F77F}" destId="{DCB42D6C-E511-421A-AF3D-5C7204762805}" srcOrd="0" destOrd="0" presId="urn:microsoft.com/office/officeart/2005/8/layout/orgChart1"/>
    <dgm:cxn modelId="{405D4FEC-B4B7-42E9-B8C2-FC241323A547}" srcId="{DFFB9191-A5C9-4444-A219-D8FB705AD06F}" destId="{4E461937-6B6F-45BB-B4F0-2ED16F2CEFF4}" srcOrd="0" destOrd="0" parTransId="{023695A0-59E6-411D-82A7-2D38E3593844}" sibTransId="{CEF0682D-9B50-44D0-9710-9A5D852C4EE6}"/>
    <dgm:cxn modelId="{36A628F0-9B19-4AA9-A4F9-6A9EB6BCABF5}" srcId="{3FEE32A3-113B-41A0-803A-074F4D7CC1F4}" destId="{12513F01-09EB-4FF9-B224-EF0757FAB6DF}" srcOrd="3" destOrd="0" parTransId="{133C4D14-5BC9-403C-BB96-1A8288589F6B}" sibTransId="{7212FEDB-930A-47F3-8D11-7F790B296639}"/>
    <dgm:cxn modelId="{E90C34F0-B682-4C13-B2BF-5181D48B13AB}" srcId="{83C677A9-91D3-4FA8-908E-A35DF68509FE}" destId="{3FEE32A3-113B-41A0-803A-074F4D7CC1F4}" srcOrd="0" destOrd="0" parTransId="{7AE19BC9-6333-4956-B954-DE9E7C55B069}" sibTransId="{78F03D9B-5027-493F-AD79-E4EA0273444A}"/>
    <dgm:cxn modelId="{80B886F2-5507-4BCC-8EA3-1707FA2E9641}" type="presOf" srcId="{BDAAA723-D6F2-44C9-93C6-4D13D468F77F}" destId="{D6279081-16F5-4235-85E0-B901C7AA5339}" srcOrd="1" destOrd="0" presId="urn:microsoft.com/office/officeart/2005/8/layout/orgChart1"/>
    <dgm:cxn modelId="{4E373EF3-58D4-47AB-B041-847B81E0FE7A}" type="presOf" srcId="{5431E878-C61E-4038-991B-1F69D8E06EB5}" destId="{A98E4FEA-BAAF-40A4-9A88-CB79C201D7D9}" srcOrd="0" destOrd="0" presId="urn:microsoft.com/office/officeart/2005/8/layout/orgChart1"/>
    <dgm:cxn modelId="{C535F9F3-DF31-439E-92BD-871D129A5218}" type="presOf" srcId="{1AA32BFD-DB31-4FCC-A3D5-779226669DE1}" destId="{34AF934E-1480-42D4-8967-F6C18EB11D1F}" srcOrd="1" destOrd="0" presId="urn:microsoft.com/office/officeart/2005/8/layout/orgChart1"/>
    <dgm:cxn modelId="{55A1BCF4-3623-48F3-8687-AF72142401E8}" srcId="{12513F01-09EB-4FF9-B224-EF0757FAB6DF}" destId="{CD8350DF-F660-44EF-84C4-130D1DE08B37}" srcOrd="0" destOrd="0" parTransId="{4C42DC06-CA37-4749-A0EB-507F6DC5F349}" sibTransId="{00468D59-9F20-44B9-880A-342B93521A68}"/>
    <dgm:cxn modelId="{1C331CF7-2F5D-46DE-AF39-1BBA0F436C5E}" srcId="{AB7954CE-E7AA-481D-BA44-FC281CA8A038}" destId="{F4EB10FE-D597-4C7F-9B58-4D2A54BF525C}" srcOrd="0" destOrd="0" parTransId="{EC57F9DF-07F9-4A83-AE78-DCD66C4B21A4}" sibTransId="{819DBE1F-6111-4979-A443-0197E545D371}"/>
    <dgm:cxn modelId="{D83E8FFB-3B94-4556-820C-38B83F6D208E}" type="presOf" srcId="{DBD8EDAB-DA8D-40EA-8A74-D65051CCEBE4}" destId="{057FA26E-AFD6-472E-979E-CF8B0E4CBEB5}" srcOrd="0" destOrd="0" presId="urn:microsoft.com/office/officeart/2005/8/layout/orgChart1"/>
    <dgm:cxn modelId="{CBF2AB7B-8DF3-4F82-B152-5ED915E5DFDC}" type="presParOf" srcId="{7398CD58-3AD4-4728-A41D-6E76C09721B8}" destId="{BDC4F991-1EC8-443B-9D2D-2A113595F649}" srcOrd="0" destOrd="0" presId="urn:microsoft.com/office/officeart/2005/8/layout/orgChart1"/>
    <dgm:cxn modelId="{C911C654-04B2-4228-9D95-48342257170C}" type="presParOf" srcId="{BDC4F991-1EC8-443B-9D2D-2A113595F649}" destId="{EB84F2DA-2982-4614-9BDA-87C3CA24857A}" srcOrd="0" destOrd="0" presId="urn:microsoft.com/office/officeart/2005/8/layout/orgChart1"/>
    <dgm:cxn modelId="{AACC2991-1948-446D-8565-2BECB2B0FA5F}" type="presParOf" srcId="{EB84F2DA-2982-4614-9BDA-87C3CA24857A}" destId="{B7DE5DAA-11EA-4F37-A06A-3816C0BE971C}" srcOrd="0" destOrd="0" presId="urn:microsoft.com/office/officeart/2005/8/layout/orgChart1"/>
    <dgm:cxn modelId="{0201A135-90B1-4C8C-8818-EFBB2CDB7AEC}" type="presParOf" srcId="{EB84F2DA-2982-4614-9BDA-87C3CA24857A}" destId="{1C80D617-7104-44CF-A6A0-C05455B1D1C9}" srcOrd="1" destOrd="0" presId="urn:microsoft.com/office/officeart/2005/8/layout/orgChart1"/>
    <dgm:cxn modelId="{E91D3EA7-87EF-4019-B19B-9E7CD8360239}" type="presParOf" srcId="{BDC4F991-1EC8-443B-9D2D-2A113595F649}" destId="{3FF5BD97-7017-4BF0-A85B-144F85412121}" srcOrd="1" destOrd="0" presId="urn:microsoft.com/office/officeart/2005/8/layout/orgChart1"/>
    <dgm:cxn modelId="{AA204CD5-27A8-4593-8D2E-85E5358FF692}" type="presParOf" srcId="{3FF5BD97-7017-4BF0-A85B-144F85412121}" destId="{DAB79402-1D53-4CBB-869F-6EF7F0BB39B4}" srcOrd="0" destOrd="0" presId="urn:microsoft.com/office/officeart/2005/8/layout/orgChart1"/>
    <dgm:cxn modelId="{03BBD788-F424-4AC0-B3DF-1ACE7D533032}" type="presParOf" srcId="{3FF5BD97-7017-4BF0-A85B-144F85412121}" destId="{238176D2-91B8-4ED8-9396-98C7A3E7ECB6}" srcOrd="1" destOrd="0" presId="urn:microsoft.com/office/officeart/2005/8/layout/orgChart1"/>
    <dgm:cxn modelId="{4E229969-05DE-4436-A8F5-13F9AD1C7D68}" type="presParOf" srcId="{238176D2-91B8-4ED8-9396-98C7A3E7ECB6}" destId="{D3F3FC3D-01BE-4A91-9668-170CBA0C65D7}" srcOrd="0" destOrd="0" presId="urn:microsoft.com/office/officeart/2005/8/layout/orgChart1"/>
    <dgm:cxn modelId="{E2DB7B03-F1D5-471D-A92E-BA99CCF6DC87}" type="presParOf" srcId="{D3F3FC3D-01BE-4A91-9668-170CBA0C65D7}" destId="{0C8A81BE-87E8-450E-8F10-CC0BB1D1F8FD}" srcOrd="0" destOrd="0" presId="urn:microsoft.com/office/officeart/2005/8/layout/orgChart1"/>
    <dgm:cxn modelId="{B94BB6D3-BC21-4F19-BE93-491EF06824DC}" type="presParOf" srcId="{D3F3FC3D-01BE-4A91-9668-170CBA0C65D7}" destId="{F5DE16EB-9AC8-437E-9580-C728E4FC7FE7}" srcOrd="1" destOrd="0" presId="urn:microsoft.com/office/officeart/2005/8/layout/orgChart1"/>
    <dgm:cxn modelId="{F07D0F82-01E2-480C-AEAF-154C0593AF64}" type="presParOf" srcId="{238176D2-91B8-4ED8-9396-98C7A3E7ECB6}" destId="{0B4D403C-D389-4003-9F1B-9F0EE1EA48A3}" srcOrd="1" destOrd="0" presId="urn:microsoft.com/office/officeart/2005/8/layout/orgChart1"/>
    <dgm:cxn modelId="{A37ED802-0B15-4514-805B-EF2FD28B45DF}" type="presParOf" srcId="{0B4D403C-D389-4003-9F1B-9F0EE1EA48A3}" destId="{F423C9F2-6147-4C6D-A412-130983A4BF2E}" srcOrd="0" destOrd="0" presId="urn:microsoft.com/office/officeart/2005/8/layout/orgChart1"/>
    <dgm:cxn modelId="{E8050D76-A9D3-4546-843D-A4A2D7435FB7}" type="presParOf" srcId="{0B4D403C-D389-4003-9F1B-9F0EE1EA48A3}" destId="{69A734F4-0144-4AE9-A4B1-BEDB48515343}" srcOrd="1" destOrd="0" presId="urn:microsoft.com/office/officeart/2005/8/layout/orgChart1"/>
    <dgm:cxn modelId="{D37DAB70-F440-4575-A2F7-8D0663220221}" type="presParOf" srcId="{69A734F4-0144-4AE9-A4B1-BEDB48515343}" destId="{4D0300C2-75A5-447E-828C-19B70B7C9545}" srcOrd="0" destOrd="0" presId="urn:microsoft.com/office/officeart/2005/8/layout/orgChart1"/>
    <dgm:cxn modelId="{ADAD8748-3E23-424F-B15E-D0A815AFC6A5}" type="presParOf" srcId="{4D0300C2-75A5-447E-828C-19B70B7C9545}" destId="{1DE58B7E-9ADD-4E7C-8DA3-B038B7B6B3A8}" srcOrd="0" destOrd="0" presId="urn:microsoft.com/office/officeart/2005/8/layout/orgChart1"/>
    <dgm:cxn modelId="{034A1E20-934C-43C8-803A-E28968F2AA48}" type="presParOf" srcId="{4D0300C2-75A5-447E-828C-19B70B7C9545}" destId="{03E181F8-38E7-48DD-BA01-C160A5684A9A}" srcOrd="1" destOrd="0" presId="urn:microsoft.com/office/officeart/2005/8/layout/orgChart1"/>
    <dgm:cxn modelId="{9FB5A8B8-8AA6-4DE0-995B-0A850E05A4E7}" type="presParOf" srcId="{69A734F4-0144-4AE9-A4B1-BEDB48515343}" destId="{4DE056E9-A21B-4650-AEE5-3CBA63337675}" srcOrd="1" destOrd="0" presId="urn:microsoft.com/office/officeart/2005/8/layout/orgChart1"/>
    <dgm:cxn modelId="{5E57B12C-A218-4627-ADF4-A1538A42769F}" type="presParOf" srcId="{69A734F4-0144-4AE9-A4B1-BEDB48515343}" destId="{044B5A84-6CE9-4269-86F7-25FA28D36AD1}" srcOrd="2" destOrd="0" presId="urn:microsoft.com/office/officeart/2005/8/layout/orgChart1"/>
    <dgm:cxn modelId="{FA69D621-414E-4E31-AC53-6ECA7969B1AC}" type="presParOf" srcId="{0B4D403C-D389-4003-9F1B-9F0EE1EA48A3}" destId="{057FA26E-AFD6-472E-979E-CF8B0E4CBEB5}" srcOrd="2" destOrd="0" presId="urn:microsoft.com/office/officeart/2005/8/layout/orgChart1"/>
    <dgm:cxn modelId="{1296FBEF-CCAC-4CB2-A26A-D6F140C0A114}" type="presParOf" srcId="{0B4D403C-D389-4003-9F1B-9F0EE1EA48A3}" destId="{F6480402-F6EC-45BA-9F4E-60641A329D6B}" srcOrd="3" destOrd="0" presId="urn:microsoft.com/office/officeart/2005/8/layout/orgChart1"/>
    <dgm:cxn modelId="{82B00E75-4479-496D-8F61-5A70BF793416}" type="presParOf" srcId="{F6480402-F6EC-45BA-9F4E-60641A329D6B}" destId="{EBA867E9-F056-4249-94FA-1DC3F39CA549}" srcOrd="0" destOrd="0" presId="urn:microsoft.com/office/officeart/2005/8/layout/orgChart1"/>
    <dgm:cxn modelId="{8850C046-A533-4B5C-AA12-1CF19EEE83B6}" type="presParOf" srcId="{EBA867E9-F056-4249-94FA-1DC3F39CA549}" destId="{DCB42D6C-E511-421A-AF3D-5C7204762805}" srcOrd="0" destOrd="0" presId="urn:microsoft.com/office/officeart/2005/8/layout/orgChart1"/>
    <dgm:cxn modelId="{94A814CE-BC86-4F56-84B9-BDFCFB04517E}" type="presParOf" srcId="{EBA867E9-F056-4249-94FA-1DC3F39CA549}" destId="{D6279081-16F5-4235-85E0-B901C7AA5339}" srcOrd="1" destOrd="0" presId="urn:microsoft.com/office/officeart/2005/8/layout/orgChart1"/>
    <dgm:cxn modelId="{50FF8127-F622-4EDD-97E2-FE021AB79BE4}" type="presParOf" srcId="{F6480402-F6EC-45BA-9F4E-60641A329D6B}" destId="{77A564FE-2038-4941-A8E4-E762CB4A05FD}" srcOrd="1" destOrd="0" presId="urn:microsoft.com/office/officeart/2005/8/layout/orgChart1"/>
    <dgm:cxn modelId="{8DDF98B7-3981-46C7-B35A-4C59B2C7C5F5}" type="presParOf" srcId="{F6480402-F6EC-45BA-9F4E-60641A329D6B}" destId="{8232DA22-E7DB-4909-B81E-F2340B27E7E5}" srcOrd="2" destOrd="0" presId="urn:microsoft.com/office/officeart/2005/8/layout/orgChart1"/>
    <dgm:cxn modelId="{D5EEFD87-5D91-4801-941F-AB2B1A7CAED1}" type="presParOf" srcId="{238176D2-91B8-4ED8-9396-98C7A3E7ECB6}" destId="{3228106A-244C-4A52-875E-CA59A6E199DB}" srcOrd="2" destOrd="0" presId="urn:microsoft.com/office/officeart/2005/8/layout/orgChart1"/>
    <dgm:cxn modelId="{49C2DD85-4562-40E0-9C16-0BFFE7AA3F58}" type="presParOf" srcId="{3FF5BD97-7017-4BF0-A85B-144F85412121}" destId="{67DAF5CC-0EB3-45BC-8A5B-F2C35B6F4C91}" srcOrd="2" destOrd="0" presId="urn:microsoft.com/office/officeart/2005/8/layout/orgChart1"/>
    <dgm:cxn modelId="{B30ED15C-080D-4A15-9E83-0E492E5E984D}" type="presParOf" srcId="{3FF5BD97-7017-4BF0-A85B-144F85412121}" destId="{942AF8DD-6603-46C8-A87E-D58B20CE6020}" srcOrd="3" destOrd="0" presId="urn:microsoft.com/office/officeart/2005/8/layout/orgChart1"/>
    <dgm:cxn modelId="{174FD9FC-B1EB-4C06-B76A-BAE1B2E35E36}" type="presParOf" srcId="{942AF8DD-6603-46C8-A87E-D58B20CE6020}" destId="{C3474D19-6C4F-4F0E-A541-249B1887AD8C}" srcOrd="0" destOrd="0" presId="urn:microsoft.com/office/officeart/2005/8/layout/orgChart1"/>
    <dgm:cxn modelId="{3824C798-436E-4232-95B6-7D7E96927773}" type="presParOf" srcId="{C3474D19-6C4F-4F0E-A541-249B1887AD8C}" destId="{62955265-8708-4FCD-B23A-870C3299D91C}" srcOrd="0" destOrd="0" presId="urn:microsoft.com/office/officeart/2005/8/layout/orgChart1"/>
    <dgm:cxn modelId="{755BDE9C-E176-4CCA-A0B4-6D34553DC958}" type="presParOf" srcId="{C3474D19-6C4F-4F0E-A541-249B1887AD8C}" destId="{DEEB4436-7DFD-4BC3-82B4-F3DA2B496A4D}" srcOrd="1" destOrd="0" presId="urn:microsoft.com/office/officeart/2005/8/layout/orgChart1"/>
    <dgm:cxn modelId="{A1BE43C0-4052-46E9-A892-256867A66E26}" type="presParOf" srcId="{942AF8DD-6603-46C8-A87E-D58B20CE6020}" destId="{6A20156C-2673-40C4-9032-6DF4D1904061}" srcOrd="1" destOrd="0" presId="urn:microsoft.com/office/officeart/2005/8/layout/orgChart1"/>
    <dgm:cxn modelId="{A0E590EC-6B64-414C-9CF6-1BAD53C283E9}" type="presParOf" srcId="{6A20156C-2673-40C4-9032-6DF4D1904061}" destId="{7CC47E12-9821-4A70-B1D4-D780410D6821}" srcOrd="0" destOrd="0" presId="urn:microsoft.com/office/officeart/2005/8/layout/orgChart1"/>
    <dgm:cxn modelId="{14DCBA5C-D78C-4EA3-9A45-3D0DEC5A1006}" type="presParOf" srcId="{6A20156C-2673-40C4-9032-6DF4D1904061}" destId="{7D09650C-7A58-4A3C-B0C7-4611F1B5B673}" srcOrd="1" destOrd="0" presId="urn:microsoft.com/office/officeart/2005/8/layout/orgChart1"/>
    <dgm:cxn modelId="{93C81804-7245-4F9A-8AA0-0470CBA5AF06}" type="presParOf" srcId="{7D09650C-7A58-4A3C-B0C7-4611F1B5B673}" destId="{2EBEC613-B0D7-4F22-A4FF-CEED30551D38}" srcOrd="0" destOrd="0" presId="urn:microsoft.com/office/officeart/2005/8/layout/orgChart1"/>
    <dgm:cxn modelId="{4C0B5955-6F29-4085-9789-D2BBB7303E0B}" type="presParOf" srcId="{2EBEC613-B0D7-4F22-A4FF-CEED30551D38}" destId="{293931F2-AED8-48A1-9165-DC270579AC17}" srcOrd="0" destOrd="0" presId="urn:microsoft.com/office/officeart/2005/8/layout/orgChart1"/>
    <dgm:cxn modelId="{9D00F56C-0C1D-4F06-AFC3-3C2DC8FA4DAF}" type="presParOf" srcId="{2EBEC613-B0D7-4F22-A4FF-CEED30551D38}" destId="{34AF934E-1480-42D4-8967-F6C18EB11D1F}" srcOrd="1" destOrd="0" presId="urn:microsoft.com/office/officeart/2005/8/layout/orgChart1"/>
    <dgm:cxn modelId="{C5E07984-B79B-426B-B855-FF3626686A7D}" type="presParOf" srcId="{7D09650C-7A58-4A3C-B0C7-4611F1B5B673}" destId="{E0BCAC9F-6A1F-4D0B-80A5-BB791B610663}" srcOrd="1" destOrd="0" presId="urn:microsoft.com/office/officeart/2005/8/layout/orgChart1"/>
    <dgm:cxn modelId="{E96BE6D1-63B5-42CD-846D-112D3B7CB416}" type="presParOf" srcId="{7D09650C-7A58-4A3C-B0C7-4611F1B5B673}" destId="{2E883507-9C64-4E20-9333-ABFF4114BFA7}" srcOrd="2" destOrd="0" presId="urn:microsoft.com/office/officeart/2005/8/layout/orgChart1"/>
    <dgm:cxn modelId="{9688F7CA-F5F7-4A5D-B53A-B89D28F5EBE4}" type="presParOf" srcId="{6A20156C-2673-40C4-9032-6DF4D1904061}" destId="{CE65D35C-8C2A-4C00-BE79-9173478D25F5}" srcOrd="2" destOrd="0" presId="urn:microsoft.com/office/officeart/2005/8/layout/orgChart1"/>
    <dgm:cxn modelId="{880ADB91-A715-41F9-8A3D-6A121CA18120}" type="presParOf" srcId="{6A20156C-2673-40C4-9032-6DF4D1904061}" destId="{EEB0FDA0-0184-44D6-A369-CD5FEF3D2BEA}" srcOrd="3" destOrd="0" presId="urn:microsoft.com/office/officeart/2005/8/layout/orgChart1"/>
    <dgm:cxn modelId="{4580F522-86E3-4947-9C63-8870EE8B4A80}" type="presParOf" srcId="{EEB0FDA0-0184-44D6-A369-CD5FEF3D2BEA}" destId="{4AE3E0BD-C667-40AA-9C0E-AC758D075670}" srcOrd="0" destOrd="0" presId="urn:microsoft.com/office/officeart/2005/8/layout/orgChart1"/>
    <dgm:cxn modelId="{8FC1B56C-4743-49C7-BF11-9C69F4D108C0}" type="presParOf" srcId="{4AE3E0BD-C667-40AA-9C0E-AC758D075670}" destId="{A98E4FEA-BAAF-40A4-9A88-CB79C201D7D9}" srcOrd="0" destOrd="0" presId="urn:microsoft.com/office/officeart/2005/8/layout/orgChart1"/>
    <dgm:cxn modelId="{DD41B954-B41E-45E7-9D88-4FD2195EBC05}" type="presParOf" srcId="{4AE3E0BD-C667-40AA-9C0E-AC758D075670}" destId="{DBD82DC5-E4C4-47DF-B025-AAA4BEF25BB5}" srcOrd="1" destOrd="0" presId="urn:microsoft.com/office/officeart/2005/8/layout/orgChart1"/>
    <dgm:cxn modelId="{061F9BCD-3074-44D4-840A-ADB683FFF51C}" type="presParOf" srcId="{EEB0FDA0-0184-44D6-A369-CD5FEF3D2BEA}" destId="{E796E62A-DEC8-4FAE-9133-CD136134065B}" srcOrd="1" destOrd="0" presId="urn:microsoft.com/office/officeart/2005/8/layout/orgChart1"/>
    <dgm:cxn modelId="{6B3C3770-B110-491A-83DB-05C88769E0D8}" type="presParOf" srcId="{EEB0FDA0-0184-44D6-A369-CD5FEF3D2BEA}" destId="{9FD08099-AE0A-4D6B-8075-5CA390F5883C}" srcOrd="2" destOrd="0" presId="urn:microsoft.com/office/officeart/2005/8/layout/orgChart1"/>
    <dgm:cxn modelId="{7742481E-1873-4569-BC8B-54C9C06D97A0}" type="presParOf" srcId="{942AF8DD-6603-46C8-A87E-D58B20CE6020}" destId="{DC0B9837-44BE-45A9-A5E9-549F0CF76F89}" srcOrd="2" destOrd="0" presId="urn:microsoft.com/office/officeart/2005/8/layout/orgChart1"/>
    <dgm:cxn modelId="{CEFCD458-7EA3-4512-9878-F8F35111E420}" type="presParOf" srcId="{3FF5BD97-7017-4BF0-A85B-144F85412121}" destId="{9996F0A8-71F0-4B53-AD1F-C56D412332CF}" srcOrd="4" destOrd="0" presId="urn:microsoft.com/office/officeart/2005/8/layout/orgChart1"/>
    <dgm:cxn modelId="{B5913FF4-BDED-4780-97D7-889282221291}" type="presParOf" srcId="{3FF5BD97-7017-4BF0-A85B-144F85412121}" destId="{661799CF-7520-4864-8DE4-733496EA2F1F}" srcOrd="5" destOrd="0" presId="urn:microsoft.com/office/officeart/2005/8/layout/orgChart1"/>
    <dgm:cxn modelId="{44E77F41-6874-469F-B619-8A9ECC0A7F03}" type="presParOf" srcId="{661799CF-7520-4864-8DE4-733496EA2F1F}" destId="{ECCAA92A-2F25-4F0B-818C-AD70450483A7}" srcOrd="0" destOrd="0" presId="urn:microsoft.com/office/officeart/2005/8/layout/orgChart1"/>
    <dgm:cxn modelId="{56C6CA8A-95DC-4391-9247-E149538C3BB0}" type="presParOf" srcId="{ECCAA92A-2F25-4F0B-818C-AD70450483A7}" destId="{DDE1B7BC-96E5-4EF8-BD99-83BEFCE7DB3A}" srcOrd="0" destOrd="0" presId="urn:microsoft.com/office/officeart/2005/8/layout/orgChart1"/>
    <dgm:cxn modelId="{7A948C23-8B26-4512-9F58-87B12C41D359}" type="presParOf" srcId="{ECCAA92A-2F25-4F0B-818C-AD70450483A7}" destId="{A4150C89-6DEE-4B26-833C-136BD8BBC00C}" srcOrd="1" destOrd="0" presId="urn:microsoft.com/office/officeart/2005/8/layout/orgChart1"/>
    <dgm:cxn modelId="{E9336544-4B61-4B1F-AC09-C3D334D3D345}" type="presParOf" srcId="{661799CF-7520-4864-8DE4-733496EA2F1F}" destId="{05A74B5D-CC9C-4012-AC6A-D115735BB3F3}" srcOrd="1" destOrd="0" presId="urn:microsoft.com/office/officeart/2005/8/layout/orgChart1"/>
    <dgm:cxn modelId="{C687AE94-6A69-464B-B24F-27544A7ADD18}" type="presParOf" srcId="{05A74B5D-CC9C-4012-AC6A-D115735BB3F3}" destId="{ADD79955-6930-4962-82AA-7C4B85F30CD3}" srcOrd="0" destOrd="0" presId="urn:microsoft.com/office/officeart/2005/8/layout/orgChart1"/>
    <dgm:cxn modelId="{9EA86120-BB4A-49E5-A6CB-40BAE206B192}" type="presParOf" srcId="{05A74B5D-CC9C-4012-AC6A-D115735BB3F3}" destId="{9A6E190C-C2EE-4682-9B9F-91118DE0BF76}" srcOrd="1" destOrd="0" presId="urn:microsoft.com/office/officeart/2005/8/layout/orgChart1"/>
    <dgm:cxn modelId="{464D58CE-C06D-431F-9074-407F0241983A}" type="presParOf" srcId="{9A6E190C-C2EE-4682-9B9F-91118DE0BF76}" destId="{B737C622-F788-4AF8-8438-37ED5084DF5E}" srcOrd="0" destOrd="0" presId="urn:microsoft.com/office/officeart/2005/8/layout/orgChart1"/>
    <dgm:cxn modelId="{4BD256BA-F18D-456C-9078-76108707B83A}" type="presParOf" srcId="{B737C622-F788-4AF8-8438-37ED5084DF5E}" destId="{2DCB63FB-0E15-43A6-9993-28A2F5C46FB0}" srcOrd="0" destOrd="0" presId="urn:microsoft.com/office/officeart/2005/8/layout/orgChart1"/>
    <dgm:cxn modelId="{979D8ACE-E75C-497F-853E-0A1EC1025116}" type="presParOf" srcId="{B737C622-F788-4AF8-8438-37ED5084DF5E}" destId="{9501DBE1-DE08-440C-AF50-485D066D5E93}" srcOrd="1" destOrd="0" presId="urn:microsoft.com/office/officeart/2005/8/layout/orgChart1"/>
    <dgm:cxn modelId="{A324C79D-D517-4AAC-9E32-77462A105BD2}" type="presParOf" srcId="{9A6E190C-C2EE-4682-9B9F-91118DE0BF76}" destId="{93A0CC96-EB62-46DF-A61B-7396842CF3CE}" srcOrd="1" destOrd="0" presId="urn:microsoft.com/office/officeart/2005/8/layout/orgChart1"/>
    <dgm:cxn modelId="{A67C2FE6-2A4F-4F9E-8D12-BD191F6A3F2F}" type="presParOf" srcId="{9A6E190C-C2EE-4682-9B9F-91118DE0BF76}" destId="{1E2E740F-6B1B-405B-A4A5-ED5EA86C9166}" srcOrd="2" destOrd="0" presId="urn:microsoft.com/office/officeart/2005/8/layout/orgChart1"/>
    <dgm:cxn modelId="{4F25D43A-5D85-4D24-BCC5-AEE6B467BE8C}" type="presParOf" srcId="{05A74B5D-CC9C-4012-AC6A-D115735BB3F3}" destId="{BFDC9D1E-A9F6-485A-A132-7DFB8F7C819F}" srcOrd="2" destOrd="0" presId="urn:microsoft.com/office/officeart/2005/8/layout/orgChart1"/>
    <dgm:cxn modelId="{07068D66-1800-4605-AF1D-BCF87D9516E8}" type="presParOf" srcId="{05A74B5D-CC9C-4012-AC6A-D115735BB3F3}" destId="{DA5B50D2-8423-4D4B-900E-7A0BC5879921}" srcOrd="3" destOrd="0" presId="urn:microsoft.com/office/officeart/2005/8/layout/orgChart1"/>
    <dgm:cxn modelId="{284B76E1-F957-48C6-9B3D-0CF21BD67A23}" type="presParOf" srcId="{DA5B50D2-8423-4D4B-900E-7A0BC5879921}" destId="{DC083A10-5261-498F-A314-6C9FC94D1583}" srcOrd="0" destOrd="0" presId="urn:microsoft.com/office/officeart/2005/8/layout/orgChart1"/>
    <dgm:cxn modelId="{D38AB422-B2FA-479A-81C2-BF3A3A2E9D72}" type="presParOf" srcId="{DC083A10-5261-498F-A314-6C9FC94D1583}" destId="{FB52505C-133C-413E-A15E-91538360D47E}" srcOrd="0" destOrd="0" presId="urn:microsoft.com/office/officeart/2005/8/layout/orgChart1"/>
    <dgm:cxn modelId="{0D354B8A-E4CE-40C5-B9CC-B66F7F08616D}" type="presParOf" srcId="{DC083A10-5261-498F-A314-6C9FC94D1583}" destId="{5A514824-CE2A-47B0-BEB7-81DD6BF28C67}" srcOrd="1" destOrd="0" presId="urn:microsoft.com/office/officeart/2005/8/layout/orgChart1"/>
    <dgm:cxn modelId="{4670B16F-E5A9-4A31-A7AC-68CCA003BAC1}" type="presParOf" srcId="{DA5B50D2-8423-4D4B-900E-7A0BC5879921}" destId="{113F5153-7165-4943-82C0-40D3B96B8943}" srcOrd="1" destOrd="0" presId="urn:microsoft.com/office/officeart/2005/8/layout/orgChart1"/>
    <dgm:cxn modelId="{BE49D986-9DC3-48D0-A84A-045321ABC904}" type="presParOf" srcId="{DA5B50D2-8423-4D4B-900E-7A0BC5879921}" destId="{9B124ECD-55BB-47D0-BAEA-41C0996EFEB9}" srcOrd="2" destOrd="0" presId="urn:microsoft.com/office/officeart/2005/8/layout/orgChart1"/>
    <dgm:cxn modelId="{9375E346-7C56-4152-BA47-AD542070CC0F}" type="presParOf" srcId="{05A74B5D-CC9C-4012-AC6A-D115735BB3F3}" destId="{789A7DA2-735A-436F-A9E4-8B4F5D108F14}" srcOrd="4" destOrd="0" presId="urn:microsoft.com/office/officeart/2005/8/layout/orgChart1"/>
    <dgm:cxn modelId="{004E9221-90FF-4BD4-9E75-6BB313056F02}" type="presParOf" srcId="{05A74B5D-CC9C-4012-AC6A-D115735BB3F3}" destId="{D0F75D55-4CA9-4C58-9EFF-A96AF0FA58AE}" srcOrd="5" destOrd="0" presId="urn:microsoft.com/office/officeart/2005/8/layout/orgChart1"/>
    <dgm:cxn modelId="{9C4297C8-62FA-49E9-A8ED-948199845AC5}" type="presParOf" srcId="{D0F75D55-4CA9-4C58-9EFF-A96AF0FA58AE}" destId="{F374DB1C-73ED-47B6-B697-8F21ED428C87}" srcOrd="0" destOrd="0" presId="urn:microsoft.com/office/officeart/2005/8/layout/orgChart1"/>
    <dgm:cxn modelId="{001D09E3-6FB8-43F1-B94F-97A2E1B37A4E}" type="presParOf" srcId="{F374DB1C-73ED-47B6-B697-8F21ED428C87}" destId="{012B5A9A-1CAF-4676-890D-7C148859CF5C}" srcOrd="0" destOrd="0" presId="urn:microsoft.com/office/officeart/2005/8/layout/orgChart1"/>
    <dgm:cxn modelId="{F227DFC0-26E8-43FF-BD7C-251DD02E6389}" type="presParOf" srcId="{F374DB1C-73ED-47B6-B697-8F21ED428C87}" destId="{CF542050-6D6D-4782-A153-B403E36F5184}" srcOrd="1" destOrd="0" presId="urn:microsoft.com/office/officeart/2005/8/layout/orgChart1"/>
    <dgm:cxn modelId="{BE183CC8-7698-4CD6-AAFC-92C403DA7958}" type="presParOf" srcId="{D0F75D55-4CA9-4C58-9EFF-A96AF0FA58AE}" destId="{1BFC633A-66B7-419D-828F-129DEBDB2B41}" srcOrd="1" destOrd="0" presId="urn:microsoft.com/office/officeart/2005/8/layout/orgChart1"/>
    <dgm:cxn modelId="{8035CAAD-E590-4497-BF1D-C314A9D4A59E}" type="presParOf" srcId="{D0F75D55-4CA9-4C58-9EFF-A96AF0FA58AE}" destId="{5F1C8947-4F4F-44F1-8B35-D5307349F6F8}" srcOrd="2" destOrd="0" presId="urn:microsoft.com/office/officeart/2005/8/layout/orgChart1"/>
    <dgm:cxn modelId="{F18306A7-A1AC-479E-B0BA-72ABE727D108}" type="presParOf" srcId="{661799CF-7520-4864-8DE4-733496EA2F1F}" destId="{4271000E-A695-44FF-A055-D5A9A73B61A6}" srcOrd="2" destOrd="0" presId="urn:microsoft.com/office/officeart/2005/8/layout/orgChart1"/>
    <dgm:cxn modelId="{40A72035-2F93-49E4-A35E-99681E96908E}" type="presParOf" srcId="{3FF5BD97-7017-4BF0-A85B-144F85412121}" destId="{25362D89-9462-4BC9-B27D-31B6F827E263}" srcOrd="6" destOrd="0" presId="urn:microsoft.com/office/officeart/2005/8/layout/orgChart1"/>
    <dgm:cxn modelId="{E0FA9B91-0F9B-4C06-AC67-2EC9506EC3A4}" type="presParOf" srcId="{3FF5BD97-7017-4BF0-A85B-144F85412121}" destId="{BEE54C51-56B5-45FE-BBD6-6087E4E7CDE5}" srcOrd="7" destOrd="0" presId="urn:microsoft.com/office/officeart/2005/8/layout/orgChart1"/>
    <dgm:cxn modelId="{929B50CA-08C7-47D4-96B9-895C29E2B3C3}" type="presParOf" srcId="{BEE54C51-56B5-45FE-BBD6-6087E4E7CDE5}" destId="{27A41964-0753-4BC9-8ED9-765A1F7A6220}" srcOrd="0" destOrd="0" presId="urn:microsoft.com/office/officeart/2005/8/layout/orgChart1"/>
    <dgm:cxn modelId="{31AB6851-6186-4B13-96B7-737181FA3A35}" type="presParOf" srcId="{27A41964-0753-4BC9-8ED9-765A1F7A6220}" destId="{68964CE8-5FC5-448D-9E79-83C710CD0D94}" srcOrd="0" destOrd="0" presId="urn:microsoft.com/office/officeart/2005/8/layout/orgChart1"/>
    <dgm:cxn modelId="{ADF5F410-68D2-49EB-AA93-E05254B9EED8}" type="presParOf" srcId="{27A41964-0753-4BC9-8ED9-765A1F7A6220}" destId="{4984E8BB-B274-4A00-9F80-683ED1496386}" srcOrd="1" destOrd="0" presId="urn:microsoft.com/office/officeart/2005/8/layout/orgChart1"/>
    <dgm:cxn modelId="{1EB36805-726C-41CC-8E68-F091D386BD9E}" type="presParOf" srcId="{BEE54C51-56B5-45FE-BBD6-6087E4E7CDE5}" destId="{96E3A7C6-8126-41D3-94AB-DAE18F1CCA08}" srcOrd="1" destOrd="0" presId="urn:microsoft.com/office/officeart/2005/8/layout/orgChart1"/>
    <dgm:cxn modelId="{32BFB51C-EF53-4635-B09C-864212274946}" type="presParOf" srcId="{96E3A7C6-8126-41D3-94AB-DAE18F1CCA08}" destId="{4D046B82-655E-4F23-ADD9-E1FF4D1AC752}" srcOrd="0" destOrd="0" presId="urn:microsoft.com/office/officeart/2005/8/layout/orgChart1"/>
    <dgm:cxn modelId="{DE75B734-227D-4D6A-A7A3-4A1E1EA638CC}" type="presParOf" srcId="{96E3A7C6-8126-41D3-94AB-DAE18F1CCA08}" destId="{968B91CA-CC01-457A-8C00-C96864506E7D}" srcOrd="1" destOrd="0" presId="urn:microsoft.com/office/officeart/2005/8/layout/orgChart1"/>
    <dgm:cxn modelId="{5B96A236-A5C3-4DFA-A64E-A96DC6D35DFA}" type="presParOf" srcId="{968B91CA-CC01-457A-8C00-C96864506E7D}" destId="{C796DCF7-8FDB-4EF3-8EB8-294DC185E06C}" srcOrd="0" destOrd="0" presId="urn:microsoft.com/office/officeart/2005/8/layout/orgChart1"/>
    <dgm:cxn modelId="{B9889427-033B-406C-B129-05B02BD25346}" type="presParOf" srcId="{C796DCF7-8FDB-4EF3-8EB8-294DC185E06C}" destId="{C5BDE858-6486-4F80-BC28-83AE49A64027}" srcOrd="0" destOrd="0" presId="urn:microsoft.com/office/officeart/2005/8/layout/orgChart1"/>
    <dgm:cxn modelId="{C68D42D6-377A-44CF-A9CC-1FEA79B0F378}" type="presParOf" srcId="{C796DCF7-8FDB-4EF3-8EB8-294DC185E06C}" destId="{5A708683-8443-4072-9EE3-351FA2667518}" srcOrd="1" destOrd="0" presId="urn:microsoft.com/office/officeart/2005/8/layout/orgChart1"/>
    <dgm:cxn modelId="{E8D29C02-4482-426C-A368-3510F3169AED}" type="presParOf" srcId="{968B91CA-CC01-457A-8C00-C96864506E7D}" destId="{B9CF81F7-BF30-42BF-A6F9-EAA8CBA585AA}" srcOrd="1" destOrd="0" presId="urn:microsoft.com/office/officeart/2005/8/layout/orgChart1"/>
    <dgm:cxn modelId="{D02E679A-4588-41FE-909F-BAEE37CC1A4D}" type="presParOf" srcId="{968B91CA-CC01-457A-8C00-C96864506E7D}" destId="{AF75FD62-66C5-4E0D-B9E2-9673D110ED95}" srcOrd="2" destOrd="0" presId="urn:microsoft.com/office/officeart/2005/8/layout/orgChart1"/>
    <dgm:cxn modelId="{732BC211-C344-441C-9032-1367FB60E7C8}" type="presParOf" srcId="{96E3A7C6-8126-41D3-94AB-DAE18F1CCA08}" destId="{29CFC628-A464-4EA6-9289-5A5A82C77328}" srcOrd="2" destOrd="0" presId="urn:microsoft.com/office/officeart/2005/8/layout/orgChart1"/>
    <dgm:cxn modelId="{765454F2-E7BA-413F-A988-730DA70068C3}" type="presParOf" srcId="{96E3A7C6-8126-41D3-94AB-DAE18F1CCA08}" destId="{02C0E3A7-E347-41A9-A6E5-2DFD0824BBB7}" srcOrd="3" destOrd="0" presId="urn:microsoft.com/office/officeart/2005/8/layout/orgChart1"/>
    <dgm:cxn modelId="{66DF4106-EB1B-4036-A9EF-92F656563FF0}" type="presParOf" srcId="{02C0E3A7-E347-41A9-A6E5-2DFD0824BBB7}" destId="{719FBFF8-EF7A-4454-9301-788FAE9F9A5E}" srcOrd="0" destOrd="0" presId="urn:microsoft.com/office/officeart/2005/8/layout/orgChart1"/>
    <dgm:cxn modelId="{075DF551-2FD6-45BA-A2E7-21B08324CA09}" type="presParOf" srcId="{719FBFF8-EF7A-4454-9301-788FAE9F9A5E}" destId="{3964D588-6D68-4CC3-AEAF-4DB94620893A}" srcOrd="0" destOrd="0" presId="urn:microsoft.com/office/officeart/2005/8/layout/orgChart1"/>
    <dgm:cxn modelId="{838E9F87-7C42-4FFC-9224-3A99AE33DEB1}" type="presParOf" srcId="{719FBFF8-EF7A-4454-9301-788FAE9F9A5E}" destId="{AC40BFFF-A6E8-4400-B967-B10D3DCD70EF}" srcOrd="1" destOrd="0" presId="urn:microsoft.com/office/officeart/2005/8/layout/orgChart1"/>
    <dgm:cxn modelId="{7C8B90C3-A077-4EB6-A13C-B61BE087086F}" type="presParOf" srcId="{02C0E3A7-E347-41A9-A6E5-2DFD0824BBB7}" destId="{472869CA-8A2F-4EC1-B01D-4F3C2C4D3E60}" srcOrd="1" destOrd="0" presId="urn:microsoft.com/office/officeart/2005/8/layout/orgChart1"/>
    <dgm:cxn modelId="{A427E17A-76DB-4583-93B4-105CDA9541C2}" type="presParOf" srcId="{02C0E3A7-E347-41A9-A6E5-2DFD0824BBB7}" destId="{082B276B-6D8B-418C-8B9A-F21B25EF26D0}" srcOrd="2" destOrd="0" presId="urn:microsoft.com/office/officeart/2005/8/layout/orgChart1"/>
    <dgm:cxn modelId="{FCBE4457-5B29-467A-A56C-81BB74819CD7}" type="presParOf" srcId="{96E3A7C6-8126-41D3-94AB-DAE18F1CCA08}" destId="{418FAFAE-BF86-44D4-A928-F29131BCD1D8}" srcOrd="4" destOrd="0" presId="urn:microsoft.com/office/officeart/2005/8/layout/orgChart1"/>
    <dgm:cxn modelId="{EF0A3360-266C-48B2-A9DB-55AD4A36EE31}" type="presParOf" srcId="{96E3A7C6-8126-41D3-94AB-DAE18F1CCA08}" destId="{6E3D636E-87DE-4B43-9BA6-81EEC63F836D}" srcOrd="5" destOrd="0" presId="urn:microsoft.com/office/officeart/2005/8/layout/orgChart1"/>
    <dgm:cxn modelId="{2715450F-4C0C-4066-B8D3-D34B86EA0C32}" type="presParOf" srcId="{6E3D636E-87DE-4B43-9BA6-81EEC63F836D}" destId="{9DC09B86-E420-4050-BBD0-5FEA226E2F37}" srcOrd="0" destOrd="0" presId="urn:microsoft.com/office/officeart/2005/8/layout/orgChart1"/>
    <dgm:cxn modelId="{78AC353B-5726-45ED-A040-BCF621CF1E58}" type="presParOf" srcId="{9DC09B86-E420-4050-BBD0-5FEA226E2F37}" destId="{16C3F619-606C-4A18-9CC4-F9B6E6F1635A}" srcOrd="0" destOrd="0" presId="urn:microsoft.com/office/officeart/2005/8/layout/orgChart1"/>
    <dgm:cxn modelId="{D815ED7A-4D8E-4B2A-A208-1A9F4C48B7F9}" type="presParOf" srcId="{9DC09B86-E420-4050-BBD0-5FEA226E2F37}" destId="{074FA0BA-A1B8-42B0-8BE0-FAE8BA8970D4}" srcOrd="1" destOrd="0" presId="urn:microsoft.com/office/officeart/2005/8/layout/orgChart1"/>
    <dgm:cxn modelId="{F48A2F38-137F-430D-985E-1F970A98635D}" type="presParOf" srcId="{6E3D636E-87DE-4B43-9BA6-81EEC63F836D}" destId="{C6366ED2-F6BF-4DC3-B89A-AF4BD0033698}" srcOrd="1" destOrd="0" presId="urn:microsoft.com/office/officeart/2005/8/layout/orgChart1"/>
    <dgm:cxn modelId="{8C9E10D7-46FF-4448-9F53-7BEBC0F61F19}" type="presParOf" srcId="{6E3D636E-87DE-4B43-9BA6-81EEC63F836D}" destId="{1714E170-83DD-42D9-8F1A-74A9031EAB21}" srcOrd="2" destOrd="0" presId="urn:microsoft.com/office/officeart/2005/8/layout/orgChart1"/>
    <dgm:cxn modelId="{746FC41E-D7A7-4B54-BF0D-F8CA6868E94C}" type="presParOf" srcId="{BEE54C51-56B5-45FE-BBD6-6087E4E7CDE5}" destId="{8C4A2E9F-9844-42AE-A0B9-7A7C20296C5F}" srcOrd="2" destOrd="0" presId="urn:microsoft.com/office/officeart/2005/8/layout/orgChart1"/>
    <dgm:cxn modelId="{E2C8FD4F-5724-453F-AC1C-A66F4306C31C}" type="presParOf" srcId="{3FF5BD97-7017-4BF0-A85B-144F85412121}" destId="{92137A3C-B2FB-4680-B33E-033C0C69C43C}" srcOrd="8" destOrd="0" presId="urn:microsoft.com/office/officeart/2005/8/layout/orgChart1"/>
    <dgm:cxn modelId="{3D414D48-84B7-4246-A41F-FFF70B8F8793}" type="presParOf" srcId="{3FF5BD97-7017-4BF0-A85B-144F85412121}" destId="{BEE12114-ADFC-40B6-A8E5-3CFA0B17F69C}" srcOrd="9" destOrd="0" presId="urn:microsoft.com/office/officeart/2005/8/layout/orgChart1"/>
    <dgm:cxn modelId="{5A75D126-6FBA-462A-958D-3EF6BE9FDC2B}" type="presParOf" srcId="{BEE12114-ADFC-40B6-A8E5-3CFA0B17F69C}" destId="{E2BB50E9-2F3C-468C-9E4B-5F44700FF504}" srcOrd="0" destOrd="0" presId="urn:microsoft.com/office/officeart/2005/8/layout/orgChart1"/>
    <dgm:cxn modelId="{CB2920BC-F1E6-4FA3-A998-B6B0ADF3C89E}" type="presParOf" srcId="{E2BB50E9-2F3C-468C-9E4B-5F44700FF504}" destId="{D82640AB-0EF9-4FBC-82A7-1807C67DAD3D}" srcOrd="0" destOrd="0" presId="urn:microsoft.com/office/officeart/2005/8/layout/orgChart1"/>
    <dgm:cxn modelId="{AC684A23-1E54-40EB-A799-0D0413EDF142}" type="presParOf" srcId="{E2BB50E9-2F3C-468C-9E4B-5F44700FF504}" destId="{EDB8E247-A3DB-4C0A-8D5F-24B048DD1308}" srcOrd="1" destOrd="0" presId="urn:microsoft.com/office/officeart/2005/8/layout/orgChart1"/>
    <dgm:cxn modelId="{35BCBC46-A0BF-43A1-87B3-6DD375EDED35}" type="presParOf" srcId="{BEE12114-ADFC-40B6-A8E5-3CFA0B17F69C}" destId="{7367C06F-1EA5-4C0F-91F2-B2E879EAE4AA}" srcOrd="1" destOrd="0" presId="urn:microsoft.com/office/officeart/2005/8/layout/orgChart1"/>
    <dgm:cxn modelId="{B2278C8C-788B-4AEA-BB4D-AAA1024A12DF}" type="presParOf" srcId="{7367C06F-1EA5-4C0F-91F2-B2E879EAE4AA}" destId="{B0A1219F-CF17-4F97-A095-430392056BA4}" srcOrd="0" destOrd="0" presId="urn:microsoft.com/office/officeart/2005/8/layout/orgChart1"/>
    <dgm:cxn modelId="{B1E29DBE-B3A9-48F9-B6FD-237483CEFBEA}" type="presParOf" srcId="{7367C06F-1EA5-4C0F-91F2-B2E879EAE4AA}" destId="{EFDE93A8-F6A4-4741-88EA-A8191A29B6F9}" srcOrd="1" destOrd="0" presId="urn:microsoft.com/office/officeart/2005/8/layout/orgChart1"/>
    <dgm:cxn modelId="{E6CD3555-8E1A-4B4E-9263-90F0241EE0D1}" type="presParOf" srcId="{EFDE93A8-F6A4-4741-88EA-A8191A29B6F9}" destId="{B4E4555E-24A4-4DA4-A082-09B23E07AB54}" srcOrd="0" destOrd="0" presId="urn:microsoft.com/office/officeart/2005/8/layout/orgChart1"/>
    <dgm:cxn modelId="{A982C042-308B-4FEB-8E6F-5E3D703CBC25}" type="presParOf" srcId="{B4E4555E-24A4-4DA4-A082-09B23E07AB54}" destId="{AD8EDBA4-E5FF-4912-B93C-561982960020}" srcOrd="0" destOrd="0" presId="urn:microsoft.com/office/officeart/2005/8/layout/orgChart1"/>
    <dgm:cxn modelId="{14722668-7CFA-4528-A450-8EF0B92B0307}" type="presParOf" srcId="{B4E4555E-24A4-4DA4-A082-09B23E07AB54}" destId="{3CF85003-C326-4D60-B4C4-EA61334C3DF4}" srcOrd="1" destOrd="0" presId="urn:microsoft.com/office/officeart/2005/8/layout/orgChart1"/>
    <dgm:cxn modelId="{FA3788F2-D355-467E-90EB-083C4945DB3E}" type="presParOf" srcId="{EFDE93A8-F6A4-4741-88EA-A8191A29B6F9}" destId="{3D5C0ACA-BBCA-4794-B4DD-B95C6588CC03}" srcOrd="1" destOrd="0" presId="urn:microsoft.com/office/officeart/2005/8/layout/orgChart1"/>
    <dgm:cxn modelId="{6DB6BCD4-E3AF-413E-B525-41178D030638}" type="presParOf" srcId="{EFDE93A8-F6A4-4741-88EA-A8191A29B6F9}" destId="{CA90450B-57A0-4E85-9EAE-3C703A2AB456}" srcOrd="2" destOrd="0" presId="urn:microsoft.com/office/officeart/2005/8/layout/orgChart1"/>
    <dgm:cxn modelId="{519F3A1B-B836-4D62-89E7-2267483D4633}" type="presParOf" srcId="{7367C06F-1EA5-4C0F-91F2-B2E879EAE4AA}" destId="{DD6A0581-2C2E-44E3-8119-296F91C177C1}" srcOrd="2" destOrd="0" presId="urn:microsoft.com/office/officeart/2005/8/layout/orgChart1"/>
    <dgm:cxn modelId="{CDF84EDC-1C2C-4247-A849-10B8D2D073CB}" type="presParOf" srcId="{7367C06F-1EA5-4C0F-91F2-B2E879EAE4AA}" destId="{6E131049-4422-42B0-899E-53D7A8CE24F0}" srcOrd="3" destOrd="0" presId="urn:microsoft.com/office/officeart/2005/8/layout/orgChart1"/>
    <dgm:cxn modelId="{E33A0E5E-CF7B-44D4-94C5-E01406765A23}" type="presParOf" srcId="{6E131049-4422-42B0-899E-53D7A8CE24F0}" destId="{5E5FC254-515C-49C1-99F4-1C4AA8629935}" srcOrd="0" destOrd="0" presId="urn:microsoft.com/office/officeart/2005/8/layout/orgChart1"/>
    <dgm:cxn modelId="{016A5232-9912-41E8-B1D2-CADED0C67C12}" type="presParOf" srcId="{5E5FC254-515C-49C1-99F4-1C4AA8629935}" destId="{F256405D-171E-4BAE-B314-CD45B24BA431}" srcOrd="0" destOrd="0" presId="urn:microsoft.com/office/officeart/2005/8/layout/orgChart1"/>
    <dgm:cxn modelId="{5D030879-4388-4B26-B059-3D334C910371}" type="presParOf" srcId="{5E5FC254-515C-49C1-99F4-1C4AA8629935}" destId="{C5504E1D-A9CD-4B4D-9CDA-44AD529A1D8C}" srcOrd="1" destOrd="0" presId="urn:microsoft.com/office/officeart/2005/8/layout/orgChart1"/>
    <dgm:cxn modelId="{F1A6F7E4-6418-407A-91D5-D0B9C3DCB27F}" type="presParOf" srcId="{6E131049-4422-42B0-899E-53D7A8CE24F0}" destId="{7157D8A3-10A0-4AF4-AA6F-BF315F183B03}" srcOrd="1" destOrd="0" presId="urn:microsoft.com/office/officeart/2005/8/layout/orgChart1"/>
    <dgm:cxn modelId="{1AD1BBE9-7C17-4229-8473-63F2E771A7C4}" type="presParOf" srcId="{6E131049-4422-42B0-899E-53D7A8CE24F0}" destId="{65E03F6B-7D34-495A-955C-65273115FFE6}" srcOrd="2" destOrd="0" presId="urn:microsoft.com/office/officeart/2005/8/layout/orgChart1"/>
    <dgm:cxn modelId="{7FB7B170-412D-40EF-995C-EB0B73DE7DAF}" type="presParOf" srcId="{BEE12114-ADFC-40B6-A8E5-3CFA0B17F69C}" destId="{C6830F01-7693-4547-AFC5-30D9F3F50E9E}" srcOrd="2" destOrd="0" presId="urn:microsoft.com/office/officeart/2005/8/layout/orgChart1"/>
    <dgm:cxn modelId="{111AE4C4-4B0C-44E0-97D2-7D344497040F}" type="presParOf" srcId="{BDC4F991-1EC8-443B-9D2D-2A113595F649}" destId="{2FE0D0F8-D427-4AD3-B0ED-49AA5B04FC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10705E-9114-49D4-9728-CA4026CC252B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574CB290-F7A3-41B3-83E1-C35A9704F612}">
      <dgm:prSet phldrT="[Текст]" custT="1"/>
      <dgm:spPr/>
      <dgm:t>
        <a:bodyPr/>
        <a:lstStyle/>
        <a:p>
          <a:r>
            <a:rPr lang="uk-UA" sz="2800" dirty="0"/>
            <a:t>Шляхи поширення загроз</a:t>
          </a:r>
          <a:endParaRPr lang="ru-RU" sz="2800" dirty="0"/>
        </a:p>
      </dgm:t>
    </dgm:pt>
    <dgm:pt modelId="{5DC41C55-FC77-4165-816C-99BE3BB5885A}" type="parTrans" cxnId="{5DFA6EE1-E04F-4432-80EF-181F7EB0AD79}">
      <dgm:prSet/>
      <dgm:spPr/>
      <dgm:t>
        <a:bodyPr/>
        <a:lstStyle/>
        <a:p>
          <a:endParaRPr lang="ru-RU"/>
        </a:p>
      </dgm:t>
    </dgm:pt>
    <dgm:pt modelId="{4EA52A0B-1519-4828-86AE-2768732B1573}" type="sibTrans" cxnId="{5DFA6EE1-E04F-4432-80EF-181F7EB0AD79}">
      <dgm:prSet/>
      <dgm:spPr/>
      <dgm:t>
        <a:bodyPr/>
        <a:lstStyle/>
        <a:p>
          <a:endParaRPr lang="ru-RU"/>
        </a:p>
      </dgm:t>
    </dgm:pt>
    <dgm:pt modelId="{DC82B79D-CDA5-4247-9560-EA20FBB4BCAC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dirty="0"/>
            <a:t>Глобальна мережа Інтернет</a:t>
          </a:r>
          <a:r>
            <a:rPr kumimoji="0" lang="uk-UA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 </a:t>
          </a:r>
          <a:endParaRPr lang="ru-RU" sz="2400" dirty="0"/>
        </a:p>
      </dgm:t>
    </dgm:pt>
    <dgm:pt modelId="{8A6DA7B5-0AE5-4F92-B431-D1A1FA8EE69A}" type="parTrans" cxnId="{466A165C-003F-44E3-8C0D-DE9837C4BA1B}">
      <dgm:prSet/>
      <dgm:spPr/>
      <dgm:t>
        <a:bodyPr/>
        <a:lstStyle/>
        <a:p>
          <a:endParaRPr lang="ru-RU"/>
        </a:p>
      </dgm:t>
    </dgm:pt>
    <dgm:pt modelId="{782B0C91-3BD8-4677-8FC5-EDA03DAE7B5C}" type="sibTrans" cxnId="{466A165C-003F-44E3-8C0D-DE9837C4BA1B}">
      <dgm:prSet/>
      <dgm:spPr/>
      <dgm:t>
        <a:bodyPr/>
        <a:lstStyle/>
        <a:p>
          <a:endParaRPr lang="ru-RU"/>
        </a:p>
      </dgm:t>
    </dgm:pt>
    <dgm:pt modelId="{028572E6-39F7-48B1-BA97-0B92A94EC8F5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dirty="0"/>
            <a:t>Інтранет (локальна мережа)</a:t>
          </a:r>
          <a:endParaRPr lang="ru-RU" dirty="0"/>
        </a:p>
      </dgm:t>
    </dgm:pt>
    <dgm:pt modelId="{C9019891-E92A-4E25-AB65-7700982B84F5}" type="parTrans" cxnId="{13FE2B96-31A9-4E5E-AB38-B7131F5C233E}">
      <dgm:prSet/>
      <dgm:spPr/>
      <dgm:t>
        <a:bodyPr/>
        <a:lstStyle/>
        <a:p>
          <a:endParaRPr lang="ru-RU"/>
        </a:p>
      </dgm:t>
    </dgm:pt>
    <dgm:pt modelId="{3E35766A-5734-40E0-A09F-AB1175ED0255}" type="sibTrans" cxnId="{13FE2B96-31A9-4E5E-AB38-B7131F5C233E}">
      <dgm:prSet/>
      <dgm:spPr/>
      <dgm:t>
        <a:bodyPr/>
        <a:lstStyle/>
        <a:p>
          <a:endParaRPr lang="ru-RU"/>
        </a:p>
      </dgm:t>
    </dgm:pt>
    <dgm:pt modelId="{050B89E4-3641-4D83-9A14-22EEB4AF0FA9}">
      <dgm:prSet custT="1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dirty="0"/>
            <a:t>Електронна пошта</a:t>
          </a:r>
          <a:endParaRPr lang="ru-RU" dirty="0"/>
        </a:p>
      </dgm:t>
    </dgm:pt>
    <dgm:pt modelId="{D6EFB8EE-CDAD-4427-B75F-65E85F664814}" type="parTrans" cxnId="{E7840EB8-0CCF-4F16-8625-0F12A15DC7D9}">
      <dgm:prSet/>
      <dgm:spPr/>
      <dgm:t>
        <a:bodyPr/>
        <a:lstStyle/>
        <a:p>
          <a:endParaRPr lang="ru-RU"/>
        </a:p>
      </dgm:t>
    </dgm:pt>
    <dgm:pt modelId="{F9A72AF8-8E28-4258-8A95-F30DA40DC895}" type="sibTrans" cxnId="{E7840EB8-0CCF-4F16-8625-0F12A15DC7D9}">
      <dgm:prSet/>
      <dgm:spPr/>
      <dgm:t>
        <a:bodyPr/>
        <a:lstStyle/>
        <a:p>
          <a:endParaRPr lang="ru-RU"/>
        </a:p>
      </dgm:t>
    </dgm:pt>
    <dgm:pt modelId="{349E9BC7-31F9-4ABA-8C15-D3CC818AC68F}">
      <dgm:prSet custT="1"/>
      <dgm:spPr>
        <a:solidFill>
          <a:srgbClr val="7030A0">
            <a:alpha val="90000"/>
          </a:srgbClr>
        </a:solidFill>
      </dgm:spPr>
      <dgm:t>
        <a:bodyPr/>
        <a:lstStyle/>
        <a:p>
          <a:pPr rtl="0"/>
          <a:r>
            <a:rPr lang="uk-UA" sz="2800" dirty="0"/>
            <a:t>Знімні носії інформації</a:t>
          </a:r>
          <a:endParaRPr lang="ru-RU" sz="2800" dirty="0"/>
        </a:p>
      </dgm:t>
    </dgm:pt>
    <dgm:pt modelId="{AE580D57-1D46-4B4F-AC54-BF429A80F3AD}" type="parTrans" cxnId="{CB0B8950-DED4-4D5B-B0DF-3D78ECF5A5CE}">
      <dgm:prSet/>
      <dgm:spPr/>
      <dgm:t>
        <a:bodyPr/>
        <a:lstStyle/>
        <a:p>
          <a:endParaRPr lang="ru-RU"/>
        </a:p>
      </dgm:t>
    </dgm:pt>
    <dgm:pt modelId="{08B030E3-35D5-4544-87BB-077FCA3526A6}" type="sibTrans" cxnId="{CB0B8950-DED4-4D5B-B0DF-3D78ECF5A5CE}">
      <dgm:prSet/>
      <dgm:spPr/>
      <dgm:t>
        <a:bodyPr/>
        <a:lstStyle/>
        <a:p>
          <a:endParaRPr lang="ru-RU"/>
        </a:p>
      </dgm:t>
    </dgm:pt>
    <dgm:pt modelId="{37358828-DF89-442D-86CC-73E64D01C361}" type="pres">
      <dgm:prSet presAssocID="{8610705E-9114-49D4-9728-CA4026CC25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6EF754-6D5B-4E11-8E51-4918B80B957B}" type="pres">
      <dgm:prSet presAssocID="{574CB290-F7A3-41B3-83E1-C35A9704F612}" presName="root" presStyleCnt="0"/>
      <dgm:spPr/>
    </dgm:pt>
    <dgm:pt modelId="{1CF9C43B-903F-45FF-9A12-3C25B4F0CA48}" type="pres">
      <dgm:prSet presAssocID="{574CB290-F7A3-41B3-83E1-C35A9704F612}" presName="rootComposite" presStyleCnt="0"/>
      <dgm:spPr/>
    </dgm:pt>
    <dgm:pt modelId="{B18D9F7A-5390-4552-89ED-754417130144}" type="pres">
      <dgm:prSet presAssocID="{574CB290-F7A3-41B3-83E1-C35A9704F612}" presName="rootText" presStyleLbl="node1" presStyleIdx="0" presStyleCnt="1" custScaleX="291006"/>
      <dgm:spPr/>
    </dgm:pt>
    <dgm:pt modelId="{1E9478A3-C37E-4ABF-A2B9-099665516DBE}" type="pres">
      <dgm:prSet presAssocID="{574CB290-F7A3-41B3-83E1-C35A9704F612}" presName="rootConnector" presStyleLbl="node1" presStyleIdx="0" presStyleCnt="1"/>
      <dgm:spPr/>
    </dgm:pt>
    <dgm:pt modelId="{2494A0E3-BA8D-4475-AD09-51E13F0908D1}" type="pres">
      <dgm:prSet presAssocID="{574CB290-F7A3-41B3-83E1-C35A9704F612}" presName="childShape" presStyleCnt="0"/>
      <dgm:spPr/>
    </dgm:pt>
    <dgm:pt modelId="{868AA888-1A9C-47EA-B4C3-9DCAB670D231}" type="pres">
      <dgm:prSet presAssocID="{8A6DA7B5-0AE5-4F92-B431-D1A1FA8EE69A}" presName="Name13" presStyleLbl="parChTrans1D2" presStyleIdx="0" presStyleCnt="4"/>
      <dgm:spPr/>
    </dgm:pt>
    <dgm:pt modelId="{12C91E18-B79A-4BF2-8B13-5C72358BD1FC}" type="pres">
      <dgm:prSet presAssocID="{DC82B79D-CDA5-4247-9560-EA20FBB4BCAC}" presName="childText" presStyleLbl="bgAcc1" presStyleIdx="0" presStyleCnt="4" custScaleX="342806" custScaleY="64869">
        <dgm:presLayoutVars>
          <dgm:bulletEnabled val="1"/>
        </dgm:presLayoutVars>
      </dgm:prSet>
      <dgm:spPr/>
    </dgm:pt>
    <dgm:pt modelId="{BFE40AF9-FBAA-463D-B330-9C8FAB931BDE}" type="pres">
      <dgm:prSet presAssocID="{C9019891-E92A-4E25-AB65-7700982B84F5}" presName="Name13" presStyleLbl="parChTrans1D2" presStyleIdx="1" presStyleCnt="4"/>
      <dgm:spPr/>
    </dgm:pt>
    <dgm:pt modelId="{A5F775B4-4E6F-4C41-B4A1-8128A4310FEA}" type="pres">
      <dgm:prSet presAssocID="{028572E6-39F7-48B1-BA97-0B92A94EC8F5}" presName="childText" presStyleLbl="bgAcc1" presStyleIdx="1" presStyleCnt="4" custScaleX="337587" custScaleY="67944">
        <dgm:presLayoutVars>
          <dgm:bulletEnabled val="1"/>
        </dgm:presLayoutVars>
      </dgm:prSet>
      <dgm:spPr/>
    </dgm:pt>
    <dgm:pt modelId="{1251B8C4-FA27-416D-ADF5-DF309C62D093}" type="pres">
      <dgm:prSet presAssocID="{D6EFB8EE-CDAD-4427-B75F-65E85F664814}" presName="Name13" presStyleLbl="parChTrans1D2" presStyleIdx="2" presStyleCnt="4"/>
      <dgm:spPr/>
    </dgm:pt>
    <dgm:pt modelId="{4307039C-EF88-4483-AE1F-90A06ACA3961}" type="pres">
      <dgm:prSet presAssocID="{050B89E4-3641-4D83-9A14-22EEB4AF0FA9}" presName="childText" presStyleLbl="bgAcc1" presStyleIdx="2" presStyleCnt="4" custScaleX="327883" custScaleY="67121">
        <dgm:presLayoutVars>
          <dgm:bulletEnabled val="1"/>
        </dgm:presLayoutVars>
      </dgm:prSet>
      <dgm:spPr/>
    </dgm:pt>
    <dgm:pt modelId="{8F197A61-5361-406A-9FE3-221FAF3187D3}" type="pres">
      <dgm:prSet presAssocID="{AE580D57-1D46-4B4F-AC54-BF429A80F3AD}" presName="Name13" presStyleLbl="parChTrans1D2" presStyleIdx="3" presStyleCnt="4"/>
      <dgm:spPr/>
    </dgm:pt>
    <dgm:pt modelId="{AC12C7E0-FFFC-43AC-9698-C1981B882012}" type="pres">
      <dgm:prSet presAssocID="{349E9BC7-31F9-4ABA-8C15-D3CC818AC68F}" presName="childText" presStyleLbl="bgAcc1" presStyleIdx="3" presStyleCnt="4" custScaleX="345996" custScaleY="63126">
        <dgm:presLayoutVars>
          <dgm:bulletEnabled val="1"/>
        </dgm:presLayoutVars>
      </dgm:prSet>
      <dgm:spPr/>
    </dgm:pt>
  </dgm:ptLst>
  <dgm:cxnLst>
    <dgm:cxn modelId="{FF220E07-5158-49BC-BF78-ABAAE37696CA}" type="presOf" srcId="{349E9BC7-31F9-4ABA-8C15-D3CC818AC68F}" destId="{AC12C7E0-FFFC-43AC-9698-C1981B882012}" srcOrd="0" destOrd="0" presId="urn:microsoft.com/office/officeart/2005/8/layout/hierarchy3"/>
    <dgm:cxn modelId="{F51C240D-6A46-4571-816B-49D51B4FA653}" type="presOf" srcId="{050B89E4-3641-4D83-9A14-22EEB4AF0FA9}" destId="{4307039C-EF88-4483-AE1F-90A06ACA3961}" srcOrd="0" destOrd="0" presId="urn:microsoft.com/office/officeart/2005/8/layout/hierarchy3"/>
    <dgm:cxn modelId="{B06D0B16-7CF4-452C-A0E2-2095DBFA257A}" type="presOf" srcId="{D6EFB8EE-CDAD-4427-B75F-65E85F664814}" destId="{1251B8C4-FA27-416D-ADF5-DF309C62D093}" srcOrd="0" destOrd="0" presId="urn:microsoft.com/office/officeart/2005/8/layout/hierarchy3"/>
    <dgm:cxn modelId="{0A2BEB1C-4360-400C-A28A-EDA506D22705}" type="presOf" srcId="{8A6DA7B5-0AE5-4F92-B431-D1A1FA8EE69A}" destId="{868AA888-1A9C-47EA-B4C3-9DCAB670D231}" srcOrd="0" destOrd="0" presId="urn:microsoft.com/office/officeart/2005/8/layout/hierarchy3"/>
    <dgm:cxn modelId="{5E140922-2928-4242-A2DC-EACD76163D32}" type="presOf" srcId="{DC82B79D-CDA5-4247-9560-EA20FBB4BCAC}" destId="{12C91E18-B79A-4BF2-8B13-5C72358BD1FC}" srcOrd="0" destOrd="0" presId="urn:microsoft.com/office/officeart/2005/8/layout/hierarchy3"/>
    <dgm:cxn modelId="{CB8AB526-E805-43CB-8511-94D3052170EF}" type="presOf" srcId="{574CB290-F7A3-41B3-83E1-C35A9704F612}" destId="{1E9478A3-C37E-4ABF-A2B9-099665516DBE}" srcOrd="1" destOrd="0" presId="urn:microsoft.com/office/officeart/2005/8/layout/hierarchy3"/>
    <dgm:cxn modelId="{466A165C-003F-44E3-8C0D-DE9837C4BA1B}" srcId="{574CB290-F7A3-41B3-83E1-C35A9704F612}" destId="{DC82B79D-CDA5-4247-9560-EA20FBB4BCAC}" srcOrd="0" destOrd="0" parTransId="{8A6DA7B5-0AE5-4F92-B431-D1A1FA8EE69A}" sibTransId="{782B0C91-3BD8-4677-8FC5-EDA03DAE7B5C}"/>
    <dgm:cxn modelId="{258DC942-9B89-4B1F-82E2-47F93DA8906B}" type="presOf" srcId="{AE580D57-1D46-4B4F-AC54-BF429A80F3AD}" destId="{8F197A61-5361-406A-9FE3-221FAF3187D3}" srcOrd="0" destOrd="0" presId="urn:microsoft.com/office/officeart/2005/8/layout/hierarchy3"/>
    <dgm:cxn modelId="{68729F44-054F-4C90-9E2D-45CCD0AC8D0C}" type="presOf" srcId="{C9019891-E92A-4E25-AB65-7700982B84F5}" destId="{BFE40AF9-FBAA-463D-B330-9C8FAB931BDE}" srcOrd="0" destOrd="0" presId="urn:microsoft.com/office/officeart/2005/8/layout/hierarchy3"/>
    <dgm:cxn modelId="{CB0B8950-DED4-4D5B-B0DF-3D78ECF5A5CE}" srcId="{574CB290-F7A3-41B3-83E1-C35A9704F612}" destId="{349E9BC7-31F9-4ABA-8C15-D3CC818AC68F}" srcOrd="3" destOrd="0" parTransId="{AE580D57-1D46-4B4F-AC54-BF429A80F3AD}" sibTransId="{08B030E3-35D5-4544-87BB-077FCA3526A6}"/>
    <dgm:cxn modelId="{18F50C7D-59D5-4CA3-824C-7A17C3D3C358}" type="presOf" srcId="{574CB290-F7A3-41B3-83E1-C35A9704F612}" destId="{B18D9F7A-5390-4552-89ED-754417130144}" srcOrd="0" destOrd="0" presId="urn:microsoft.com/office/officeart/2005/8/layout/hierarchy3"/>
    <dgm:cxn modelId="{13FE2B96-31A9-4E5E-AB38-B7131F5C233E}" srcId="{574CB290-F7A3-41B3-83E1-C35A9704F612}" destId="{028572E6-39F7-48B1-BA97-0B92A94EC8F5}" srcOrd="1" destOrd="0" parTransId="{C9019891-E92A-4E25-AB65-7700982B84F5}" sibTransId="{3E35766A-5734-40E0-A09F-AB1175ED0255}"/>
    <dgm:cxn modelId="{E7840EB8-0CCF-4F16-8625-0F12A15DC7D9}" srcId="{574CB290-F7A3-41B3-83E1-C35A9704F612}" destId="{050B89E4-3641-4D83-9A14-22EEB4AF0FA9}" srcOrd="2" destOrd="0" parTransId="{D6EFB8EE-CDAD-4427-B75F-65E85F664814}" sibTransId="{F9A72AF8-8E28-4258-8A95-F30DA40DC895}"/>
    <dgm:cxn modelId="{D0F686D1-50D1-47EA-8C19-4C8EAD135D5A}" type="presOf" srcId="{8610705E-9114-49D4-9728-CA4026CC252B}" destId="{37358828-DF89-442D-86CC-73E64D01C361}" srcOrd="0" destOrd="0" presId="urn:microsoft.com/office/officeart/2005/8/layout/hierarchy3"/>
    <dgm:cxn modelId="{5DFA6EE1-E04F-4432-80EF-181F7EB0AD79}" srcId="{8610705E-9114-49D4-9728-CA4026CC252B}" destId="{574CB290-F7A3-41B3-83E1-C35A9704F612}" srcOrd="0" destOrd="0" parTransId="{5DC41C55-FC77-4165-816C-99BE3BB5885A}" sibTransId="{4EA52A0B-1519-4828-86AE-2768732B1573}"/>
    <dgm:cxn modelId="{2DEF51FA-3891-42A2-9CF5-B4DFCDC149DF}" type="presOf" srcId="{028572E6-39F7-48B1-BA97-0B92A94EC8F5}" destId="{A5F775B4-4E6F-4C41-B4A1-8128A4310FEA}" srcOrd="0" destOrd="0" presId="urn:microsoft.com/office/officeart/2005/8/layout/hierarchy3"/>
    <dgm:cxn modelId="{D320E4AC-AAB2-4C89-827B-AEA2174882AC}" type="presParOf" srcId="{37358828-DF89-442D-86CC-73E64D01C361}" destId="{CF6EF754-6D5B-4E11-8E51-4918B80B957B}" srcOrd="0" destOrd="0" presId="urn:microsoft.com/office/officeart/2005/8/layout/hierarchy3"/>
    <dgm:cxn modelId="{3D4E24DD-3921-4720-8327-A63A4863A7B8}" type="presParOf" srcId="{CF6EF754-6D5B-4E11-8E51-4918B80B957B}" destId="{1CF9C43B-903F-45FF-9A12-3C25B4F0CA48}" srcOrd="0" destOrd="0" presId="urn:microsoft.com/office/officeart/2005/8/layout/hierarchy3"/>
    <dgm:cxn modelId="{8D9B1D4A-AADF-461A-B68B-9CEF37516F0F}" type="presParOf" srcId="{1CF9C43B-903F-45FF-9A12-3C25B4F0CA48}" destId="{B18D9F7A-5390-4552-89ED-754417130144}" srcOrd="0" destOrd="0" presId="urn:microsoft.com/office/officeart/2005/8/layout/hierarchy3"/>
    <dgm:cxn modelId="{548010E7-1F12-494E-ACC7-81228F6D57A6}" type="presParOf" srcId="{1CF9C43B-903F-45FF-9A12-3C25B4F0CA48}" destId="{1E9478A3-C37E-4ABF-A2B9-099665516DBE}" srcOrd="1" destOrd="0" presId="urn:microsoft.com/office/officeart/2005/8/layout/hierarchy3"/>
    <dgm:cxn modelId="{431E790D-C19D-4F71-885D-2AACF851A6B6}" type="presParOf" srcId="{CF6EF754-6D5B-4E11-8E51-4918B80B957B}" destId="{2494A0E3-BA8D-4475-AD09-51E13F0908D1}" srcOrd="1" destOrd="0" presId="urn:microsoft.com/office/officeart/2005/8/layout/hierarchy3"/>
    <dgm:cxn modelId="{35B1B8DA-40C1-4BA8-B1BD-30784A03F302}" type="presParOf" srcId="{2494A0E3-BA8D-4475-AD09-51E13F0908D1}" destId="{868AA888-1A9C-47EA-B4C3-9DCAB670D231}" srcOrd="0" destOrd="0" presId="urn:microsoft.com/office/officeart/2005/8/layout/hierarchy3"/>
    <dgm:cxn modelId="{0E936F84-C58F-4AEC-80AC-52DCB9B87AFF}" type="presParOf" srcId="{2494A0E3-BA8D-4475-AD09-51E13F0908D1}" destId="{12C91E18-B79A-4BF2-8B13-5C72358BD1FC}" srcOrd="1" destOrd="0" presId="urn:microsoft.com/office/officeart/2005/8/layout/hierarchy3"/>
    <dgm:cxn modelId="{3E206D2A-2D52-468D-B382-06585CFC39EC}" type="presParOf" srcId="{2494A0E3-BA8D-4475-AD09-51E13F0908D1}" destId="{BFE40AF9-FBAA-463D-B330-9C8FAB931BDE}" srcOrd="2" destOrd="0" presId="urn:microsoft.com/office/officeart/2005/8/layout/hierarchy3"/>
    <dgm:cxn modelId="{877E8AE7-A447-45B9-9416-2E4C59562FDD}" type="presParOf" srcId="{2494A0E3-BA8D-4475-AD09-51E13F0908D1}" destId="{A5F775B4-4E6F-4C41-B4A1-8128A4310FEA}" srcOrd="3" destOrd="0" presId="urn:microsoft.com/office/officeart/2005/8/layout/hierarchy3"/>
    <dgm:cxn modelId="{1CDF3CF4-C2C4-40D0-9969-BE500BEAEF60}" type="presParOf" srcId="{2494A0E3-BA8D-4475-AD09-51E13F0908D1}" destId="{1251B8C4-FA27-416D-ADF5-DF309C62D093}" srcOrd="4" destOrd="0" presId="urn:microsoft.com/office/officeart/2005/8/layout/hierarchy3"/>
    <dgm:cxn modelId="{FCAFF706-4832-426C-BEA4-F2161694EA11}" type="presParOf" srcId="{2494A0E3-BA8D-4475-AD09-51E13F0908D1}" destId="{4307039C-EF88-4483-AE1F-90A06ACA3961}" srcOrd="5" destOrd="0" presId="urn:microsoft.com/office/officeart/2005/8/layout/hierarchy3"/>
    <dgm:cxn modelId="{47519710-38EB-4A99-8B1A-8B2FAEF87A3B}" type="presParOf" srcId="{2494A0E3-BA8D-4475-AD09-51E13F0908D1}" destId="{8F197A61-5361-406A-9FE3-221FAF3187D3}" srcOrd="6" destOrd="0" presId="urn:microsoft.com/office/officeart/2005/8/layout/hierarchy3"/>
    <dgm:cxn modelId="{F3BF0F06-D353-4EBF-8BD6-AAC9A8E6320A}" type="presParOf" srcId="{2494A0E3-BA8D-4475-AD09-51E13F0908D1}" destId="{AC12C7E0-FFFC-43AC-9698-C1981B88201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10705E-9114-49D4-9728-CA4026CC252B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74CB290-F7A3-41B3-83E1-C35A9704F612}">
      <dgm:prSet phldrT="[Текст]" custT="1"/>
      <dgm:spPr/>
      <dgm:t>
        <a:bodyPr/>
        <a:lstStyle/>
        <a:p>
          <a:r>
            <a:rPr lang="uk-UA" sz="2800" dirty="0"/>
            <a:t>Загрози інформаційної безпеки</a:t>
          </a:r>
          <a:endParaRPr lang="ru-RU" sz="2800" dirty="0"/>
        </a:p>
      </dgm:t>
    </dgm:pt>
    <dgm:pt modelId="{5DC41C55-FC77-4165-816C-99BE3BB5885A}" type="parTrans" cxnId="{5DFA6EE1-E04F-4432-80EF-181F7EB0AD79}">
      <dgm:prSet/>
      <dgm:spPr/>
      <dgm:t>
        <a:bodyPr/>
        <a:lstStyle/>
        <a:p>
          <a:endParaRPr lang="ru-RU"/>
        </a:p>
      </dgm:t>
    </dgm:pt>
    <dgm:pt modelId="{4EA52A0B-1519-4828-86AE-2768732B1573}" type="sibTrans" cxnId="{5DFA6EE1-E04F-4432-80EF-181F7EB0AD79}">
      <dgm:prSet/>
      <dgm:spPr/>
      <dgm:t>
        <a:bodyPr/>
        <a:lstStyle/>
        <a:p>
          <a:endParaRPr lang="ru-RU"/>
        </a:p>
      </dgm:t>
    </dgm:pt>
    <dgm:pt modelId="{DC82B79D-CDA5-4247-9560-EA20FBB4BCAC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400" dirty="0"/>
            <a:t>Дії авторизованих користувачів</a:t>
          </a:r>
          <a:endParaRPr lang="ru-RU" sz="2400" dirty="0"/>
        </a:p>
      </dgm:t>
    </dgm:pt>
    <dgm:pt modelId="{8A6DA7B5-0AE5-4F92-B431-D1A1FA8EE69A}" type="parTrans" cxnId="{466A165C-003F-44E3-8C0D-DE9837C4BA1B}">
      <dgm:prSet/>
      <dgm:spPr/>
      <dgm:t>
        <a:bodyPr/>
        <a:lstStyle/>
        <a:p>
          <a:endParaRPr lang="ru-RU"/>
        </a:p>
      </dgm:t>
    </dgm:pt>
    <dgm:pt modelId="{782B0C91-3BD8-4677-8FC5-EDA03DAE7B5C}" type="sibTrans" cxnId="{466A165C-003F-44E3-8C0D-DE9837C4BA1B}">
      <dgm:prSet/>
      <dgm:spPr/>
      <dgm:t>
        <a:bodyPr/>
        <a:lstStyle/>
        <a:p>
          <a:endParaRPr lang="ru-RU"/>
        </a:p>
      </dgm:t>
    </dgm:pt>
    <dgm:pt modelId="{028572E6-39F7-48B1-BA97-0B92A94EC8F5}">
      <dgm:prSet phldrT="[Текст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dirty="0"/>
            <a:t>Дії </a:t>
          </a:r>
          <a:r>
            <a:rPr lang="uk-UA" dirty="0" err="1"/>
            <a:t>хакерів</a:t>
          </a:r>
          <a:endParaRPr lang="ru-RU" dirty="0"/>
        </a:p>
      </dgm:t>
    </dgm:pt>
    <dgm:pt modelId="{C9019891-E92A-4E25-AB65-7700982B84F5}" type="parTrans" cxnId="{13FE2B96-31A9-4E5E-AB38-B7131F5C233E}">
      <dgm:prSet/>
      <dgm:spPr/>
      <dgm:t>
        <a:bodyPr/>
        <a:lstStyle/>
        <a:p>
          <a:endParaRPr lang="ru-RU"/>
        </a:p>
      </dgm:t>
    </dgm:pt>
    <dgm:pt modelId="{3E35766A-5734-40E0-A09F-AB1175ED0255}" type="sibTrans" cxnId="{13FE2B96-31A9-4E5E-AB38-B7131F5C233E}">
      <dgm:prSet/>
      <dgm:spPr/>
      <dgm:t>
        <a:bodyPr/>
        <a:lstStyle/>
        <a:p>
          <a:endParaRPr lang="ru-RU"/>
        </a:p>
      </dgm:t>
    </dgm:pt>
    <dgm:pt modelId="{050B89E4-3641-4D83-9A14-22EEB4AF0FA9}">
      <dgm:prSet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uk-UA" dirty="0" err="1"/>
            <a:t>Компютерні</a:t>
          </a:r>
          <a:r>
            <a:rPr lang="uk-UA" dirty="0"/>
            <a:t> віруси</a:t>
          </a:r>
          <a:endParaRPr lang="ru-RU" dirty="0"/>
        </a:p>
      </dgm:t>
    </dgm:pt>
    <dgm:pt modelId="{D6EFB8EE-CDAD-4427-B75F-65E85F664814}" type="parTrans" cxnId="{E7840EB8-0CCF-4F16-8625-0F12A15DC7D9}">
      <dgm:prSet/>
      <dgm:spPr/>
      <dgm:t>
        <a:bodyPr/>
        <a:lstStyle/>
        <a:p>
          <a:endParaRPr lang="ru-RU"/>
        </a:p>
      </dgm:t>
    </dgm:pt>
    <dgm:pt modelId="{F9A72AF8-8E28-4258-8A95-F30DA40DC895}" type="sibTrans" cxnId="{E7840EB8-0CCF-4F16-8625-0F12A15DC7D9}">
      <dgm:prSet/>
      <dgm:spPr/>
      <dgm:t>
        <a:bodyPr/>
        <a:lstStyle/>
        <a:p>
          <a:endParaRPr lang="ru-RU"/>
        </a:p>
      </dgm:t>
    </dgm:pt>
    <dgm:pt modelId="{E532DA90-6768-442C-A3A9-60C932C14A0A}">
      <dgm:prSet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uk-UA" dirty="0" err="1"/>
            <a:t>Фішинг</a:t>
          </a:r>
          <a:r>
            <a:rPr lang="uk-UA" dirty="0"/>
            <a:t> </a:t>
          </a:r>
          <a:endParaRPr lang="ru-RU" dirty="0"/>
        </a:p>
      </dgm:t>
    </dgm:pt>
    <dgm:pt modelId="{D0935617-BB0C-4351-AE78-C55BB3BFF76A}" type="parTrans" cxnId="{A428375F-BED0-4832-9682-2EA68560EE2A}">
      <dgm:prSet/>
      <dgm:spPr/>
      <dgm:t>
        <a:bodyPr/>
        <a:lstStyle/>
        <a:p>
          <a:endParaRPr lang="ru-RU"/>
        </a:p>
      </dgm:t>
    </dgm:pt>
    <dgm:pt modelId="{41019046-BC18-4C35-AED4-22C1CF390B30}" type="sibTrans" cxnId="{A428375F-BED0-4832-9682-2EA68560EE2A}">
      <dgm:prSet/>
      <dgm:spPr/>
      <dgm:t>
        <a:bodyPr/>
        <a:lstStyle/>
        <a:p>
          <a:endParaRPr lang="ru-RU"/>
        </a:p>
      </dgm:t>
    </dgm:pt>
    <dgm:pt modelId="{349E9BC7-31F9-4ABA-8C15-D3CC818AC68F}">
      <dgm:prSet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uk-UA" dirty="0" err="1"/>
            <a:t>“природні”</a:t>
          </a:r>
          <a:r>
            <a:rPr lang="uk-UA" dirty="0"/>
            <a:t> загрози</a:t>
          </a:r>
          <a:endParaRPr lang="ru-RU" dirty="0"/>
        </a:p>
      </dgm:t>
    </dgm:pt>
    <dgm:pt modelId="{AE580D57-1D46-4B4F-AC54-BF429A80F3AD}" type="parTrans" cxnId="{CB0B8950-DED4-4D5B-B0DF-3D78ECF5A5CE}">
      <dgm:prSet/>
      <dgm:spPr/>
      <dgm:t>
        <a:bodyPr/>
        <a:lstStyle/>
        <a:p>
          <a:endParaRPr lang="ru-RU"/>
        </a:p>
      </dgm:t>
    </dgm:pt>
    <dgm:pt modelId="{08B030E3-35D5-4544-87BB-077FCA3526A6}" type="sibTrans" cxnId="{CB0B8950-DED4-4D5B-B0DF-3D78ECF5A5CE}">
      <dgm:prSet/>
      <dgm:spPr/>
      <dgm:t>
        <a:bodyPr/>
        <a:lstStyle/>
        <a:p>
          <a:endParaRPr lang="ru-RU"/>
        </a:p>
      </dgm:t>
    </dgm:pt>
    <dgm:pt modelId="{37358828-DF89-442D-86CC-73E64D01C361}" type="pres">
      <dgm:prSet presAssocID="{8610705E-9114-49D4-9728-CA4026CC25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6EF754-6D5B-4E11-8E51-4918B80B957B}" type="pres">
      <dgm:prSet presAssocID="{574CB290-F7A3-41B3-83E1-C35A9704F612}" presName="root" presStyleCnt="0"/>
      <dgm:spPr/>
    </dgm:pt>
    <dgm:pt modelId="{1CF9C43B-903F-45FF-9A12-3C25B4F0CA48}" type="pres">
      <dgm:prSet presAssocID="{574CB290-F7A3-41B3-83E1-C35A9704F612}" presName="rootComposite" presStyleCnt="0"/>
      <dgm:spPr/>
    </dgm:pt>
    <dgm:pt modelId="{B18D9F7A-5390-4552-89ED-754417130144}" type="pres">
      <dgm:prSet presAssocID="{574CB290-F7A3-41B3-83E1-C35A9704F612}" presName="rootText" presStyleLbl="node1" presStyleIdx="0" presStyleCnt="1" custScaleX="291006"/>
      <dgm:spPr/>
    </dgm:pt>
    <dgm:pt modelId="{1E9478A3-C37E-4ABF-A2B9-099665516DBE}" type="pres">
      <dgm:prSet presAssocID="{574CB290-F7A3-41B3-83E1-C35A9704F612}" presName="rootConnector" presStyleLbl="node1" presStyleIdx="0" presStyleCnt="1"/>
      <dgm:spPr/>
    </dgm:pt>
    <dgm:pt modelId="{2494A0E3-BA8D-4475-AD09-51E13F0908D1}" type="pres">
      <dgm:prSet presAssocID="{574CB290-F7A3-41B3-83E1-C35A9704F612}" presName="childShape" presStyleCnt="0"/>
      <dgm:spPr/>
    </dgm:pt>
    <dgm:pt modelId="{868AA888-1A9C-47EA-B4C3-9DCAB670D231}" type="pres">
      <dgm:prSet presAssocID="{8A6DA7B5-0AE5-4F92-B431-D1A1FA8EE69A}" presName="Name13" presStyleLbl="parChTrans1D2" presStyleIdx="0" presStyleCnt="5"/>
      <dgm:spPr/>
    </dgm:pt>
    <dgm:pt modelId="{12C91E18-B79A-4BF2-8B13-5C72358BD1FC}" type="pres">
      <dgm:prSet presAssocID="{DC82B79D-CDA5-4247-9560-EA20FBB4BCAC}" presName="childText" presStyleLbl="bgAcc1" presStyleIdx="0" presStyleCnt="5" custScaleX="291792">
        <dgm:presLayoutVars>
          <dgm:bulletEnabled val="1"/>
        </dgm:presLayoutVars>
      </dgm:prSet>
      <dgm:spPr/>
    </dgm:pt>
    <dgm:pt modelId="{BFE40AF9-FBAA-463D-B330-9C8FAB931BDE}" type="pres">
      <dgm:prSet presAssocID="{C9019891-E92A-4E25-AB65-7700982B84F5}" presName="Name13" presStyleLbl="parChTrans1D2" presStyleIdx="1" presStyleCnt="5"/>
      <dgm:spPr/>
    </dgm:pt>
    <dgm:pt modelId="{A5F775B4-4E6F-4C41-B4A1-8128A4310FEA}" type="pres">
      <dgm:prSet presAssocID="{028572E6-39F7-48B1-BA97-0B92A94EC8F5}" presName="childText" presStyleLbl="bgAcc1" presStyleIdx="1" presStyleCnt="5" custScaleX="294019">
        <dgm:presLayoutVars>
          <dgm:bulletEnabled val="1"/>
        </dgm:presLayoutVars>
      </dgm:prSet>
      <dgm:spPr/>
    </dgm:pt>
    <dgm:pt modelId="{1251B8C4-FA27-416D-ADF5-DF309C62D093}" type="pres">
      <dgm:prSet presAssocID="{D6EFB8EE-CDAD-4427-B75F-65E85F664814}" presName="Name13" presStyleLbl="parChTrans1D2" presStyleIdx="2" presStyleCnt="5"/>
      <dgm:spPr/>
    </dgm:pt>
    <dgm:pt modelId="{4307039C-EF88-4483-AE1F-90A06ACA3961}" type="pres">
      <dgm:prSet presAssocID="{050B89E4-3641-4D83-9A14-22EEB4AF0FA9}" presName="childText" presStyleLbl="bgAcc1" presStyleIdx="2" presStyleCnt="5" custScaleX="289217">
        <dgm:presLayoutVars>
          <dgm:bulletEnabled val="1"/>
        </dgm:presLayoutVars>
      </dgm:prSet>
      <dgm:spPr/>
    </dgm:pt>
    <dgm:pt modelId="{4ACDA870-C991-470C-A250-047FD91DC926}" type="pres">
      <dgm:prSet presAssocID="{D0935617-BB0C-4351-AE78-C55BB3BFF76A}" presName="Name13" presStyleLbl="parChTrans1D2" presStyleIdx="3" presStyleCnt="5"/>
      <dgm:spPr/>
    </dgm:pt>
    <dgm:pt modelId="{F2C796AA-1726-40DA-8D00-4314367EBFD4}" type="pres">
      <dgm:prSet presAssocID="{E532DA90-6768-442C-A3A9-60C932C14A0A}" presName="childText" presStyleLbl="bgAcc1" presStyleIdx="3" presStyleCnt="5" custScaleX="294019">
        <dgm:presLayoutVars>
          <dgm:bulletEnabled val="1"/>
        </dgm:presLayoutVars>
      </dgm:prSet>
      <dgm:spPr/>
    </dgm:pt>
    <dgm:pt modelId="{8F197A61-5361-406A-9FE3-221FAF3187D3}" type="pres">
      <dgm:prSet presAssocID="{AE580D57-1D46-4B4F-AC54-BF429A80F3AD}" presName="Name13" presStyleLbl="parChTrans1D2" presStyleIdx="4" presStyleCnt="5"/>
      <dgm:spPr/>
    </dgm:pt>
    <dgm:pt modelId="{AC12C7E0-FFFC-43AC-9698-C1981B882012}" type="pres">
      <dgm:prSet presAssocID="{349E9BC7-31F9-4ABA-8C15-D3CC818AC68F}" presName="childText" presStyleLbl="bgAcc1" presStyleIdx="4" presStyleCnt="5" custScaleX="300871">
        <dgm:presLayoutVars>
          <dgm:bulletEnabled val="1"/>
        </dgm:presLayoutVars>
      </dgm:prSet>
      <dgm:spPr/>
    </dgm:pt>
  </dgm:ptLst>
  <dgm:cxnLst>
    <dgm:cxn modelId="{B696BD00-B11C-4EB7-8034-4791432E73BA}" type="presOf" srcId="{050B89E4-3641-4D83-9A14-22EEB4AF0FA9}" destId="{4307039C-EF88-4483-AE1F-90A06ACA3961}" srcOrd="0" destOrd="0" presId="urn:microsoft.com/office/officeart/2005/8/layout/hierarchy3"/>
    <dgm:cxn modelId="{CD5A4812-695E-4C78-B4DB-50DB7A1D0625}" type="presOf" srcId="{349E9BC7-31F9-4ABA-8C15-D3CC818AC68F}" destId="{AC12C7E0-FFFC-43AC-9698-C1981B882012}" srcOrd="0" destOrd="0" presId="urn:microsoft.com/office/officeart/2005/8/layout/hierarchy3"/>
    <dgm:cxn modelId="{49DB5B29-0067-4E5E-A3B5-C8ED337DB76C}" type="presOf" srcId="{8A6DA7B5-0AE5-4F92-B431-D1A1FA8EE69A}" destId="{868AA888-1A9C-47EA-B4C3-9DCAB670D231}" srcOrd="0" destOrd="0" presId="urn:microsoft.com/office/officeart/2005/8/layout/hierarchy3"/>
    <dgm:cxn modelId="{6A9DF72A-7CDC-49A4-A9AB-CA9F5F044F5D}" type="presOf" srcId="{DC82B79D-CDA5-4247-9560-EA20FBB4BCAC}" destId="{12C91E18-B79A-4BF2-8B13-5C72358BD1FC}" srcOrd="0" destOrd="0" presId="urn:microsoft.com/office/officeart/2005/8/layout/hierarchy3"/>
    <dgm:cxn modelId="{466A165C-003F-44E3-8C0D-DE9837C4BA1B}" srcId="{574CB290-F7A3-41B3-83E1-C35A9704F612}" destId="{DC82B79D-CDA5-4247-9560-EA20FBB4BCAC}" srcOrd="0" destOrd="0" parTransId="{8A6DA7B5-0AE5-4F92-B431-D1A1FA8EE69A}" sibTransId="{782B0C91-3BD8-4677-8FC5-EDA03DAE7B5C}"/>
    <dgm:cxn modelId="{A428375F-BED0-4832-9682-2EA68560EE2A}" srcId="{574CB290-F7A3-41B3-83E1-C35A9704F612}" destId="{E532DA90-6768-442C-A3A9-60C932C14A0A}" srcOrd="3" destOrd="0" parTransId="{D0935617-BB0C-4351-AE78-C55BB3BFF76A}" sibTransId="{41019046-BC18-4C35-AED4-22C1CF390B30}"/>
    <dgm:cxn modelId="{CB0B8950-DED4-4D5B-B0DF-3D78ECF5A5CE}" srcId="{574CB290-F7A3-41B3-83E1-C35A9704F612}" destId="{349E9BC7-31F9-4ABA-8C15-D3CC818AC68F}" srcOrd="4" destOrd="0" parTransId="{AE580D57-1D46-4B4F-AC54-BF429A80F3AD}" sibTransId="{08B030E3-35D5-4544-87BB-077FCA3526A6}"/>
    <dgm:cxn modelId="{F1228C52-DA81-4036-9535-D7AE72F9D888}" type="presOf" srcId="{D0935617-BB0C-4351-AE78-C55BB3BFF76A}" destId="{4ACDA870-C991-470C-A250-047FD91DC926}" srcOrd="0" destOrd="0" presId="urn:microsoft.com/office/officeart/2005/8/layout/hierarchy3"/>
    <dgm:cxn modelId="{5AD79B76-911F-4E45-9793-B0698FA9E497}" type="presOf" srcId="{8610705E-9114-49D4-9728-CA4026CC252B}" destId="{37358828-DF89-442D-86CC-73E64D01C361}" srcOrd="0" destOrd="0" presId="urn:microsoft.com/office/officeart/2005/8/layout/hierarchy3"/>
    <dgm:cxn modelId="{A663238D-8AF2-478D-880C-B588151881F4}" type="presOf" srcId="{C9019891-E92A-4E25-AB65-7700982B84F5}" destId="{BFE40AF9-FBAA-463D-B330-9C8FAB931BDE}" srcOrd="0" destOrd="0" presId="urn:microsoft.com/office/officeart/2005/8/layout/hierarchy3"/>
    <dgm:cxn modelId="{13FE2B96-31A9-4E5E-AB38-B7131F5C233E}" srcId="{574CB290-F7A3-41B3-83E1-C35A9704F612}" destId="{028572E6-39F7-48B1-BA97-0B92A94EC8F5}" srcOrd="1" destOrd="0" parTransId="{C9019891-E92A-4E25-AB65-7700982B84F5}" sibTransId="{3E35766A-5734-40E0-A09F-AB1175ED0255}"/>
    <dgm:cxn modelId="{8CC4CE9A-D233-430F-A6F5-F31C17AEE4F5}" type="presOf" srcId="{AE580D57-1D46-4B4F-AC54-BF429A80F3AD}" destId="{8F197A61-5361-406A-9FE3-221FAF3187D3}" srcOrd="0" destOrd="0" presId="urn:microsoft.com/office/officeart/2005/8/layout/hierarchy3"/>
    <dgm:cxn modelId="{15B922A3-977C-4DBA-8D5F-4327A16EBA08}" type="presOf" srcId="{D6EFB8EE-CDAD-4427-B75F-65E85F664814}" destId="{1251B8C4-FA27-416D-ADF5-DF309C62D093}" srcOrd="0" destOrd="0" presId="urn:microsoft.com/office/officeart/2005/8/layout/hierarchy3"/>
    <dgm:cxn modelId="{E7840EB8-0CCF-4F16-8625-0F12A15DC7D9}" srcId="{574CB290-F7A3-41B3-83E1-C35A9704F612}" destId="{050B89E4-3641-4D83-9A14-22EEB4AF0FA9}" srcOrd="2" destOrd="0" parTransId="{D6EFB8EE-CDAD-4427-B75F-65E85F664814}" sibTransId="{F9A72AF8-8E28-4258-8A95-F30DA40DC895}"/>
    <dgm:cxn modelId="{6734FDB8-9418-4E15-8ED1-DDA0D096815C}" type="presOf" srcId="{028572E6-39F7-48B1-BA97-0B92A94EC8F5}" destId="{A5F775B4-4E6F-4C41-B4A1-8128A4310FEA}" srcOrd="0" destOrd="0" presId="urn:microsoft.com/office/officeart/2005/8/layout/hierarchy3"/>
    <dgm:cxn modelId="{E8436BC9-2881-4182-A530-3047B3588FC1}" type="presOf" srcId="{E532DA90-6768-442C-A3A9-60C932C14A0A}" destId="{F2C796AA-1726-40DA-8D00-4314367EBFD4}" srcOrd="0" destOrd="0" presId="urn:microsoft.com/office/officeart/2005/8/layout/hierarchy3"/>
    <dgm:cxn modelId="{5DFA6EE1-E04F-4432-80EF-181F7EB0AD79}" srcId="{8610705E-9114-49D4-9728-CA4026CC252B}" destId="{574CB290-F7A3-41B3-83E1-C35A9704F612}" srcOrd="0" destOrd="0" parTransId="{5DC41C55-FC77-4165-816C-99BE3BB5885A}" sibTransId="{4EA52A0B-1519-4828-86AE-2768732B1573}"/>
    <dgm:cxn modelId="{58E15EF5-B542-450D-B623-AF1367DC1A1A}" type="presOf" srcId="{574CB290-F7A3-41B3-83E1-C35A9704F612}" destId="{1E9478A3-C37E-4ABF-A2B9-099665516DBE}" srcOrd="1" destOrd="0" presId="urn:microsoft.com/office/officeart/2005/8/layout/hierarchy3"/>
    <dgm:cxn modelId="{772F50FE-DE14-4FC9-B0D6-2FAB3D41C6E7}" type="presOf" srcId="{574CB290-F7A3-41B3-83E1-C35A9704F612}" destId="{B18D9F7A-5390-4552-89ED-754417130144}" srcOrd="0" destOrd="0" presId="urn:microsoft.com/office/officeart/2005/8/layout/hierarchy3"/>
    <dgm:cxn modelId="{BEE044FA-BA32-4358-BB3C-88946AF56673}" type="presParOf" srcId="{37358828-DF89-442D-86CC-73E64D01C361}" destId="{CF6EF754-6D5B-4E11-8E51-4918B80B957B}" srcOrd="0" destOrd="0" presId="urn:microsoft.com/office/officeart/2005/8/layout/hierarchy3"/>
    <dgm:cxn modelId="{D1989D39-FA76-434A-9BC7-E445EAEB5FCE}" type="presParOf" srcId="{CF6EF754-6D5B-4E11-8E51-4918B80B957B}" destId="{1CF9C43B-903F-45FF-9A12-3C25B4F0CA48}" srcOrd="0" destOrd="0" presId="urn:microsoft.com/office/officeart/2005/8/layout/hierarchy3"/>
    <dgm:cxn modelId="{483006C9-1032-4DEE-B790-9ED4D2A977E5}" type="presParOf" srcId="{1CF9C43B-903F-45FF-9A12-3C25B4F0CA48}" destId="{B18D9F7A-5390-4552-89ED-754417130144}" srcOrd="0" destOrd="0" presId="urn:microsoft.com/office/officeart/2005/8/layout/hierarchy3"/>
    <dgm:cxn modelId="{894BCFCD-060E-444F-8F07-8D953C8BE03A}" type="presParOf" srcId="{1CF9C43B-903F-45FF-9A12-3C25B4F0CA48}" destId="{1E9478A3-C37E-4ABF-A2B9-099665516DBE}" srcOrd="1" destOrd="0" presId="urn:microsoft.com/office/officeart/2005/8/layout/hierarchy3"/>
    <dgm:cxn modelId="{F7805500-626C-4672-8EDB-03A88CCE7C86}" type="presParOf" srcId="{CF6EF754-6D5B-4E11-8E51-4918B80B957B}" destId="{2494A0E3-BA8D-4475-AD09-51E13F0908D1}" srcOrd="1" destOrd="0" presId="urn:microsoft.com/office/officeart/2005/8/layout/hierarchy3"/>
    <dgm:cxn modelId="{8362A4AA-37C5-4ACF-A0A9-8A8D168BA6FF}" type="presParOf" srcId="{2494A0E3-BA8D-4475-AD09-51E13F0908D1}" destId="{868AA888-1A9C-47EA-B4C3-9DCAB670D231}" srcOrd="0" destOrd="0" presId="urn:microsoft.com/office/officeart/2005/8/layout/hierarchy3"/>
    <dgm:cxn modelId="{7A1CF16F-997E-4D3F-BBAD-74FBEF7D4DB0}" type="presParOf" srcId="{2494A0E3-BA8D-4475-AD09-51E13F0908D1}" destId="{12C91E18-B79A-4BF2-8B13-5C72358BD1FC}" srcOrd="1" destOrd="0" presId="urn:microsoft.com/office/officeart/2005/8/layout/hierarchy3"/>
    <dgm:cxn modelId="{289705FD-EEFB-46EA-AFE9-B364B2981805}" type="presParOf" srcId="{2494A0E3-BA8D-4475-AD09-51E13F0908D1}" destId="{BFE40AF9-FBAA-463D-B330-9C8FAB931BDE}" srcOrd="2" destOrd="0" presId="urn:microsoft.com/office/officeart/2005/8/layout/hierarchy3"/>
    <dgm:cxn modelId="{5D0B1FC7-85BC-41AF-9E83-3001A1D360E8}" type="presParOf" srcId="{2494A0E3-BA8D-4475-AD09-51E13F0908D1}" destId="{A5F775B4-4E6F-4C41-B4A1-8128A4310FEA}" srcOrd="3" destOrd="0" presId="urn:microsoft.com/office/officeart/2005/8/layout/hierarchy3"/>
    <dgm:cxn modelId="{EE44A9A9-0019-4CF9-B2E6-BDAEA7DD8F0A}" type="presParOf" srcId="{2494A0E3-BA8D-4475-AD09-51E13F0908D1}" destId="{1251B8C4-FA27-416D-ADF5-DF309C62D093}" srcOrd="4" destOrd="0" presId="urn:microsoft.com/office/officeart/2005/8/layout/hierarchy3"/>
    <dgm:cxn modelId="{B1276C10-52A9-4CA6-BC20-DFA2D2F7BA22}" type="presParOf" srcId="{2494A0E3-BA8D-4475-AD09-51E13F0908D1}" destId="{4307039C-EF88-4483-AE1F-90A06ACA3961}" srcOrd="5" destOrd="0" presId="urn:microsoft.com/office/officeart/2005/8/layout/hierarchy3"/>
    <dgm:cxn modelId="{8F8A3DE8-B99F-43C9-A1E6-2DFE17645D78}" type="presParOf" srcId="{2494A0E3-BA8D-4475-AD09-51E13F0908D1}" destId="{4ACDA870-C991-470C-A250-047FD91DC926}" srcOrd="6" destOrd="0" presId="urn:microsoft.com/office/officeart/2005/8/layout/hierarchy3"/>
    <dgm:cxn modelId="{383C7058-3B90-4B97-B48A-317BA450E39C}" type="presParOf" srcId="{2494A0E3-BA8D-4475-AD09-51E13F0908D1}" destId="{F2C796AA-1726-40DA-8D00-4314367EBFD4}" srcOrd="7" destOrd="0" presId="urn:microsoft.com/office/officeart/2005/8/layout/hierarchy3"/>
    <dgm:cxn modelId="{22BE7818-6640-493F-8CDB-7464AC6BB9A3}" type="presParOf" srcId="{2494A0E3-BA8D-4475-AD09-51E13F0908D1}" destId="{8F197A61-5361-406A-9FE3-221FAF3187D3}" srcOrd="8" destOrd="0" presId="urn:microsoft.com/office/officeart/2005/8/layout/hierarchy3"/>
    <dgm:cxn modelId="{9D147346-A046-490D-8373-5E64BAA0A34F}" type="presParOf" srcId="{2494A0E3-BA8D-4475-AD09-51E13F0908D1}" destId="{AC12C7E0-FFFC-43AC-9698-C1981B882012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05901-9FEE-43FE-A678-0A496967161A}">
      <dsp:nvSpPr>
        <dsp:cNvPr id="0" name=""/>
        <dsp:cNvSpPr/>
      </dsp:nvSpPr>
      <dsp:spPr>
        <a:xfrm>
          <a:off x="0" y="59405"/>
          <a:ext cx="5881716" cy="8394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Нешкідливі</a:t>
          </a:r>
          <a:endParaRPr lang="ru-RU" sz="3500" kern="1200" dirty="0"/>
        </a:p>
      </dsp:txBody>
      <dsp:txXfrm>
        <a:off x="40980" y="100385"/>
        <a:ext cx="5799756" cy="757514"/>
      </dsp:txXfrm>
    </dsp:sp>
    <dsp:sp modelId="{FD203F8B-9EE1-46C2-B685-028624B90BDF}">
      <dsp:nvSpPr>
        <dsp:cNvPr id="0" name=""/>
        <dsp:cNvSpPr/>
      </dsp:nvSpPr>
      <dsp:spPr>
        <a:xfrm>
          <a:off x="0" y="898879"/>
          <a:ext cx="5881716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74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700" kern="1200" dirty="0"/>
            <a:t>Не завдають збитків</a:t>
          </a:r>
          <a:endParaRPr lang="ru-RU" sz="2700" kern="1200" dirty="0"/>
        </a:p>
      </dsp:txBody>
      <dsp:txXfrm>
        <a:off x="0" y="898879"/>
        <a:ext cx="5881716" cy="579600"/>
      </dsp:txXfrm>
    </dsp:sp>
    <dsp:sp modelId="{4BE671CD-FCD4-4022-B002-152294FDDF6C}">
      <dsp:nvSpPr>
        <dsp:cNvPr id="0" name=""/>
        <dsp:cNvSpPr/>
      </dsp:nvSpPr>
      <dsp:spPr>
        <a:xfrm>
          <a:off x="0" y="1478479"/>
          <a:ext cx="5881716" cy="839474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Шкідливі</a:t>
          </a:r>
          <a:endParaRPr lang="ru-RU" sz="3500" kern="1200" dirty="0"/>
        </a:p>
      </dsp:txBody>
      <dsp:txXfrm>
        <a:off x="40980" y="1519459"/>
        <a:ext cx="5799756" cy="757514"/>
      </dsp:txXfrm>
    </dsp:sp>
    <dsp:sp modelId="{C3F1A0C3-3472-4BFE-9222-3338DE3925AF}">
      <dsp:nvSpPr>
        <dsp:cNvPr id="0" name=""/>
        <dsp:cNvSpPr/>
      </dsp:nvSpPr>
      <dsp:spPr>
        <a:xfrm>
          <a:off x="0" y="2317955"/>
          <a:ext cx="5881716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74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700" kern="1200" dirty="0"/>
            <a:t>Завдають значних збитків</a:t>
          </a:r>
          <a:endParaRPr lang="ru-RU" sz="2700" kern="1200" dirty="0"/>
        </a:p>
      </dsp:txBody>
      <dsp:txXfrm>
        <a:off x="0" y="2317955"/>
        <a:ext cx="5881716" cy="579600"/>
      </dsp:txXfrm>
    </dsp:sp>
    <dsp:sp modelId="{6736A85F-954C-4068-A87E-DC39BF1036E6}">
      <dsp:nvSpPr>
        <dsp:cNvPr id="0" name=""/>
        <dsp:cNvSpPr/>
      </dsp:nvSpPr>
      <dsp:spPr>
        <a:xfrm>
          <a:off x="0" y="2897554"/>
          <a:ext cx="5881716" cy="839474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 Дуже шкідливі</a:t>
          </a:r>
          <a:endParaRPr lang="ru-RU" sz="3500" kern="1200" dirty="0"/>
        </a:p>
      </dsp:txBody>
      <dsp:txXfrm>
        <a:off x="40980" y="2938534"/>
        <a:ext cx="5799756" cy="757514"/>
      </dsp:txXfrm>
    </dsp:sp>
    <dsp:sp modelId="{69A2D8E0-1C42-4291-AE36-67A22EC4F7CF}">
      <dsp:nvSpPr>
        <dsp:cNvPr id="0" name=""/>
        <dsp:cNvSpPr/>
      </dsp:nvSpPr>
      <dsp:spPr>
        <a:xfrm>
          <a:off x="0" y="3737029"/>
          <a:ext cx="5881716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74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700" kern="1200" dirty="0"/>
            <a:t>Завдають критичних збитків</a:t>
          </a:r>
          <a:endParaRPr lang="ru-RU" sz="2700" kern="1200" dirty="0"/>
        </a:p>
      </dsp:txBody>
      <dsp:txXfrm>
        <a:off x="0" y="3737029"/>
        <a:ext cx="5881716" cy="579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E769D-1663-4AF4-91EC-A11CD7B777E2}">
      <dsp:nvSpPr>
        <dsp:cNvPr id="0" name=""/>
        <dsp:cNvSpPr/>
      </dsp:nvSpPr>
      <dsp:spPr>
        <a:xfrm>
          <a:off x="5495816" y="2645066"/>
          <a:ext cx="492435" cy="2657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7647"/>
              </a:lnTo>
              <a:lnTo>
                <a:pt x="492435" y="265764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10D81-DAAA-4C78-91E6-585EE6190271}">
      <dsp:nvSpPr>
        <dsp:cNvPr id="0" name=""/>
        <dsp:cNvSpPr/>
      </dsp:nvSpPr>
      <dsp:spPr>
        <a:xfrm>
          <a:off x="5495816" y="2645066"/>
          <a:ext cx="492435" cy="1003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3958"/>
              </a:lnTo>
              <a:lnTo>
                <a:pt x="492435" y="100395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9C04C-8F95-4267-A3F4-952745B2541C}">
      <dsp:nvSpPr>
        <dsp:cNvPr id="0" name=""/>
        <dsp:cNvSpPr/>
      </dsp:nvSpPr>
      <dsp:spPr>
        <a:xfrm>
          <a:off x="5309138" y="1093088"/>
          <a:ext cx="1499837" cy="460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554"/>
              </a:lnTo>
              <a:lnTo>
                <a:pt x="1499837" y="231554"/>
              </a:lnTo>
              <a:lnTo>
                <a:pt x="1499837" y="46071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FF643-FFB1-4CF7-9D6C-6EC4F522ED70}">
      <dsp:nvSpPr>
        <dsp:cNvPr id="0" name=""/>
        <dsp:cNvSpPr/>
      </dsp:nvSpPr>
      <dsp:spPr>
        <a:xfrm>
          <a:off x="2700767" y="1093088"/>
          <a:ext cx="2608371" cy="460718"/>
        </a:xfrm>
        <a:custGeom>
          <a:avLst/>
          <a:gdLst/>
          <a:ahLst/>
          <a:cxnLst/>
          <a:rect l="0" t="0" r="0" b="0"/>
          <a:pathLst>
            <a:path>
              <a:moveTo>
                <a:pt x="2608371" y="0"/>
              </a:moveTo>
              <a:lnTo>
                <a:pt x="2608371" y="231554"/>
              </a:lnTo>
              <a:lnTo>
                <a:pt x="0" y="231554"/>
              </a:lnTo>
              <a:lnTo>
                <a:pt x="0" y="46071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493E4-EA6C-45DB-AF4F-B40D602997F8}">
      <dsp:nvSpPr>
        <dsp:cNvPr id="0" name=""/>
        <dsp:cNvSpPr/>
      </dsp:nvSpPr>
      <dsp:spPr>
        <a:xfrm>
          <a:off x="2670473" y="1828"/>
          <a:ext cx="5277330" cy="10912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noProof="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Century Gothic" panose="020B0502020202020204" pitchFamily="34" charset="0"/>
            </a:rPr>
            <a:t>Загрози інформаційній безпеці</a:t>
          </a:r>
          <a:r>
            <a:rPr lang="en-US" sz="2800" b="1" kern="1200" noProof="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Century Gothic" panose="020B0502020202020204" pitchFamily="34" charset="0"/>
            </a:rPr>
            <a:t> (</a:t>
          </a:r>
          <a:r>
            <a:rPr lang="uk-UA" sz="2800" b="1" kern="1200" noProof="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Century Gothic" panose="020B0502020202020204" pitchFamily="34" charset="0"/>
            </a:rPr>
            <a:t>за природою виникнення)</a:t>
          </a:r>
        </a:p>
      </dsp:txBody>
      <dsp:txXfrm>
        <a:off x="2670473" y="1828"/>
        <a:ext cx="5277330" cy="1091259"/>
      </dsp:txXfrm>
    </dsp:sp>
    <dsp:sp modelId="{A68BAF5D-46C2-44F7-A011-5756CBAC9FF1}">
      <dsp:nvSpPr>
        <dsp:cNvPr id="0" name=""/>
        <dsp:cNvSpPr/>
      </dsp:nvSpPr>
      <dsp:spPr>
        <a:xfrm>
          <a:off x="692336" y="1553806"/>
          <a:ext cx="4016860" cy="18414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noProof="0" dirty="0">
              <a:latin typeface="Century Gothic" panose="020B0502020202020204" pitchFamily="34" charset="0"/>
            </a:rPr>
            <a:t>Природні (об'єктивні, не залежать від людини) </a:t>
          </a:r>
          <a:r>
            <a:rPr lang="uk-UA" sz="2200" b="0" kern="1200" noProof="0" dirty="0">
              <a:latin typeface="Century Gothic" panose="020B0502020202020204" pitchFamily="34" charset="0"/>
            </a:rPr>
            <a:t>стихійні явища, природне старіння обладнання, відмова елементів ОС</a:t>
          </a:r>
          <a:endParaRPr lang="uk-UA" sz="2200" b="1" kern="1200" noProof="0" dirty="0">
            <a:latin typeface="Century Gothic" panose="020B0502020202020204" pitchFamily="34" charset="0"/>
          </a:endParaRPr>
        </a:p>
      </dsp:txBody>
      <dsp:txXfrm>
        <a:off x="692336" y="1553806"/>
        <a:ext cx="4016860" cy="1841412"/>
      </dsp:txXfrm>
    </dsp:sp>
    <dsp:sp modelId="{F42AAE9F-2B3C-4CDB-B79E-D3BE57A3CA1B}">
      <dsp:nvSpPr>
        <dsp:cNvPr id="0" name=""/>
        <dsp:cNvSpPr/>
      </dsp:nvSpPr>
      <dsp:spPr>
        <a:xfrm>
          <a:off x="5167526" y="1553806"/>
          <a:ext cx="3282901" cy="10912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200" b="1" kern="1200" noProof="0" dirty="0">
              <a:latin typeface="Century Gothic" panose="020B0502020202020204" pitchFamily="34" charset="0"/>
            </a:rPr>
            <a:t>  </a:t>
          </a:r>
          <a:r>
            <a:rPr lang="uk-UA" sz="2200" b="1" kern="1200" noProof="0" dirty="0">
              <a:latin typeface="Century Gothic" panose="020B0502020202020204" pitchFamily="34" charset="0"/>
            </a:rPr>
            <a:t>Штучні </a:t>
          </a:r>
          <a:r>
            <a:rPr lang="en-US" sz="2200" b="1" kern="1200" noProof="0" dirty="0">
              <a:latin typeface="Century Gothic" panose="020B0502020202020204" pitchFamily="34" charset="0"/>
            </a:rPr>
            <a:t> </a:t>
          </a:r>
          <a:r>
            <a:rPr lang="uk-UA" sz="2200" b="1" kern="1200" noProof="0" dirty="0">
              <a:latin typeface="Century Gothic" panose="020B0502020202020204" pitchFamily="34" charset="0"/>
            </a:rPr>
            <a:t>(суб'єктивні, залежать від людини)</a:t>
          </a:r>
        </a:p>
      </dsp:txBody>
      <dsp:txXfrm>
        <a:off x="5167526" y="1553806"/>
        <a:ext cx="3282901" cy="1091259"/>
      </dsp:txXfrm>
    </dsp:sp>
    <dsp:sp modelId="{F465FED3-0DD0-481A-BCDB-7728FC8F9CBC}">
      <dsp:nvSpPr>
        <dsp:cNvPr id="0" name=""/>
        <dsp:cNvSpPr/>
      </dsp:nvSpPr>
      <dsp:spPr>
        <a:xfrm>
          <a:off x="5988251" y="3103395"/>
          <a:ext cx="4988779" cy="109125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uk-UA" sz="21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Випадкові </a:t>
          </a:r>
          <a:r>
            <a:rPr lang="uk-UA" sz="2100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(вихід із ладу обладнання, помилки персоналу або програмного забезпечення</a:t>
          </a:r>
          <a:r>
            <a:rPr lang="uk-UA" sz="2200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)</a:t>
          </a:r>
          <a:endParaRPr lang="uk-UA" sz="2200" b="1" kern="1200" noProof="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5988251" y="3103395"/>
        <a:ext cx="4988779" cy="1091259"/>
      </dsp:txXfrm>
    </dsp:sp>
    <dsp:sp modelId="{94BF4F61-0A35-453D-A10F-E4077A17751F}">
      <dsp:nvSpPr>
        <dsp:cNvPr id="0" name=""/>
        <dsp:cNvSpPr/>
      </dsp:nvSpPr>
      <dsp:spPr>
        <a:xfrm>
          <a:off x="5988251" y="4652983"/>
          <a:ext cx="5043473" cy="12994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Навмисні</a:t>
          </a:r>
          <a:r>
            <a:rPr lang="uk-UA" sz="2100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 (перехоплення даних, маскування під дійсного користувача, фізичне руйнування системи)</a:t>
          </a:r>
        </a:p>
      </dsp:txBody>
      <dsp:txXfrm>
        <a:off x="5988251" y="4652983"/>
        <a:ext cx="5043473" cy="1299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CBEBF-9461-4EDC-BA38-C198933FA5F2}">
      <dsp:nvSpPr>
        <dsp:cNvPr id="0" name=""/>
        <dsp:cNvSpPr/>
      </dsp:nvSpPr>
      <dsp:spPr>
        <a:xfrm>
          <a:off x="4877990" y="1052"/>
          <a:ext cx="7308055" cy="1380413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Модифікація (спотворення,) інформації;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Заперечення дійсної інформації, </a:t>
          </a:r>
          <a:endParaRPr lang="uk-UA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Нав'язування фальшивої ;</a:t>
          </a:r>
        </a:p>
      </dsp:txBody>
      <dsp:txXfrm>
        <a:off x="4877990" y="173604"/>
        <a:ext cx="6790400" cy="1035309"/>
      </dsp:txXfrm>
    </dsp:sp>
    <dsp:sp modelId="{829B4498-7607-4FFE-9AD7-329C3C41D343}">
      <dsp:nvSpPr>
        <dsp:cNvPr id="0" name=""/>
        <dsp:cNvSpPr/>
      </dsp:nvSpPr>
      <dsp:spPr>
        <a:xfrm>
          <a:off x="5953" y="345735"/>
          <a:ext cx="4872037" cy="6910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dirty="0">
              <a:latin typeface="Times New Roman" pitchFamily="18" charset="0"/>
              <a:cs typeface="Times New Roman" pitchFamily="18" charset="0"/>
            </a:rPr>
            <a:t>Загрози  цілісності</a:t>
          </a:r>
          <a:r>
            <a:rPr lang="uk-UA" sz="3200" kern="1200" dirty="0">
              <a:latin typeface="Times New Roman" pitchFamily="18" charset="0"/>
              <a:cs typeface="Times New Roman" pitchFamily="18" charset="0"/>
            </a:rPr>
            <a:t>:</a:t>
          </a:r>
          <a:endParaRPr lang="ru-RU" sz="3200" kern="1200" dirty="0"/>
        </a:p>
      </dsp:txBody>
      <dsp:txXfrm>
        <a:off x="39687" y="379469"/>
        <a:ext cx="4804569" cy="623578"/>
      </dsp:txXfrm>
    </dsp:sp>
    <dsp:sp modelId="{B6548AB8-075E-4C35-A738-1C593446C2A0}">
      <dsp:nvSpPr>
        <dsp:cNvPr id="0" name=""/>
        <dsp:cNvSpPr/>
      </dsp:nvSpPr>
      <dsp:spPr>
        <a:xfrm>
          <a:off x="4877990" y="1405665"/>
          <a:ext cx="7308055" cy="892472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b="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Блокування інформації;</a:t>
          </a:r>
          <a:endParaRPr lang="uk-UA" sz="2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Знищення інформації та засобів її обробки;</a:t>
          </a:r>
        </a:p>
      </dsp:txBody>
      <dsp:txXfrm>
        <a:off x="4877990" y="1517224"/>
        <a:ext cx="6973378" cy="669354"/>
      </dsp:txXfrm>
    </dsp:sp>
    <dsp:sp modelId="{7AF68A9A-5E37-4B4B-8650-7FCDF1F8CF6B}">
      <dsp:nvSpPr>
        <dsp:cNvPr id="0" name=""/>
        <dsp:cNvSpPr/>
      </dsp:nvSpPr>
      <dsp:spPr>
        <a:xfrm>
          <a:off x="5953" y="1499413"/>
          <a:ext cx="4872037" cy="69104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dirty="0">
              <a:latin typeface="Times New Roman" pitchFamily="18" charset="0"/>
              <a:cs typeface="Times New Roman" pitchFamily="18" charset="0"/>
            </a:rPr>
            <a:t>Загрози доступності</a:t>
          </a:r>
          <a:r>
            <a:rPr lang="uk-UA" sz="3200" kern="1200" dirty="0">
              <a:latin typeface="Times New Roman" pitchFamily="18" charset="0"/>
              <a:cs typeface="Times New Roman" pitchFamily="18" charset="0"/>
            </a:rPr>
            <a:t>:</a:t>
          </a:r>
        </a:p>
      </dsp:txBody>
      <dsp:txXfrm>
        <a:off x="39687" y="1533147"/>
        <a:ext cx="4804569" cy="623578"/>
      </dsp:txXfrm>
    </dsp:sp>
    <dsp:sp modelId="{CF0494EB-C4E8-42D5-B75D-766642626DE7}">
      <dsp:nvSpPr>
        <dsp:cNvPr id="0" name=""/>
        <dsp:cNvSpPr/>
      </dsp:nvSpPr>
      <dsp:spPr>
        <a:xfrm>
          <a:off x="4883934" y="2413199"/>
          <a:ext cx="7308055" cy="1335840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Несанкціонований доступ (НСД);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Утрата (ненавмисна втрата, витік) інформації;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Викрадення інформації, її розголошення.</a:t>
          </a:r>
        </a:p>
      </dsp:txBody>
      <dsp:txXfrm>
        <a:off x="4883934" y="2580179"/>
        <a:ext cx="6807115" cy="1001880"/>
      </dsp:txXfrm>
    </dsp:sp>
    <dsp:sp modelId="{B8F7A3CF-A7C7-4F8B-986B-1E472A3109A2}">
      <dsp:nvSpPr>
        <dsp:cNvPr id="0" name=""/>
        <dsp:cNvSpPr/>
      </dsp:nvSpPr>
      <dsp:spPr>
        <a:xfrm>
          <a:off x="5953" y="2734544"/>
          <a:ext cx="4872037" cy="691046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i="1" kern="1200" dirty="0">
              <a:latin typeface="Times New Roman" pitchFamily="18" charset="0"/>
              <a:cs typeface="Times New Roman" pitchFamily="18" charset="0"/>
            </a:rPr>
            <a:t>Загрози конфіденційності</a:t>
          </a:r>
          <a:r>
            <a:rPr lang="uk-UA" sz="2800" kern="1200" dirty="0">
              <a:latin typeface="Times New Roman" pitchFamily="18" charset="0"/>
              <a:cs typeface="Times New Roman" pitchFamily="18" charset="0"/>
            </a:rPr>
            <a:t>:</a:t>
          </a:r>
        </a:p>
      </dsp:txBody>
      <dsp:txXfrm>
        <a:off x="39687" y="2768278"/>
        <a:ext cx="4804569" cy="623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A0581-2C2E-44E3-8119-296F91C177C1}">
      <dsp:nvSpPr>
        <dsp:cNvPr id="0" name=""/>
        <dsp:cNvSpPr/>
      </dsp:nvSpPr>
      <dsp:spPr>
        <a:xfrm>
          <a:off x="8615729" y="1837991"/>
          <a:ext cx="227707" cy="2126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855"/>
              </a:lnTo>
              <a:lnTo>
                <a:pt x="227707" y="21268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1219F-CF17-4F97-A095-430392056BA4}">
      <dsp:nvSpPr>
        <dsp:cNvPr id="0" name=""/>
        <dsp:cNvSpPr/>
      </dsp:nvSpPr>
      <dsp:spPr>
        <a:xfrm>
          <a:off x="8615729" y="1837991"/>
          <a:ext cx="227707" cy="773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892"/>
              </a:lnTo>
              <a:lnTo>
                <a:pt x="227707" y="77389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37A3C-B2FB-4680-B33E-033C0C69C43C}">
      <dsp:nvSpPr>
        <dsp:cNvPr id="0" name=""/>
        <dsp:cNvSpPr/>
      </dsp:nvSpPr>
      <dsp:spPr>
        <a:xfrm>
          <a:off x="5549274" y="760178"/>
          <a:ext cx="3673673" cy="318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94"/>
              </a:lnTo>
              <a:lnTo>
                <a:pt x="3673673" y="159394"/>
              </a:lnTo>
              <a:lnTo>
                <a:pt x="3673673" y="31878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FAFAE-BF86-44D4-A928-F29131BCD1D8}">
      <dsp:nvSpPr>
        <dsp:cNvPr id="0" name=""/>
        <dsp:cNvSpPr/>
      </dsp:nvSpPr>
      <dsp:spPr>
        <a:xfrm>
          <a:off x="6778892" y="1837991"/>
          <a:ext cx="227707" cy="2853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3927"/>
              </a:lnTo>
              <a:lnTo>
                <a:pt x="227707" y="285392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FC628-A464-4EA6-9289-5A5A82C77328}">
      <dsp:nvSpPr>
        <dsp:cNvPr id="0" name=""/>
        <dsp:cNvSpPr/>
      </dsp:nvSpPr>
      <dsp:spPr>
        <a:xfrm>
          <a:off x="6778892" y="1837991"/>
          <a:ext cx="227707" cy="1776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114"/>
              </a:lnTo>
              <a:lnTo>
                <a:pt x="227707" y="17761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46B82-655E-4F23-ADD9-E1FF4D1AC752}">
      <dsp:nvSpPr>
        <dsp:cNvPr id="0" name=""/>
        <dsp:cNvSpPr/>
      </dsp:nvSpPr>
      <dsp:spPr>
        <a:xfrm>
          <a:off x="6778892" y="1837991"/>
          <a:ext cx="227707" cy="698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301"/>
              </a:lnTo>
              <a:lnTo>
                <a:pt x="227707" y="69830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62D89-9462-4BC9-B27D-31B6F827E263}">
      <dsp:nvSpPr>
        <dsp:cNvPr id="0" name=""/>
        <dsp:cNvSpPr/>
      </dsp:nvSpPr>
      <dsp:spPr>
        <a:xfrm>
          <a:off x="5549274" y="760178"/>
          <a:ext cx="1836836" cy="318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94"/>
              </a:lnTo>
              <a:lnTo>
                <a:pt x="1836836" y="159394"/>
              </a:lnTo>
              <a:lnTo>
                <a:pt x="1836836" y="31878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A7DA2-735A-436F-A9E4-8B4F5D108F14}">
      <dsp:nvSpPr>
        <dsp:cNvPr id="0" name=""/>
        <dsp:cNvSpPr/>
      </dsp:nvSpPr>
      <dsp:spPr>
        <a:xfrm>
          <a:off x="4942056" y="1837991"/>
          <a:ext cx="227707" cy="2853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3927"/>
              </a:lnTo>
              <a:lnTo>
                <a:pt x="227707" y="285392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C9D1E-A9F6-485A-A132-7DFB8F7C819F}">
      <dsp:nvSpPr>
        <dsp:cNvPr id="0" name=""/>
        <dsp:cNvSpPr/>
      </dsp:nvSpPr>
      <dsp:spPr>
        <a:xfrm>
          <a:off x="4942056" y="1837991"/>
          <a:ext cx="227707" cy="1776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114"/>
              </a:lnTo>
              <a:lnTo>
                <a:pt x="227707" y="17761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79955-6930-4962-82AA-7C4B85F30CD3}">
      <dsp:nvSpPr>
        <dsp:cNvPr id="0" name=""/>
        <dsp:cNvSpPr/>
      </dsp:nvSpPr>
      <dsp:spPr>
        <a:xfrm>
          <a:off x="4942056" y="1837991"/>
          <a:ext cx="227707" cy="698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301"/>
              </a:lnTo>
              <a:lnTo>
                <a:pt x="227707" y="69830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6F0A8-71F0-4B53-AD1F-C56D412332CF}">
      <dsp:nvSpPr>
        <dsp:cNvPr id="0" name=""/>
        <dsp:cNvSpPr/>
      </dsp:nvSpPr>
      <dsp:spPr>
        <a:xfrm>
          <a:off x="5503554" y="760178"/>
          <a:ext cx="91440" cy="318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78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5D35C-8C2A-4C00-BE79-9173478D25F5}">
      <dsp:nvSpPr>
        <dsp:cNvPr id="0" name=""/>
        <dsp:cNvSpPr/>
      </dsp:nvSpPr>
      <dsp:spPr>
        <a:xfrm>
          <a:off x="3105219" y="1837991"/>
          <a:ext cx="227707" cy="2560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0808"/>
              </a:lnTo>
              <a:lnTo>
                <a:pt x="227707" y="256080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47E12-9821-4A70-B1D4-D780410D6821}">
      <dsp:nvSpPr>
        <dsp:cNvPr id="0" name=""/>
        <dsp:cNvSpPr/>
      </dsp:nvSpPr>
      <dsp:spPr>
        <a:xfrm>
          <a:off x="3105219" y="1837991"/>
          <a:ext cx="227707" cy="92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477"/>
              </a:lnTo>
              <a:lnTo>
                <a:pt x="227707" y="9274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AF5CC-0EB3-45BC-8A5B-F2C35B6F4C91}">
      <dsp:nvSpPr>
        <dsp:cNvPr id="0" name=""/>
        <dsp:cNvSpPr/>
      </dsp:nvSpPr>
      <dsp:spPr>
        <a:xfrm>
          <a:off x="3712438" y="760178"/>
          <a:ext cx="1836836" cy="318789"/>
        </a:xfrm>
        <a:custGeom>
          <a:avLst/>
          <a:gdLst/>
          <a:ahLst/>
          <a:cxnLst/>
          <a:rect l="0" t="0" r="0" b="0"/>
          <a:pathLst>
            <a:path>
              <a:moveTo>
                <a:pt x="1836836" y="0"/>
              </a:moveTo>
              <a:lnTo>
                <a:pt x="1836836" y="159394"/>
              </a:lnTo>
              <a:lnTo>
                <a:pt x="0" y="159394"/>
              </a:lnTo>
              <a:lnTo>
                <a:pt x="0" y="31878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FA26E-AFD6-472E-979E-CF8B0E4CBEB5}">
      <dsp:nvSpPr>
        <dsp:cNvPr id="0" name=""/>
        <dsp:cNvSpPr/>
      </dsp:nvSpPr>
      <dsp:spPr>
        <a:xfrm>
          <a:off x="1268383" y="1837991"/>
          <a:ext cx="227707" cy="1776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114"/>
              </a:lnTo>
              <a:lnTo>
                <a:pt x="227707" y="17761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3C9F2-6147-4C6D-A412-130983A4BF2E}">
      <dsp:nvSpPr>
        <dsp:cNvPr id="0" name=""/>
        <dsp:cNvSpPr/>
      </dsp:nvSpPr>
      <dsp:spPr>
        <a:xfrm>
          <a:off x="1268383" y="1837991"/>
          <a:ext cx="227707" cy="698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301"/>
              </a:lnTo>
              <a:lnTo>
                <a:pt x="227707" y="69830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79402-1D53-4CBB-869F-6EF7F0BB39B4}">
      <dsp:nvSpPr>
        <dsp:cNvPr id="0" name=""/>
        <dsp:cNvSpPr/>
      </dsp:nvSpPr>
      <dsp:spPr>
        <a:xfrm>
          <a:off x="1875601" y="760178"/>
          <a:ext cx="3673673" cy="318789"/>
        </a:xfrm>
        <a:custGeom>
          <a:avLst/>
          <a:gdLst/>
          <a:ahLst/>
          <a:cxnLst/>
          <a:rect l="0" t="0" r="0" b="0"/>
          <a:pathLst>
            <a:path>
              <a:moveTo>
                <a:pt x="3673673" y="0"/>
              </a:moveTo>
              <a:lnTo>
                <a:pt x="3673673" y="159394"/>
              </a:lnTo>
              <a:lnTo>
                <a:pt x="0" y="159394"/>
              </a:lnTo>
              <a:lnTo>
                <a:pt x="0" y="31878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E5DAA-11EA-4F37-A06A-3816C0BE971C}">
      <dsp:nvSpPr>
        <dsp:cNvPr id="0" name=""/>
        <dsp:cNvSpPr/>
      </dsp:nvSpPr>
      <dsp:spPr>
        <a:xfrm>
          <a:off x="4790251" y="1155"/>
          <a:ext cx="1518046" cy="7590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Загрози</a:t>
          </a:r>
          <a:endParaRPr lang="ru-RU" sz="1900" kern="1200" dirty="0"/>
        </a:p>
      </dsp:txBody>
      <dsp:txXfrm>
        <a:off x="4790251" y="1155"/>
        <a:ext cx="1518046" cy="759023"/>
      </dsp:txXfrm>
    </dsp:sp>
    <dsp:sp modelId="{0C8A81BE-87E8-450E-8F10-CC0BB1D1F8FD}">
      <dsp:nvSpPr>
        <dsp:cNvPr id="0" name=""/>
        <dsp:cNvSpPr/>
      </dsp:nvSpPr>
      <dsp:spPr>
        <a:xfrm>
          <a:off x="1116578" y="1078968"/>
          <a:ext cx="1518046" cy="7590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За метою</a:t>
          </a:r>
          <a:endParaRPr lang="ru-RU" sz="1900" kern="1200" dirty="0"/>
        </a:p>
      </dsp:txBody>
      <dsp:txXfrm>
        <a:off x="1116578" y="1078968"/>
        <a:ext cx="1518046" cy="759023"/>
      </dsp:txXfrm>
    </dsp:sp>
    <dsp:sp modelId="{1DE58B7E-9ADD-4E7C-8DA3-B038B7B6B3A8}">
      <dsp:nvSpPr>
        <dsp:cNvPr id="0" name=""/>
        <dsp:cNvSpPr/>
      </dsp:nvSpPr>
      <dsp:spPr>
        <a:xfrm>
          <a:off x="1496090" y="2156781"/>
          <a:ext cx="1518046" cy="7590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зловмисні</a:t>
          </a:r>
          <a:endParaRPr lang="ru-RU" sz="1900" kern="1200" dirty="0"/>
        </a:p>
      </dsp:txBody>
      <dsp:txXfrm>
        <a:off x="1496090" y="2156781"/>
        <a:ext cx="1518046" cy="759023"/>
      </dsp:txXfrm>
    </dsp:sp>
    <dsp:sp modelId="{DCB42D6C-E511-421A-AF3D-5C7204762805}">
      <dsp:nvSpPr>
        <dsp:cNvPr id="0" name=""/>
        <dsp:cNvSpPr/>
      </dsp:nvSpPr>
      <dsp:spPr>
        <a:xfrm>
          <a:off x="1496090" y="3234594"/>
          <a:ext cx="1518046" cy="7590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випадкові</a:t>
          </a:r>
          <a:endParaRPr lang="ru-RU" sz="1900" kern="1200" dirty="0"/>
        </a:p>
      </dsp:txBody>
      <dsp:txXfrm>
        <a:off x="1496090" y="3234594"/>
        <a:ext cx="1518046" cy="759023"/>
      </dsp:txXfrm>
    </dsp:sp>
    <dsp:sp modelId="{62955265-8708-4FCD-B23A-870C3299D91C}">
      <dsp:nvSpPr>
        <dsp:cNvPr id="0" name=""/>
        <dsp:cNvSpPr/>
      </dsp:nvSpPr>
      <dsp:spPr>
        <a:xfrm>
          <a:off x="2953415" y="1078968"/>
          <a:ext cx="1518046" cy="7590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50000"/>
            </a:lnSpc>
            <a:spcBef>
              <a:spcPct val="0"/>
            </a:spcBef>
            <a:spcAft>
              <a:spcPts val="600"/>
            </a:spcAft>
            <a:buNone/>
          </a:pPr>
          <a:r>
            <a:rPr lang="uk-UA" sz="1900" i="1" kern="1200" dirty="0"/>
            <a:t>За способом</a:t>
          </a:r>
        </a:p>
        <a:p>
          <a:pPr marL="0" lvl="0" indent="0" algn="ctr" defTabSz="844550">
            <a:lnSpc>
              <a:spcPct val="50000"/>
            </a:lnSpc>
            <a:spcBef>
              <a:spcPct val="0"/>
            </a:spcBef>
            <a:spcAft>
              <a:spcPts val="600"/>
            </a:spcAft>
            <a:buNone/>
          </a:pPr>
          <a:r>
            <a:rPr lang="uk-UA" sz="1900" i="1" kern="1200" dirty="0"/>
            <a:t> дій порушника</a:t>
          </a:r>
          <a:endParaRPr lang="ru-RU" sz="1900" kern="1200" dirty="0"/>
        </a:p>
      </dsp:txBody>
      <dsp:txXfrm>
        <a:off x="2953415" y="1078968"/>
        <a:ext cx="1518046" cy="759023"/>
      </dsp:txXfrm>
    </dsp:sp>
    <dsp:sp modelId="{293931F2-AED8-48A1-9165-DC270579AC17}">
      <dsp:nvSpPr>
        <dsp:cNvPr id="0" name=""/>
        <dsp:cNvSpPr/>
      </dsp:nvSpPr>
      <dsp:spPr>
        <a:xfrm>
          <a:off x="3332926" y="2156781"/>
          <a:ext cx="1518046" cy="12173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в інтерактивному режимі (вручну)</a:t>
          </a:r>
          <a:endParaRPr lang="ru-RU" sz="1900" kern="1200" dirty="0"/>
        </a:p>
      </dsp:txBody>
      <dsp:txXfrm>
        <a:off x="3332926" y="2156781"/>
        <a:ext cx="1518046" cy="1217374"/>
      </dsp:txXfrm>
    </dsp:sp>
    <dsp:sp modelId="{A98E4FEA-BAAF-40A4-9A88-CB79C201D7D9}">
      <dsp:nvSpPr>
        <dsp:cNvPr id="0" name=""/>
        <dsp:cNvSpPr/>
      </dsp:nvSpPr>
      <dsp:spPr>
        <a:xfrm>
          <a:off x="3332926" y="3692946"/>
          <a:ext cx="1518046" cy="14117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в пакетному режимі (за допомогою спеціальних програм)</a:t>
          </a:r>
          <a:endParaRPr lang="ru-RU" sz="1900" kern="1200" dirty="0"/>
        </a:p>
      </dsp:txBody>
      <dsp:txXfrm>
        <a:off x="3332926" y="3692946"/>
        <a:ext cx="1518046" cy="1411707"/>
      </dsp:txXfrm>
    </dsp:sp>
    <dsp:sp modelId="{DDE1B7BC-96E5-4EF8-BD99-83BEFCE7DB3A}">
      <dsp:nvSpPr>
        <dsp:cNvPr id="0" name=""/>
        <dsp:cNvSpPr/>
      </dsp:nvSpPr>
      <dsp:spPr>
        <a:xfrm>
          <a:off x="4790251" y="1078968"/>
          <a:ext cx="1518046" cy="7590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За походженням</a:t>
          </a:r>
          <a:endParaRPr lang="ru-RU" sz="1900" kern="1200" dirty="0"/>
        </a:p>
      </dsp:txBody>
      <dsp:txXfrm>
        <a:off x="4790251" y="1078968"/>
        <a:ext cx="1518046" cy="759023"/>
      </dsp:txXfrm>
    </dsp:sp>
    <dsp:sp modelId="{2DCB63FB-0E15-43A6-9993-28A2F5C46FB0}">
      <dsp:nvSpPr>
        <dsp:cNvPr id="0" name=""/>
        <dsp:cNvSpPr/>
      </dsp:nvSpPr>
      <dsp:spPr>
        <a:xfrm>
          <a:off x="5169763" y="2156781"/>
          <a:ext cx="1518046" cy="7590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природні</a:t>
          </a:r>
          <a:endParaRPr lang="ru-RU" sz="1900" kern="1200" dirty="0"/>
        </a:p>
      </dsp:txBody>
      <dsp:txXfrm>
        <a:off x="5169763" y="2156781"/>
        <a:ext cx="1518046" cy="759023"/>
      </dsp:txXfrm>
    </dsp:sp>
    <dsp:sp modelId="{FB52505C-133C-413E-A15E-91538360D47E}">
      <dsp:nvSpPr>
        <dsp:cNvPr id="0" name=""/>
        <dsp:cNvSpPr/>
      </dsp:nvSpPr>
      <dsp:spPr>
        <a:xfrm>
          <a:off x="5169763" y="3234594"/>
          <a:ext cx="1518046" cy="7590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техногенні</a:t>
          </a:r>
          <a:endParaRPr lang="ru-RU" sz="1900" kern="1200" dirty="0"/>
        </a:p>
      </dsp:txBody>
      <dsp:txXfrm>
        <a:off x="5169763" y="3234594"/>
        <a:ext cx="1518046" cy="759023"/>
      </dsp:txXfrm>
    </dsp:sp>
    <dsp:sp modelId="{012B5A9A-1CAF-4676-890D-7C148859CF5C}">
      <dsp:nvSpPr>
        <dsp:cNvPr id="0" name=""/>
        <dsp:cNvSpPr/>
      </dsp:nvSpPr>
      <dsp:spPr>
        <a:xfrm>
          <a:off x="5169763" y="4312407"/>
          <a:ext cx="1518046" cy="7590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Зумовлені людиною</a:t>
          </a:r>
          <a:endParaRPr lang="ru-RU" sz="1900" kern="1200" dirty="0"/>
        </a:p>
      </dsp:txBody>
      <dsp:txXfrm>
        <a:off x="5169763" y="4312407"/>
        <a:ext cx="1518046" cy="759023"/>
      </dsp:txXfrm>
    </dsp:sp>
    <dsp:sp modelId="{68964CE8-5FC5-448D-9E79-83C710CD0D94}">
      <dsp:nvSpPr>
        <dsp:cNvPr id="0" name=""/>
        <dsp:cNvSpPr/>
      </dsp:nvSpPr>
      <dsp:spPr>
        <a:xfrm>
          <a:off x="6627088" y="1078968"/>
          <a:ext cx="1518046" cy="7590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i="1" kern="1200" dirty="0"/>
            <a:t>За </a:t>
          </a:r>
          <a:r>
            <a:rPr lang="uk-UA" sz="1900" i="1" kern="1200" dirty="0" err="1"/>
            <a:t>обʼєктом</a:t>
          </a:r>
          <a:r>
            <a:rPr lang="uk-UA" sz="1900" i="1" kern="1200" dirty="0"/>
            <a:t> атаки</a:t>
          </a:r>
          <a:endParaRPr lang="ru-RU" sz="1900" kern="1200" dirty="0"/>
        </a:p>
      </dsp:txBody>
      <dsp:txXfrm>
        <a:off x="6627088" y="1078968"/>
        <a:ext cx="1518046" cy="759023"/>
      </dsp:txXfrm>
    </dsp:sp>
    <dsp:sp modelId="{C5BDE858-6486-4F80-BC28-83AE49A64027}">
      <dsp:nvSpPr>
        <dsp:cNvPr id="0" name=""/>
        <dsp:cNvSpPr/>
      </dsp:nvSpPr>
      <dsp:spPr>
        <a:xfrm>
          <a:off x="7006599" y="2156781"/>
          <a:ext cx="1518046" cy="7590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програмне забезпечення, дані</a:t>
          </a:r>
          <a:endParaRPr lang="ru-RU" sz="1900" kern="1200" dirty="0"/>
        </a:p>
      </dsp:txBody>
      <dsp:txXfrm>
        <a:off x="7006599" y="2156781"/>
        <a:ext cx="1518046" cy="759023"/>
      </dsp:txXfrm>
    </dsp:sp>
    <dsp:sp modelId="{3964D588-6D68-4CC3-AEAF-4DB94620893A}">
      <dsp:nvSpPr>
        <dsp:cNvPr id="0" name=""/>
        <dsp:cNvSpPr/>
      </dsp:nvSpPr>
      <dsp:spPr>
        <a:xfrm>
          <a:off x="7006599" y="3234594"/>
          <a:ext cx="1518046" cy="7590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апаратні засоби (обладнання)</a:t>
          </a:r>
          <a:endParaRPr lang="ru-RU" sz="1900" kern="1200"/>
        </a:p>
      </dsp:txBody>
      <dsp:txXfrm>
        <a:off x="7006599" y="3234594"/>
        <a:ext cx="1518046" cy="759023"/>
      </dsp:txXfrm>
    </dsp:sp>
    <dsp:sp modelId="{16C3F619-606C-4A18-9CC4-F9B6E6F1635A}">
      <dsp:nvSpPr>
        <dsp:cNvPr id="0" name=""/>
        <dsp:cNvSpPr/>
      </dsp:nvSpPr>
      <dsp:spPr>
        <a:xfrm>
          <a:off x="7006599" y="4312407"/>
          <a:ext cx="1518046" cy="7590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персонал</a:t>
          </a:r>
          <a:endParaRPr lang="ru-RU" sz="1900" kern="1200"/>
        </a:p>
      </dsp:txBody>
      <dsp:txXfrm>
        <a:off x="7006599" y="4312407"/>
        <a:ext cx="1518046" cy="759023"/>
      </dsp:txXfrm>
    </dsp:sp>
    <dsp:sp modelId="{D82640AB-0EF9-4FBC-82A7-1807C67DAD3D}">
      <dsp:nvSpPr>
        <dsp:cNvPr id="0" name=""/>
        <dsp:cNvSpPr/>
      </dsp:nvSpPr>
      <dsp:spPr>
        <a:xfrm>
          <a:off x="8463924" y="1078968"/>
          <a:ext cx="1518046" cy="7590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i="1" kern="1200" dirty="0"/>
            <a:t>За характером впливу </a:t>
          </a:r>
          <a:endParaRPr lang="ru-RU" sz="1900" kern="1200" dirty="0"/>
        </a:p>
      </dsp:txBody>
      <dsp:txXfrm>
        <a:off x="8463924" y="1078968"/>
        <a:ext cx="1518046" cy="759023"/>
      </dsp:txXfrm>
    </dsp:sp>
    <dsp:sp modelId="{AD8EDBA4-E5FF-4912-B93C-561982960020}">
      <dsp:nvSpPr>
        <dsp:cNvPr id="0" name=""/>
        <dsp:cNvSpPr/>
      </dsp:nvSpPr>
      <dsp:spPr>
        <a:xfrm>
          <a:off x="8843436" y="2156781"/>
          <a:ext cx="2231984" cy="9102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активний вплив – несанкціоновані дії в системі</a:t>
          </a:r>
          <a:endParaRPr lang="ru-RU" sz="1900" kern="1200" dirty="0"/>
        </a:p>
      </dsp:txBody>
      <dsp:txXfrm>
        <a:off x="8843436" y="2156781"/>
        <a:ext cx="2231984" cy="910205"/>
      </dsp:txXfrm>
    </dsp:sp>
    <dsp:sp modelId="{F256405D-171E-4BAE-B314-CD45B24BA431}">
      <dsp:nvSpPr>
        <dsp:cNvPr id="0" name=""/>
        <dsp:cNvSpPr/>
      </dsp:nvSpPr>
      <dsp:spPr>
        <a:xfrm>
          <a:off x="8843436" y="3385777"/>
          <a:ext cx="2214207" cy="11581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пасивний вплив – несанкціоноване </a:t>
          </a:r>
          <a:r>
            <a:rPr lang="uk-UA" sz="1900" kern="1200" dirty="0" err="1"/>
            <a:t>спостережен-ня</a:t>
          </a:r>
          <a:r>
            <a:rPr lang="uk-UA" sz="1900" kern="1200" dirty="0"/>
            <a:t> за процесами в системі</a:t>
          </a:r>
          <a:endParaRPr lang="ru-RU" sz="1900" kern="1200" dirty="0"/>
        </a:p>
      </dsp:txBody>
      <dsp:txXfrm>
        <a:off x="8843436" y="3385777"/>
        <a:ext cx="2214207" cy="11581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D9F7A-5390-4552-89ED-754417130144}">
      <dsp:nvSpPr>
        <dsp:cNvPr id="0" name=""/>
        <dsp:cNvSpPr/>
      </dsp:nvSpPr>
      <dsp:spPr>
        <a:xfrm>
          <a:off x="1618" y="561724"/>
          <a:ext cx="4950862" cy="8506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Шляхи поширення загроз</a:t>
          </a:r>
          <a:endParaRPr lang="ru-RU" sz="2800" kern="1200" dirty="0"/>
        </a:p>
      </dsp:txBody>
      <dsp:txXfrm>
        <a:off x="26533" y="586639"/>
        <a:ext cx="4901032" cy="800816"/>
      </dsp:txXfrm>
    </dsp:sp>
    <dsp:sp modelId="{868AA888-1A9C-47EA-B4C3-9DCAB670D231}">
      <dsp:nvSpPr>
        <dsp:cNvPr id="0" name=""/>
        <dsp:cNvSpPr/>
      </dsp:nvSpPr>
      <dsp:spPr>
        <a:xfrm>
          <a:off x="496704" y="1412370"/>
          <a:ext cx="495086" cy="488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564"/>
              </a:lnTo>
              <a:lnTo>
                <a:pt x="495086" y="48856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91E18-B79A-4BF2-8B13-5C72358BD1FC}">
      <dsp:nvSpPr>
        <dsp:cNvPr id="0" name=""/>
        <dsp:cNvSpPr/>
      </dsp:nvSpPr>
      <dsp:spPr>
        <a:xfrm>
          <a:off x="991790" y="1625032"/>
          <a:ext cx="4665705" cy="55180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kern="1200" dirty="0"/>
            <a:t>Глобальна мережа Інтернет</a:t>
          </a:r>
          <a:r>
            <a:rPr kumimoji="0" lang="uk-UA" sz="2400" b="0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 </a:t>
          </a:r>
          <a:endParaRPr lang="ru-RU" sz="2400" kern="1200" dirty="0"/>
        </a:p>
      </dsp:txBody>
      <dsp:txXfrm>
        <a:off x="1007952" y="1641194"/>
        <a:ext cx="4633381" cy="519481"/>
      </dsp:txXfrm>
    </dsp:sp>
    <dsp:sp modelId="{BFE40AF9-FBAA-463D-B330-9C8FAB931BDE}">
      <dsp:nvSpPr>
        <dsp:cNvPr id="0" name=""/>
        <dsp:cNvSpPr/>
      </dsp:nvSpPr>
      <dsp:spPr>
        <a:xfrm>
          <a:off x="496704" y="1412370"/>
          <a:ext cx="495086" cy="1266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110"/>
              </a:lnTo>
              <a:lnTo>
                <a:pt x="495086" y="12661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775B4-4E6F-4C41-B4A1-8128A4310FEA}">
      <dsp:nvSpPr>
        <dsp:cNvPr id="0" name=""/>
        <dsp:cNvSpPr/>
      </dsp:nvSpPr>
      <dsp:spPr>
        <a:xfrm>
          <a:off x="991790" y="2389499"/>
          <a:ext cx="4594673" cy="577962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kern="1200" dirty="0"/>
            <a:t>Інтранет (локальна мережа)</a:t>
          </a:r>
          <a:endParaRPr lang="ru-RU" kern="1200" dirty="0"/>
        </a:p>
      </dsp:txBody>
      <dsp:txXfrm>
        <a:off x="1008718" y="2406427"/>
        <a:ext cx="4560817" cy="544106"/>
      </dsp:txXfrm>
    </dsp:sp>
    <dsp:sp modelId="{1251B8C4-FA27-416D-ADF5-DF309C62D093}">
      <dsp:nvSpPr>
        <dsp:cNvPr id="0" name=""/>
        <dsp:cNvSpPr/>
      </dsp:nvSpPr>
      <dsp:spPr>
        <a:xfrm>
          <a:off x="496704" y="1412370"/>
          <a:ext cx="495086" cy="2053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234"/>
              </a:lnTo>
              <a:lnTo>
                <a:pt x="495086" y="20532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7039C-EF88-4483-AE1F-90A06ACA3961}">
      <dsp:nvSpPr>
        <dsp:cNvPr id="0" name=""/>
        <dsp:cNvSpPr/>
      </dsp:nvSpPr>
      <dsp:spPr>
        <a:xfrm>
          <a:off x="991790" y="3180123"/>
          <a:ext cx="4462598" cy="570962"/>
        </a:xfrm>
        <a:prstGeom prst="roundRect">
          <a:avLst>
            <a:gd name="adj" fmla="val 10000"/>
          </a:avLst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kern="1200" dirty="0"/>
            <a:t>Електронна пошта</a:t>
          </a:r>
          <a:endParaRPr lang="ru-RU" kern="1200" dirty="0"/>
        </a:p>
      </dsp:txBody>
      <dsp:txXfrm>
        <a:off x="1008513" y="3196846"/>
        <a:ext cx="4429152" cy="537516"/>
      </dsp:txXfrm>
    </dsp:sp>
    <dsp:sp modelId="{8F197A61-5361-406A-9FE3-221FAF3187D3}">
      <dsp:nvSpPr>
        <dsp:cNvPr id="0" name=""/>
        <dsp:cNvSpPr/>
      </dsp:nvSpPr>
      <dsp:spPr>
        <a:xfrm>
          <a:off x="496704" y="1412370"/>
          <a:ext cx="495086" cy="2819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9866"/>
              </a:lnTo>
              <a:lnTo>
                <a:pt x="495086" y="28198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2C7E0-FFFC-43AC-9698-C1981B882012}">
      <dsp:nvSpPr>
        <dsp:cNvPr id="0" name=""/>
        <dsp:cNvSpPr/>
      </dsp:nvSpPr>
      <dsp:spPr>
        <a:xfrm>
          <a:off x="991790" y="3963747"/>
          <a:ext cx="4709122" cy="536978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Знімні носії інформації</a:t>
          </a:r>
          <a:endParaRPr lang="ru-RU" sz="2800" kern="1200" dirty="0"/>
        </a:p>
      </dsp:txBody>
      <dsp:txXfrm>
        <a:off x="1007518" y="3979475"/>
        <a:ext cx="4677666" cy="5055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D9F7A-5390-4552-89ED-754417130144}">
      <dsp:nvSpPr>
        <dsp:cNvPr id="0" name=""/>
        <dsp:cNvSpPr/>
      </dsp:nvSpPr>
      <dsp:spPr>
        <a:xfrm>
          <a:off x="427763" y="2013"/>
          <a:ext cx="4346738" cy="7468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Загрози інформаційної безпеки</a:t>
          </a:r>
          <a:endParaRPr lang="ru-RU" sz="2800" kern="1200" dirty="0"/>
        </a:p>
      </dsp:txBody>
      <dsp:txXfrm>
        <a:off x="449637" y="23887"/>
        <a:ext cx="4302990" cy="703098"/>
      </dsp:txXfrm>
    </dsp:sp>
    <dsp:sp modelId="{868AA888-1A9C-47EA-B4C3-9DCAB670D231}">
      <dsp:nvSpPr>
        <dsp:cNvPr id="0" name=""/>
        <dsp:cNvSpPr/>
      </dsp:nvSpPr>
      <dsp:spPr>
        <a:xfrm>
          <a:off x="862437" y="748860"/>
          <a:ext cx="434673" cy="560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135"/>
              </a:lnTo>
              <a:lnTo>
                <a:pt x="434673" y="5601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91E18-B79A-4BF2-8B13-5C72358BD1FC}">
      <dsp:nvSpPr>
        <dsp:cNvPr id="0" name=""/>
        <dsp:cNvSpPr/>
      </dsp:nvSpPr>
      <dsp:spPr>
        <a:xfrm>
          <a:off x="1297110" y="935572"/>
          <a:ext cx="3486782" cy="74684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Дії авторизованих користувачів</a:t>
          </a:r>
          <a:endParaRPr lang="ru-RU" sz="2400" kern="1200" dirty="0"/>
        </a:p>
      </dsp:txBody>
      <dsp:txXfrm>
        <a:off x="1318984" y="957446"/>
        <a:ext cx="3443034" cy="703098"/>
      </dsp:txXfrm>
    </dsp:sp>
    <dsp:sp modelId="{BFE40AF9-FBAA-463D-B330-9C8FAB931BDE}">
      <dsp:nvSpPr>
        <dsp:cNvPr id="0" name=""/>
        <dsp:cNvSpPr/>
      </dsp:nvSpPr>
      <dsp:spPr>
        <a:xfrm>
          <a:off x="862437" y="748860"/>
          <a:ext cx="434673" cy="1493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3693"/>
              </a:lnTo>
              <a:lnTo>
                <a:pt x="434673" y="149369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775B4-4E6F-4C41-B4A1-8128A4310FEA}">
      <dsp:nvSpPr>
        <dsp:cNvPr id="0" name=""/>
        <dsp:cNvSpPr/>
      </dsp:nvSpPr>
      <dsp:spPr>
        <a:xfrm>
          <a:off x="1297110" y="1869130"/>
          <a:ext cx="3513394" cy="746846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Дії </a:t>
          </a:r>
          <a:r>
            <a:rPr lang="uk-UA" sz="3200" kern="1200" dirty="0" err="1"/>
            <a:t>хакерів</a:t>
          </a:r>
          <a:endParaRPr lang="ru-RU" sz="3200" kern="1200" dirty="0"/>
        </a:p>
      </dsp:txBody>
      <dsp:txXfrm>
        <a:off x="1318984" y="1891004"/>
        <a:ext cx="3469646" cy="703098"/>
      </dsp:txXfrm>
    </dsp:sp>
    <dsp:sp modelId="{1251B8C4-FA27-416D-ADF5-DF309C62D093}">
      <dsp:nvSpPr>
        <dsp:cNvPr id="0" name=""/>
        <dsp:cNvSpPr/>
      </dsp:nvSpPr>
      <dsp:spPr>
        <a:xfrm>
          <a:off x="862437" y="748860"/>
          <a:ext cx="434673" cy="2427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7252"/>
              </a:lnTo>
              <a:lnTo>
                <a:pt x="434673" y="24272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7039C-EF88-4483-AE1F-90A06ACA3961}">
      <dsp:nvSpPr>
        <dsp:cNvPr id="0" name=""/>
        <dsp:cNvSpPr/>
      </dsp:nvSpPr>
      <dsp:spPr>
        <a:xfrm>
          <a:off x="1297110" y="2802689"/>
          <a:ext cx="3456012" cy="746846"/>
        </a:xfrm>
        <a:prstGeom prst="roundRect">
          <a:avLst>
            <a:gd name="adj" fmla="val 10000"/>
          </a:avLst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 err="1"/>
            <a:t>Компютерні</a:t>
          </a:r>
          <a:r>
            <a:rPr lang="uk-UA" sz="3200" kern="1200" dirty="0"/>
            <a:t> віруси</a:t>
          </a:r>
          <a:endParaRPr lang="ru-RU" sz="3200" kern="1200" dirty="0"/>
        </a:p>
      </dsp:txBody>
      <dsp:txXfrm>
        <a:off x="1318984" y="2824563"/>
        <a:ext cx="3412264" cy="703098"/>
      </dsp:txXfrm>
    </dsp:sp>
    <dsp:sp modelId="{4ACDA870-C991-470C-A250-047FD91DC926}">
      <dsp:nvSpPr>
        <dsp:cNvPr id="0" name=""/>
        <dsp:cNvSpPr/>
      </dsp:nvSpPr>
      <dsp:spPr>
        <a:xfrm>
          <a:off x="862437" y="748860"/>
          <a:ext cx="434673" cy="3360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0810"/>
              </a:lnTo>
              <a:lnTo>
                <a:pt x="434673" y="33608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796AA-1726-40DA-8D00-4314367EBFD4}">
      <dsp:nvSpPr>
        <dsp:cNvPr id="0" name=""/>
        <dsp:cNvSpPr/>
      </dsp:nvSpPr>
      <dsp:spPr>
        <a:xfrm>
          <a:off x="1297110" y="3736247"/>
          <a:ext cx="3513394" cy="746846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 err="1"/>
            <a:t>Фішинг</a:t>
          </a:r>
          <a:r>
            <a:rPr lang="uk-UA" sz="3200" kern="1200" dirty="0"/>
            <a:t> </a:t>
          </a:r>
          <a:endParaRPr lang="ru-RU" sz="3200" kern="1200" dirty="0"/>
        </a:p>
      </dsp:txBody>
      <dsp:txXfrm>
        <a:off x="1318984" y="3758121"/>
        <a:ext cx="3469646" cy="703098"/>
      </dsp:txXfrm>
    </dsp:sp>
    <dsp:sp modelId="{8F197A61-5361-406A-9FE3-221FAF3187D3}">
      <dsp:nvSpPr>
        <dsp:cNvPr id="0" name=""/>
        <dsp:cNvSpPr/>
      </dsp:nvSpPr>
      <dsp:spPr>
        <a:xfrm>
          <a:off x="862437" y="748860"/>
          <a:ext cx="434673" cy="4294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4369"/>
              </a:lnTo>
              <a:lnTo>
                <a:pt x="434673" y="42943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2C7E0-FFFC-43AC-9698-C1981B882012}">
      <dsp:nvSpPr>
        <dsp:cNvPr id="0" name=""/>
        <dsp:cNvSpPr/>
      </dsp:nvSpPr>
      <dsp:spPr>
        <a:xfrm>
          <a:off x="1297110" y="4669806"/>
          <a:ext cx="3595272" cy="746846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 err="1"/>
            <a:t>“природні”</a:t>
          </a:r>
          <a:r>
            <a:rPr lang="uk-UA" sz="3200" kern="1200" dirty="0"/>
            <a:t> загрози</a:t>
          </a:r>
          <a:endParaRPr lang="ru-RU" sz="3200" kern="1200" dirty="0"/>
        </a:p>
      </dsp:txBody>
      <dsp:txXfrm>
        <a:off x="1318984" y="4691680"/>
        <a:ext cx="3551524" cy="703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7F478-FFD4-4E37-B9BB-2C77636CD9F9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45C78-21F0-49FE-9CCC-80C8BF66540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7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D311A-B040-4EF9-B9DA-C33977B468CA}" type="slidenum">
              <a:rPr lang="uk-UA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6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D311A-B040-4EF9-B9DA-C33977B468CA}" type="slidenum">
              <a:rPr lang="uk-UA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62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78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pPr rtl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915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pPr rtl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85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9892-48A6-43C5-B9E3-7B37BD232BCD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530-202B-4A63-88E3-8A57DF4090CF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FE03-D9D5-4069-80BB-2FB4C1836A6A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7E9B-0C07-465D-974F-27F7CC1116FD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76DF-AD7F-4017-BE4C-54E5A167239A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87C8-69EE-4566-ABA0-4407E02093A9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F302-9BD7-4E78-B7FE-5544081A3BFB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E12B-88B6-431D-9E29-FD17A21FA5CE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41CB-86E9-45EA-A5D7-3DE9785A2829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EE05-5569-46F0-92C7-B45CF08E2320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5650-5B7D-4E43-8DC1-565508BC65D7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0" r="29070"/>
          <a:stretch/>
        </p:blipFill>
        <p:spPr>
          <a:xfrm flipV="1">
            <a:off x="0" y="2155219"/>
            <a:ext cx="12192000" cy="470278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7"/>
          <a:stretch/>
        </p:blipFill>
        <p:spPr>
          <a:xfrm>
            <a:off x="0" y="-1"/>
            <a:ext cx="12192000" cy="21552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612" y="1287255"/>
            <a:ext cx="10493187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4A-32CC-4675-94AC-A338CF4A2981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163208"/>
            <a:ext cx="10515597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zillya.ua/virus/al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it-science.com.u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5.xml"/><Relationship Id="rId9" Type="http://schemas.openxmlformats.org/officeDocument/2006/relationships/hyperlink" Target="http://crazybox.com.ua/uploads/posts/2009-12/1260614487_v_internete_poyavilas_nevidimaya_reklama_7dd7_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0901" y="3183919"/>
            <a:ext cx="10363200" cy="300075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Загрози безпеці інформації в автоматизованих системах. Основні джерела і шляхи реалізації загроз безпеки</a:t>
            </a: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682817" y="223089"/>
            <a:ext cx="6660688" cy="62481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0" cmpd="dbl" algn="ctr">
            <a:solidFill>
              <a:srgbClr val="7030A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</a:rPr>
              <a:t>Інформаційна безпека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depositphotos_28824913-stock-photo-security-concept-information-security-on-500x2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759" y="988954"/>
            <a:ext cx="4149090" cy="21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3418" y="341141"/>
            <a:ext cx="6356466" cy="922395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Загрози інформації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173325"/>
          <a:ext cx="53201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5153891" y="2394065"/>
            <a:ext cx="6639098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kumimoji="0" lang="ru-RU" sz="3200" b="1" i="1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дій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1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здійснюються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авторизованими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користувачами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належать: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цілеспрямована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крадіжка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знищення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даних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робочій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станції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сервері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пошкодження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даних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користувачами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результаті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необережних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дій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0851" y="163208"/>
            <a:ext cx="4089862" cy="998742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Дії </a:t>
            </a:r>
            <a:r>
              <a:rPr lang="uk-UA" sz="4800" b="1" dirty="0" err="1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хакерів</a:t>
            </a:r>
            <a:endParaRPr lang="ru-RU" sz="4800" b="1" dirty="0">
              <a:solidFill>
                <a:srgbClr val="9D33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142" y="4372496"/>
            <a:ext cx="11039302" cy="22194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303213">
              <a:buNone/>
            </a:pPr>
            <a:r>
              <a:rPr lang="uk-UA" sz="2600" dirty="0"/>
              <a:t>Останнім часом поняття «</a:t>
            </a:r>
            <a:r>
              <a:rPr lang="uk-UA" sz="2600" dirty="0" err="1"/>
              <a:t>хакер</a:t>
            </a:r>
            <a:r>
              <a:rPr lang="uk-UA" sz="2600" dirty="0"/>
              <a:t>» використовується для визначення мережевих зломщиків, розробників комп’ютерних вірусів й інших </a:t>
            </a:r>
            <a:r>
              <a:rPr lang="uk-UA" sz="2600" dirty="0" err="1"/>
              <a:t>кіберзлочинців</a:t>
            </a:r>
            <a:r>
              <a:rPr lang="uk-UA" sz="2600" dirty="0"/>
              <a:t>. У багатьох країнах злом комп’ютерних систем, розкрадання інформаційних даних, створення та поширення комп’ютерних вірусів і шкідливого програмного забезпечення переслідується законодавством.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8393" y="1163781"/>
            <a:ext cx="10906298" cy="2078183"/>
          </a:xfrm>
          <a:prstGeom prst="rect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>
                <a:solidFill>
                  <a:schemeClr val="tx1"/>
                </a:solidFill>
              </a:rPr>
              <a:t>Хакер</a:t>
            </a:r>
            <a:r>
              <a:rPr lang="uk-UA" sz="2800" dirty="0">
                <a:solidFill>
                  <a:schemeClr val="tx1"/>
                </a:solidFill>
              </a:rPr>
              <a:t> — кваліфікований </a:t>
            </a:r>
            <a:r>
              <a:rPr lang="uk-UA" sz="2800" dirty="0" err="1">
                <a:solidFill>
                  <a:schemeClr val="tx1"/>
                </a:solidFill>
              </a:rPr>
              <a:t>ІТ-фахівець</a:t>
            </a:r>
            <a:r>
              <a:rPr lang="uk-UA" sz="2800" dirty="0">
                <a:solidFill>
                  <a:schemeClr val="tx1"/>
                </a:solidFill>
              </a:rPr>
              <a:t>, який знається на комп’ютерних системах і втручається в роботу комп’ютера, щоб без відома власника дізнатися деякі особисті відомості або пошкодити дані, що зберігаються в комп’ютері.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8393" y="3277986"/>
            <a:ext cx="10939549" cy="96150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/>
              <a:t>Їхні мотиви можуть бути різними: помста, самовираження (дехто робить це задля розваги, інші — щоб показати свою кваліфікацію), винагорода.</a:t>
            </a:r>
            <a:endParaRPr lang="uk-UA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953" y="163208"/>
            <a:ext cx="8510846" cy="998742"/>
          </a:xfrm>
        </p:spPr>
        <p:txBody>
          <a:bodyPr/>
          <a:lstStyle/>
          <a:p>
            <a:r>
              <a:rPr lang="ru-RU" b="1" dirty="0"/>
              <a:t>DoS-атака (DDos-атакою)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1163783"/>
            <a:ext cx="6028114" cy="490450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indent="485775">
              <a:buNone/>
            </a:pPr>
            <a:r>
              <a:rPr lang="ru-RU" sz="3200" b="1"/>
              <a:t>DDos-атака</a:t>
            </a:r>
            <a:r>
              <a:rPr lang="ru-RU" sz="3200"/>
              <a:t> </a:t>
            </a:r>
            <a:r>
              <a:rPr lang="ru-RU" sz="3200" dirty="0"/>
              <a:t>(англ. </a:t>
            </a:r>
            <a:r>
              <a:rPr lang="ru-RU" sz="3200" dirty="0" err="1"/>
              <a:t>DoS</a:t>
            </a:r>
            <a:r>
              <a:rPr lang="ru-RU" sz="3200" dirty="0"/>
              <a:t> </a:t>
            </a:r>
            <a:r>
              <a:rPr lang="ru-RU" sz="3200" dirty="0" err="1"/>
              <a:t>attack</a:t>
            </a:r>
            <a:r>
              <a:rPr lang="ru-RU" sz="3200" dirty="0"/>
              <a:t>, </a:t>
            </a:r>
            <a:r>
              <a:rPr lang="ru-RU" sz="3200" dirty="0" err="1"/>
              <a:t>DDoS</a:t>
            </a:r>
            <a:r>
              <a:rPr lang="ru-RU" sz="3200" dirty="0"/>
              <a:t> </a:t>
            </a:r>
            <a:r>
              <a:rPr lang="ru-RU" sz="3200" dirty="0" err="1"/>
              <a:t>attack</a:t>
            </a:r>
            <a:r>
              <a:rPr lang="ru-RU" sz="3200" dirty="0"/>
              <a:t>, (</a:t>
            </a:r>
            <a:r>
              <a:rPr lang="ru-RU" sz="3200" dirty="0" err="1"/>
              <a:t>Distributed</a:t>
            </a:r>
            <a:r>
              <a:rPr lang="ru-RU" sz="3200" dirty="0"/>
              <a:t>) </a:t>
            </a:r>
            <a:r>
              <a:rPr lang="ru-RU" sz="3200" dirty="0" err="1"/>
              <a:t>Denial-of-service</a:t>
            </a:r>
            <a:r>
              <a:rPr lang="ru-RU" sz="3200" dirty="0"/>
              <a:t> </a:t>
            </a:r>
            <a:r>
              <a:rPr lang="ru-RU" sz="3200" dirty="0" err="1"/>
              <a:t>attack</a:t>
            </a:r>
            <a:r>
              <a:rPr lang="ru-RU" sz="3200" dirty="0"/>
              <a:t> — атака на </a:t>
            </a:r>
            <a:r>
              <a:rPr lang="ru-RU" sz="3200" dirty="0" err="1"/>
              <a:t>відмову</a:t>
            </a:r>
            <a:r>
              <a:rPr lang="ru-RU" sz="3200" dirty="0"/>
              <a:t> в </a:t>
            </a:r>
            <a:r>
              <a:rPr lang="ru-RU" sz="3200" dirty="0" err="1"/>
              <a:t>обслуговуванні</a:t>
            </a:r>
            <a:r>
              <a:rPr lang="ru-RU" sz="3200" dirty="0"/>
              <a:t>)</a:t>
            </a:r>
            <a:r>
              <a:rPr lang="uk-UA" sz="3200" dirty="0"/>
              <a:t> - н</a:t>
            </a:r>
            <a:r>
              <a:rPr lang="ru-RU" sz="3200" dirty="0" err="1"/>
              <a:t>апад</a:t>
            </a:r>
            <a:r>
              <a:rPr lang="ru-RU" sz="3200" dirty="0"/>
              <a:t> на </a:t>
            </a:r>
            <a:r>
              <a:rPr lang="ru-RU" sz="3200" dirty="0" err="1"/>
              <a:t>комп’ютерну</a:t>
            </a:r>
            <a:r>
              <a:rPr lang="ru-RU" sz="3200" dirty="0"/>
              <a:t> систему </a:t>
            </a:r>
            <a:r>
              <a:rPr lang="ru-RU" sz="3200" dirty="0" err="1"/>
              <a:t>з</a:t>
            </a:r>
            <a:r>
              <a:rPr lang="ru-RU" sz="3200" dirty="0"/>
              <a:t> </a:t>
            </a:r>
            <a:r>
              <a:rPr lang="ru-RU" sz="3200" dirty="0" err="1"/>
              <a:t>наміром</a:t>
            </a:r>
            <a:r>
              <a:rPr lang="ru-RU" sz="3200" dirty="0"/>
              <a:t> </a:t>
            </a:r>
            <a:r>
              <a:rPr lang="ru-RU" sz="3200" dirty="0" err="1"/>
              <a:t>зробити</a:t>
            </a:r>
            <a:r>
              <a:rPr lang="ru-RU" sz="3200" dirty="0"/>
              <a:t> </a:t>
            </a:r>
            <a:r>
              <a:rPr lang="ru-RU" sz="3200" dirty="0" err="1"/>
              <a:t>комп’ютерні</a:t>
            </a:r>
            <a:r>
              <a:rPr lang="ru-RU" sz="3200" dirty="0"/>
              <a:t> </a:t>
            </a:r>
            <a:r>
              <a:rPr lang="ru-RU" sz="3200" dirty="0" err="1"/>
              <a:t>ресурси</a:t>
            </a:r>
            <a:r>
              <a:rPr lang="ru-RU" sz="3200" dirty="0"/>
              <a:t> </a:t>
            </a:r>
            <a:r>
              <a:rPr lang="ru-RU" sz="3200" dirty="0" err="1"/>
              <a:t>недоступними</a:t>
            </a:r>
            <a:r>
              <a:rPr lang="ru-RU" sz="3200" dirty="0"/>
              <a:t> </a:t>
            </a:r>
            <a:r>
              <a:rPr lang="ru-RU" sz="3200" dirty="0" err="1"/>
              <a:t>користувачам</a:t>
            </a:r>
            <a:r>
              <a:rPr lang="ru-RU" sz="3200" dirty="0"/>
              <a:t>, для </a:t>
            </a:r>
            <a:r>
              <a:rPr lang="ru-RU" sz="3200" dirty="0" err="1"/>
              <a:t>яких</a:t>
            </a:r>
            <a:r>
              <a:rPr lang="ru-RU" sz="3200" dirty="0"/>
              <a:t> </a:t>
            </a:r>
            <a:r>
              <a:rPr lang="ru-RU" sz="3200" dirty="0" err="1"/>
              <a:t>комп’ютерна</a:t>
            </a:r>
            <a:r>
              <a:rPr lang="ru-RU" sz="3200" dirty="0"/>
              <a:t> система </a:t>
            </a:r>
            <a:r>
              <a:rPr lang="ru-RU" sz="3200" dirty="0" err="1"/>
              <a:t>була</a:t>
            </a:r>
            <a:r>
              <a:rPr lang="ru-RU" sz="3200" dirty="0"/>
              <a:t> </a:t>
            </a:r>
            <a:r>
              <a:rPr lang="ru-RU" sz="3200" dirty="0" err="1"/>
              <a:t>призначена</a:t>
            </a:r>
            <a:r>
              <a:rPr lang="uk-UA" sz="3200" dirty="0"/>
              <a:t>.</a:t>
            </a:r>
            <a:endParaRPr lang="ru-RU" sz="3200" dirty="0"/>
          </a:p>
        </p:txBody>
      </p:sp>
      <p:pic>
        <p:nvPicPr>
          <p:cNvPr id="6" name="Рисунок 5" descr="https://zillya.ua/sites/default/files/pictures/ddos-attack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44" y="2144683"/>
            <a:ext cx="4609754" cy="267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34794" y="45886"/>
            <a:ext cx="10371853" cy="862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Небезпечні сайти </a:t>
            </a:r>
            <a:endParaRPr lang="uk-UA" sz="44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281926" y="-27432"/>
            <a:ext cx="57621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" name="Группа 25"/>
          <p:cNvGrpSpPr/>
          <p:nvPr/>
        </p:nvGrpSpPr>
        <p:grpSpPr>
          <a:xfrm>
            <a:off x="11281926" y="1079193"/>
            <a:ext cx="57621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81926" y="468532"/>
            <a:ext cx="57621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81926" y="1306991"/>
            <a:ext cx="57621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81926" y="98660"/>
            <a:ext cx="57621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9806" y="965490"/>
            <a:ext cx="10955736" cy="7571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None/>
            </a:pPr>
            <a:r>
              <a:rPr lang="uk-UA" sz="2400" b="1" dirty="0">
                <a:latin typeface="Century Gothic" panose="020B0502020202020204" pitchFamily="34" charset="0"/>
              </a:rPr>
              <a:t>Небезпечними вважаються сайти, підозрювані у фішингу або поширенні спаму, що є окремими видами комп’ютерних загроз.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795" y="2038060"/>
            <a:ext cx="6094412" cy="97872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None/>
            </a:pPr>
            <a:r>
              <a:rPr lang="ru-RU" sz="2400" b="1" dirty="0">
                <a:solidFill>
                  <a:schemeClr val="lt1"/>
                </a:solidFill>
                <a:latin typeface="Century Gothic" panose="020B0502020202020204" pitchFamily="34" charset="0"/>
              </a:rPr>
              <a:t>Спам </a:t>
            </a:r>
            <a:r>
              <a:rPr lang="uk-UA" sz="2000" b="1" dirty="0">
                <a:solidFill>
                  <a:schemeClr val="lt1"/>
                </a:solidFill>
                <a:latin typeface="Century Gothic" panose="020B0502020202020204" pitchFamily="34" charset="0"/>
              </a:rPr>
              <a:t>рекламні повідомлення, які надходять на поштову скриньку осіб, які не давали дозвіл на їх отримання.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9695" y="3284984"/>
            <a:ext cx="6094412" cy="1255728"/>
          </a:xfrm>
          <a:prstGeom prst="rect">
            <a:avLst/>
          </a:prstGeom>
          <a:solidFill>
            <a:srgbClr val="9D334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None/>
            </a:pPr>
            <a:r>
              <a:rPr lang="uk-UA" sz="2400" b="1" dirty="0">
                <a:solidFill>
                  <a:schemeClr val="lt1"/>
                </a:solidFill>
                <a:latin typeface="Century Gothic" panose="020B0502020202020204" pitchFamily="34" charset="0"/>
              </a:rPr>
              <a:t>Фішинг </a:t>
            </a:r>
            <a:r>
              <a:rPr lang="uk-UA" sz="2000" b="1" dirty="0">
                <a:solidFill>
                  <a:schemeClr val="lt1"/>
                </a:solidFill>
                <a:latin typeface="Century Gothic" panose="020B0502020202020204" pitchFamily="34" charset="0"/>
              </a:rPr>
              <a:t>масове розсилання електронних листів від імені популярних брендів із метою отримання доступу до банківських рахунків та інших персональних даних.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3859" y="4820222"/>
            <a:ext cx="6094412" cy="701731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None/>
            </a:pPr>
            <a:r>
              <a:rPr lang="uk-UA" sz="2400" b="1" dirty="0">
                <a:solidFill>
                  <a:schemeClr val="lt1"/>
                </a:solidFill>
                <a:latin typeface="Century Gothic" panose="020B0502020202020204" pitchFamily="34" charset="0"/>
              </a:rPr>
              <a:t>Підроблені сайти </a:t>
            </a:r>
            <a:r>
              <a:rPr lang="uk-UA" sz="2000" b="1" dirty="0">
                <a:solidFill>
                  <a:schemeClr val="lt1"/>
                </a:solidFill>
                <a:latin typeface="Century Gothic" panose="020B0502020202020204" pitchFamily="34" charset="0"/>
              </a:rPr>
              <a:t> метою таких сайтів є фішинг та інші види соціальної інженерії.  </a:t>
            </a:r>
          </a:p>
        </p:txBody>
      </p:sp>
      <p:pic>
        <p:nvPicPr>
          <p:cNvPr id="24" name="Picture 1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94" y="2028312"/>
            <a:ext cx="3662862" cy="358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0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3" y="2547257"/>
            <a:ext cx="3499658" cy="333815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/>
              <a:t>Визначте, який принцип безпеки інформації порушено: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873" y="332508"/>
            <a:ext cx="8268203" cy="60184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03668" y="1244428"/>
            <a:ext cx="10371853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Обговорюємо</a:t>
            </a: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72884" y="2360815"/>
            <a:ext cx="1009165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sz="2800" dirty="0"/>
              <a:t>Які є загрози безпеці та пошкодження даних у комп’ютерних системах;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/>
              <a:t>Які програми належать до шкідливих;</a:t>
            </a:r>
          </a:p>
          <a:p>
            <a:pPr marL="514350" lvl="0" indent="-514350">
              <a:buFont typeface="+mj-lt"/>
              <a:buAutoNum type="arabicPeriod"/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6591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34794" y="45885"/>
            <a:ext cx="10371853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Джерела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7913" y="1268134"/>
            <a:ext cx="1022873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1. Н. В. Морзе, О. В. </a:t>
            </a:r>
            <a:r>
              <a:rPr lang="ru-RU" b="1" dirty="0" err="1">
                <a:latin typeface="Century Gothic" panose="020B0502020202020204" pitchFamily="34" charset="0"/>
              </a:rPr>
              <a:t>Барна</a:t>
            </a:r>
            <a:r>
              <a:rPr lang="ru-RU" b="1" dirty="0">
                <a:latin typeface="Century Gothic" panose="020B0502020202020204" pitchFamily="34" charset="0"/>
              </a:rPr>
              <a:t>, Інформатика 10 (11) </a:t>
            </a:r>
            <a:r>
              <a:rPr lang="ru-RU" b="1" dirty="0" err="1">
                <a:latin typeface="Century Gothic" panose="020B0502020202020204" pitchFamily="34" charset="0"/>
              </a:rPr>
              <a:t>клас</a:t>
            </a:r>
            <a:endParaRPr lang="ru-RU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2. </a:t>
            </a:r>
            <a:r>
              <a:rPr lang="ru-RU" b="1" dirty="0" err="1">
                <a:latin typeface="Century Gothic" panose="020B0502020202020204" pitchFamily="34" charset="0"/>
              </a:rPr>
              <a:t>Ривкінд</a:t>
            </a:r>
            <a:r>
              <a:rPr lang="ru-RU" b="1" dirty="0">
                <a:latin typeface="Century Gothic" panose="020B0502020202020204" pitchFamily="34" charset="0"/>
              </a:rPr>
              <a:t> Й. Я., Лисенко Т. І., </a:t>
            </a:r>
            <a:r>
              <a:rPr lang="ru-RU" b="1" dirty="0" err="1">
                <a:latin typeface="Century Gothic" panose="020B0502020202020204" pitchFamily="34" charset="0"/>
              </a:rPr>
              <a:t>Чернікова</a:t>
            </a:r>
            <a:r>
              <a:rPr lang="ru-RU" b="1" dirty="0">
                <a:latin typeface="Century Gothic" panose="020B0502020202020204" pitchFamily="34" charset="0"/>
              </a:rPr>
              <a:t> Л. А., </a:t>
            </a:r>
            <a:r>
              <a:rPr lang="ru-RU" b="1" dirty="0" err="1">
                <a:latin typeface="Century Gothic" panose="020B0502020202020204" pitchFamily="34" charset="0"/>
              </a:rPr>
              <a:t>Шакотько</a:t>
            </a:r>
            <a:r>
              <a:rPr lang="ru-RU" b="1" dirty="0">
                <a:latin typeface="Century Gothic" panose="020B0502020202020204" pitchFamily="34" charset="0"/>
              </a:rPr>
              <a:t> В. В., Інформатика 10 (11) </a:t>
            </a:r>
            <a:r>
              <a:rPr lang="ru-RU" b="1" dirty="0" err="1">
                <a:latin typeface="Century Gothic" panose="020B0502020202020204" pitchFamily="34" charset="0"/>
              </a:rPr>
              <a:t>клас</a:t>
            </a:r>
            <a:endParaRPr lang="ru-RU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3. О. О. Бондаренко, В. В. </a:t>
            </a:r>
            <a:r>
              <a:rPr lang="ru-RU" b="1" dirty="0" err="1">
                <a:latin typeface="Century Gothic" panose="020B0502020202020204" pitchFamily="34" charset="0"/>
              </a:rPr>
              <a:t>Ластовецький</a:t>
            </a:r>
            <a:r>
              <a:rPr lang="ru-RU" b="1" dirty="0">
                <a:latin typeface="Century Gothic" panose="020B0502020202020204" pitchFamily="34" charset="0"/>
              </a:rPr>
              <a:t>, О. П. </a:t>
            </a:r>
            <a:r>
              <a:rPr lang="ru-RU" b="1" dirty="0" err="1">
                <a:latin typeface="Century Gothic" panose="020B0502020202020204" pitchFamily="34" charset="0"/>
              </a:rPr>
              <a:t>Пилипчук</a:t>
            </a:r>
            <a:r>
              <a:rPr lang="ru-RU" b="1" dirty="0">
                <a:latin typeface="Century Gothic" panose="020B0502020202020204" pitchFamily="34" charset="0"/>
              </a:rPr>
              <a:t>, Є. А. Шестопалов, Інформатика 10 (11) </a:t>
            </a:r>
            <a:r>
              <a:rPr lang="ru-RU" b="1" dirty="0" err="1">
                <a:latin typeface="Century Gothic" panose="020B0502020202020204" pitchFamily="34" charset="0"/>
              </a:rPr>
              <a:t>клас</a:t>
            </a:r>
            <a:endParaRPr lang="ru-RU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4. В. Д. Руденко, Н. В. </a:t>
            </a:r>
            <a:r>
              <a:rPr lang="ru-RU" b="1" dirty="0" err="1">
                <a:latin typeface="Century Gothic" panose="020B0502020202020204" pitchFamily="34" charset="0"/>
              </a:rPr>
              <a:t>Речич</a:t>
            </a:r>
            <a:r>
              <a:rPr lang="ru-RU" b="1" dirty="0">
                <a:latin typeface="Century Gothic" panose="020B0502020202020204" pitchFamily="34" charset="0"/>
              </a:rPr>
              <a:t>, В. О. </a:t>
            </a:r>
            <a:r>
              <a:rPr lang="ru-RU" b="1" dirty="0" err="1">
                <a:latin typeface="Century Gothic" panose="020B0502020202020204" pitchFamily="34" charset="0"/>
              </a:rPr>
              <a:t>Потієнко</a:t>
            </a:r>
            <a:r>
              <a:rPr lang="ru-RU" b="1" dirty="0">
                <a:latin typeface="Century Gothic" panose="020B0502020202020204" pitchFamily="34" charset="0"/>
              </a:rPr>
              <a:t>. Інформатика 10 (11) </a:t>
            </a:r>
            <a:r>
              <a:rPr lang="ru-RU" b="1" dirty="0" err="1">
                <a:latin typeface="Century Gothic" panose="020B0502020202020204" pitchFamily="34" charset="0"/>
              </a:rPr>
              <a:t>клас</a:t>
            </a:r>
            <a:endParaRPr lang="ru-RU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5</a:t>
            </a:r>
            <a:r>
              <a:rPr lang="ru-RU" b="1" dirty="0">
                <a:latin typeface="Century Gothic" panose="020B0502020202020204" pitchFamily="34" charset="0"/>
              </a:rPr>
              <a:t>. </a:t>
            </a:r>
            <a:r>
              <a:rPr lang="uk-UA" u="sng" dirty="0">
                <a:hlinkClick r:id="rId3"/>
              </a:rPr>
              <a:t>https://zillya.ua/virus/all</a:t>
            </a:r>
            <a:r>
              <a:rPr lang="uk-UA" dirty="0"/>
              <a:t>  - </a:t>
            </a:r>
            <a:r>
              <a:rPr lang="ru-RU" dirty="0"/>
              <a:t>в</a:t>
            </a:r>
            <a:r>
              <a:rPr lang="uk-UA" dirty="0"/>
              <a:t>і</a:t>
            </a:r>
            <a:r>
              <a:rPr lang="ru-RU" dirty="0" err="1"/>
              <a:t>ртуальна</a:t>
            </a:r>
            <a:r>
              <a:rPr lang="ru-RU" dirty="0"/>
              <a:t> </a:t>
            </a:r>
            <a:r>
              <a:rPr lang="ru-RU" dirty="0" err="1"/>
              <a:t>енциклопедія</a:t>
            </a:r>
            <a:r>
              <a:rPr lang="ru-RU" dirty="0"/>
              <a:t> </a:t>
            </a:r>
            <a:r>
              <a:rPr lang="ru-RU" dirty="0" err="1"/>
              <a:t>антивірусу</a:t>
            </a:r>
            <a:r>
              <a:rPr lang="ru-RU" dirty="0"/>
              <a:t> </a:t>
            </a:r>
            <a:r>
              <a:rPr lang="en-US" dirty="0" err="1"/>
              <a:t>Zilya</a:t>
            </a:r>
            <a:r>
              <a:rPr lang="en-US" dirty="0"/>
              <a:t>!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6. </a:t>
            </a:r>
            <a:r>
              <a:rPr lang="en-US" b="1" dirty="0">
                <a:latin typeface="Century Gothic" panose="020B0502020202020204" pitchFamily="34" charset="0"/>
                <a:hlinkClick r:id="rId4"/>
              </a:rPr>
              <a:t>http://it-science.com.ua/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323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34794" y="1662545"/>
            <a:ext cx="6057206" cy="468837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uk-UA" sz="2200" dirty="0"/>
              <a:t>Загрози безпеці інформації </a:t>
            </a:r>
            <a:r>
              <a:rPr lang="en-US" sz="2200" dirty="0"/>
              <a:t> </a:t>
            </a:r>
            <a:r>
              <a:rPr lang="ru-RU" sz="2200" dirty="0"/>
              <a:t>та о</a:t>
            </a:r>
            <a:r>
              <a:rPr lang="uk-UA" sz="2200" dirty="0" err="1"/>
              <a:t>сновні</a:t>
            </a:r>
            <a:r>
              <a:rPr lang="uk-UA" sz="2200" dirty="0"/>
              <a:t> джерела і шляхи реалізації загроз безпеки :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uk-UA" sz="2200" dirty="0"/>
              <a:t>комп'ютерні віруси та шкідливе програмне забезпечення (</a:t>
            </a:r>
            <a:r>
              <a:rPr lang="uk-UA" sz="2200" dirty="0" err="1"/>
              <a:t>Malware</a:t>
            </a:r>
            <a:r>
              <a:rPr lang="uk-UA" sz="2200" dirty="0"/>
              <a:t>);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uk-UA" sz="2200" dirty="0" err="1"/>
              <a:t>інтернет-шахрайство</a:t>
            </a:r>
            <a:r>
              <a:rPr lang="uk-UA" sz="2200" dirty="0"/>
              <a:t>;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uk-UA" sz="2200" dirty="0"/>
              <a:t>спам-розсилки;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uk-UA" sz="2200" dirty="0"/>
              <a:t>несанкціонований доступ до інформаційних ресурсів та інформаційно-телекомунікаційних систем; 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uk-UA" sz="2200" dirty="0"/>
              <a:t>бот-мережі (</a:t>
            </a:r>
            <a:r>
              <a:rPr lang="uk-UA" sz="2200" dirty="0" err="1"/>
              <a:t>botnet</a:t>
            </a:r>
            <a:r>
              <a:rPr lang="uk-UA" sz="2200" dirty="0"/>
              <a:t>);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uk-UA" sz="2200" dirty="0"/>
              <a:t>DDoS-атаки (</a:t>
            </a:r>
            <a:r>
              <a:rPr lang="uk-UA" sz="2200" dirty="0" err="1"/>
              <a:t>Distributed</a:t>
            </a:r>
            <a:r>
              <a:rPr lang="uk-UA" sz="2200" dirty="0"/>
              <a:t> </a:t>
            </a:r>
            <a:r>
              <a:rPr lang="uk-UA" sz="2200" dirty="0" err="1"/>
              <a:t>Denial</a:t>
            </a:r>
            <a:r>
              <a:rPr lang="uk-UA" sz="2200" dirty="0"/>
              <a:t> </a:t>
            </a:r>
            <a:r>
              <a:rPr lang="uk-UA" sz="2200" dirty="0" err="1"/>
              <a:t>of</a:t>
            </a:r>
            <a:r>
              <a:rPr lang="uk-UA" sz="2200" dirty="0"/>
              <a:t> </a:t>
            </a:r>
            <a:r>
              <a:rPr lang="uk-UA" sz="2200" dirty="0" err="1"/>
              <a:t>Service</a:t>
            </a:r>
            <a:r>
              <a:rPr lang="uk-UA" sz="2200" dirty="0"/>
              <a:t>);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uk-UA" sz="2200" dirty="0"/>
              <a:t>крадіжка коштів;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uk-UA" sz="2200" dirty="0"/>
              <a:t>«крадіжка особистості» (</a:t>
            </a:r>
            <a:r>
              <a:rPr lang="uk-UA" sz="2200" dirty="0" err="1"/>
              <a:t>Identity</a:t>
            </a:r>
            <a:r>
              <a:rPr lang="uk-UA" sz="2200" dirty="0"/>
              <a:t> </a:t>
            </a:r>
            <a:r>
              <a:rPr lang="uk-UA" sz="2300" dirty="0" err="1"/>
              <a:t>Theft</a:t>
            </a:r>
            <a:r>
              <a:rPr lang="uk-UA" sz="2300" dirty="0"/>
              <a:t>)</a:t>
            </a:r>
            <a:endParaRPr lang="en-US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1" y="1030508"/>
            <a:ext cx="5802284" cy="523220"/>
          </a:xfrm>
          <a:prstGeom prst="rect">
            <a:avLst/>
          </a:prstGeom>
          <a:solidFill>
            <a:srgbClr val="FFC73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Пригадайте: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1543" y="1063759"/>
            <a:ext cx="6090458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дізнаєтеся: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" y="1681942"/>
            <a:ext cx="5802284" cy="46357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266700" lvl="0" indent="-2667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800" dirty="0">
                <a:solidFill>
                  <a:schemeClr val="tx1"/>
                </a:solidFill>
              </a:rPr>
              <a:t>Що таке інформаційна безпека?</a:t>
            </a:r>
            <a:endParaRPr lang="ru-RU" sz="2800" dirty="0">
              <a:solidFill>
                <a:schemeClr val="tx1"/>
              </a:solidFill>
            </a:endParaRPr>
          </a:p>
          <a:p>
            <a:pPr marL="266700" lvl="0" indent="-2667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800" dirty="0">
                <a:solidFill>
                  <a:schemeClr val="tx1"/>
                </a:solidFill>
              </a:rPr>
              <a:t>Що таке особиста інформаційна безпека та інформаційна безпека держави?</a:t>
            </a:r>
          </a:p>
          <a:p>
            <a:pPr marL="266700" indent="-2667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err="1">
                <a:solidFill>
                  <a:schemeClr val="tx1"/>
                </a:solidFill>
              </a:rPr>
              <a:t>Які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основні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складові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має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інформаційна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безпека</a:t>
            </a:r>
            <a:r>
              <a:rPr lang="ru-RU" sz="2800" dirty="0">
                <a:solidFill>
                  <a:schemeClr val="tx1"/>
                </a:solidFill>
              </a:rPr>
              <a:t>?</a:t>
            </a:r>
          </a:p>
          <a:p>
            <a:pPr marL="266700" lvl="0" indent="-2667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800" dirty="0">
                <a:solidFill>
                  <a:schemeClr val="tx1"/>
                </a:solidFill>
              </a:rPr>
              <a:t>Що  таке </a:t>
            </a:r>
            <a:r>
              <a:rPr lang="uk-UA" sz="2800" dirty="0" err="1">
                <a:solidFill>
                  <a:schemeClr val="tx1"/>
                </a:solidFill>
              </a:rPr>
              <a:t>конфеденційність</a:t>
            </a:r>
            <a:r>
              <a:rPr lang="uk-UA" sz="2800" dirty="0">
                <a:solidFill>
                  <a:schemeClr val="tx1"/>
                </a:solidFill>
              </a:rPr>
              <a:t> інформації? Доступність? Цілісність?</a:t>
            </a:r>
            <a:endParaRPr lang="ru-RU" sz="2800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1" y="628721"/>
            <a:ext cx="5785658" cy="767817"/>
          </a:xfrm>
        </p:spPr>
        <p:txBody>
          <a:bodyPr>
            <a:normAutofit/>
          </a:bodyPr>
          <a:lstStyle/>
          <a:p>
            <a:pPr eaLnBrk="1" hangingPunct="1"/>
            <a:r>
              <a:rPr lang="uk-UA" sz="4800" b="1" dirty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Загроза, атака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5453279"/>
            <a:ext cx="7462981" cy="73139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uk-UA" dirty="0"/>
              <a:t>Атака - </a:t>
            </a:r>
            <a:r>
              <a:rPr lang="uk-UA" i="1" dirty="0">
                <a:latin typeface="Arial Unicode MS" pitchFamily="34" charset="-128"/>
              </a:rPr>
              <a:t>спроба реалізації загрози</a:t>
            </a:r>
          </a:p>
          <a:p>
            <a:pPr marL="533400" lvl="1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uk-UA" i="1" dirty="0">
              <a:latin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1024" y="1296785"/>
            <a:ext cx="7780713" cy="1197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uk-UA" sz="2800" b="1" dirty="0"/>
              <a:t>Загрози інформаційній безпеці </a:t>
            </a:r>
            <a:r>
              <a:rPr lang="uk-UA" sz="2800" dirty="0"/>
              <a:t>– це зворотна сторона використання інформаційних технологій.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16000" y="3968531"/>
            <a:ext cx="9576262" cy="13300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/>
              <a:t>Інформаційна загроза </a:t>
            </a:r>
            <a:r>
              <a:rPr lang="uk-UA" sz="2800" dirty="0"/>
              <a:t>- </a:t>
            </a:r>
            <a:r>
              <a:rPr lang="uk-UA" sz="2800" dirty="0">
                <a:solidFill>
                  <a:schemeClr val="tx1"/>
                </a:solidFill>
              </a:rPr>
              <a:t>будь-які обставини або події, що можуть бути причиною порушення політики безпеки інформації та (або) нанесення збитків АС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3192" y="2593571"/>
            <a:ext cx="9637223" cy="138499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uk-UA" sz="2800" dirty="0"/>
              <a:t>Під </a:t>
            </a:r>
            <a:r>
              <a:rPr lang="uk-UA" sz="2800" b="1" dirty="0"/>
              <a:t>загрозою</a:t>
            </a:r>
            <a:r>
              <a:rPr lang="uk-UA" sz="2800" dirty="0"/>
              <a:t> розуміють будь-які обставини та події, що виникають у зовнішньому середовищі, які у відповідних умовах можуть викликати появу небезпечної події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2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6452" y="282634"/>
            <a:ext cx="8079970" cy="1097280"/>
          </a:xfrm>
        </p:spPr>
        <p:txBody>
          <a:bodyPr>
            <a:noAutofit/>
          </a:bodyPr>
          <a:lstStyle/>
          <a:p>
            <a:pPr eaLnBrk="1" hangingPunct="1"/>
            <a:r>
              <a:rPr lang="uk-UA" b="1" dirty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Класифікація загроз залежно від обсягів завданих збитків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768466" y="1496291"/>
          <a:ext cx="5881716" cy="4376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Содержимое 5"/>
          <p:cNvSpPr txBox="1">
            <a:spLocks/>
          </p:cNvSpPr>
          <p:nvPr/>
        </p:nvSpPr>
        <p:spPr>
          <a:xfrm>
            <a:off x="7157258" y="2477192"/>
            <a:ext cx="4430683" cy="36742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marR="0" lvl="0" indent="363538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Загрози інформації залежать від характеристик</a:t>
            </a:r>
            <a:r>
              <a:rPr kumimoji="0" lang="uk-UA" sz="3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обчислюв</a:t>
            </a:r>
            <a:r>
              <a:rPr kumimoji="0" lang="uk-UA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альної системи, фізичного середовища, персоналу і оброблюваної інформації.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graphicFrame>
        <p:nvGraphicFramePr>
          <p:cNvPr id="7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288703"/>
              </p:ext>
            </p:extLst>
          </p:nvPr>
        </p:nvGraphicFramePr>
        <p:xfrm>
          <a:off x="241515" y="248194"/>
          <a:ext cx="11724062" cy="595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5170" name="Picture 2" descr="ÐÐ°ÑÑÐ¸Ð½ÐºÐ¸ Ð¿Ð¾ Ð·Ð°Ð¿ÑÐ¾ÑÑ ÐºÐ°ÑÑÐ¸Ð½ÐºÐ° Ð³ÑÐ¾Ð·Ð° Ð¼Ð¾Ð»Ð½Ð¸Ñ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3141" y="3859302"/>
            <a:ext cx="2628900" cy="1743076"/>
          </a:xfrm>
          <a:prstGeom prst="rect">
            <a:avLst/>
          </a:prstGeom>
          <a:noFill/>
        </p:spPr>
      </p:pic>
      <p:pic>
        <p:nvPicPr>
          <p:cNvPr id="135172" name="Picture 4" descr="ÐÐ°ÑÑÐ¸Ð½ÐºÐ¸ Ð¿Ð¾ Ð·Ð°Ð¿ÑÐ¾ÑÑ ÑÐ¸ÑÑÐ½Ð¾Ðº Ð¿Ð¾Ð»Ð¾Ð¼ÐºÐ¸ ÐºÐ¾Ð¼Ð¿ÑÑÑÐµÑÐ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0237" y="4138612"/>
            <a:ext cx="2447925" cy="1866901"/>
          </a:xfrm>
          <a:prstGeom prst="rect">
            <a:avLst/>
          </a:prstGeom>
          <a:noFill/>
        </p:spPr>
      </p:pic>
      <p:pic>
        <p:nvPicPr>
          <p:cNvPr id="9" name="Рисунок 8" descr="22337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08391" y="4783954"/>
            <a:ext cx="2707990" cy="14339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529" y="199506"/>
            <a:ext cx="8152016" cy="1197034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Загрози інформації</a:t>
            </a:r>
            <a:r>
              <a:rPr lang="en-US" sz="4800" b="1" dirty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4800" b="1" dirty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 метою  </a:t>
            </a:r>
            <a:r>
              <a:rPr lang="ru-RU" sz="4800" b="1" dirty="0" err="1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впливу</a:t>
            </a:r>
            <a:endParaRPr lang="uk-UA" sz="4800" b="1" dirty="0">
              <a:solidFill>
                <a:srgbClr val="9D33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66" y="1562793"/>
            <a:ext cx="7883441" cy="76477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Відповідно до властивостей інформації, виділяють такі загрози її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 безпеки: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2435629"/>
          <a:ext cx="12191999" cy="374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6204" y="163208"/>
            <a:ext cx="8477595" cy="998742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Джерела загроз</a:t>
            </a:r>
            <a:endParaRPr lang="ru-RU" sz="48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 descr="https://mozok.click/uploads/inf-9-bondarenko/inf-9-bondarenko-220.jpg"/>
          <p:cNvPicPr>
            <a:picLocks noChangeAspect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31" y="980903"/>
            <a:ext cx="8995319" cy="5301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4923" y="1180407"/>
            <a:ext cx="2455026" cy="50475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C00000"/>
                </a:solidFill>
              </a:rPr>
              <a:t>Цікаво</a:t>
            </a:r>
            <a:r>
              <a:rPr lang="ru-RU" sz="2600" dirty="0"/>
              <a:t>:</a:t>
            </a:r>
          </a:p>
          <a:p>
            <a:pPr algn="ctr"/>
            <a:r>
              <a:rPr lang="ru-RU" sz="2600" dirty="0" err="1"/>
              <a:t>Встановлено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помилкові</a:t>
            </a:r>
            <a:r>
              <a:rPr lang="ru-RU" sz="2600" dirty="0"/>
              <a:t> </a:t>
            </a:r>
            <a:r>
              <a:rPr lang="ru-RU" sz="2600" dirty="0" err="1"/>
              <a:t>дії</a:t>
            </a:r>
            <a:r>
              <a:rPr lang="ru-RU" sz="2600" dirty="0"/>
              <a:t> людей </a:t>
            </a:r>
            <a:r>
              <a:rPr lang="ru-RU" sz="2600" dirty="0" err="1"/>
              <a:t>становлять</a:t>
            </a:r>
            <a:r>
              <a:rPr lang="ru-RU" sz="2600" dirty="0"/>
              <a:t> </a:t>
            </a:r>
            <a:br>
              <a:rPr lang="ru-RU" sz="2600" dirty="0"/>
            </a:br>
            <a:r>
              <a:rPr lang="ru-RU" sz="2600" dirty="0"/>
              <a:t>50-80%, а </a:t>
            </a:r>
            <a:r>
              <a:rPr lang="ru-RU" sz="2600" dirty="0" err="1"/>
              <a:t>технічних</a:t>
            </a:r>
            <a:r>
              <a:rPr lang="ru-RU" sz="2600" dirty="0"/>
              <a:t> </a:t>
            </a:r>
            <a:r>
              <a:rPr lang="ru-RU" sz="2600" dirty="0" err="1"/>
              <a:t>засобів</a:t>
            </a:r>
            <a:r>
              <a:rPr lang="ru-RU" sz="2600" dirty="0"/>
              <a:t> – </a:t>
            </a:r>
            <a:br>
              <a:rPr lang="ru-RU" sz="2600" dirty="0"/>
            </a:br>
            <a:r>
              <a:rPr lang="ru-RU" sz="2600" dirty="0"/>
              <a:t>15-25% </a:t>
            </a:r>
            <a:r>
              <a:rPr lang="ru-RU" sz="2600" dirty="0" err="1"/>
              <a:t>порушень</a:t>
            </a:r>
            <a:r>
              <a:rPr lang="ru-RU" sz="2600" dirty="0"/>
              <a:t> </a:t>
            </a:r>
            <a:r>
              <a:rPr lang="ru-RU" sz="2600" dirty="0" err="1"/>
              <a:t>безпеки</a:t>
            </a:r>
            <a:r>
              <a:rPr lang="ru-RU" sz="2600" dirty="0"/>
              <a:t> </a:t>
            </a:r>
            <a:r>
              <a:rPr lang="ru-RU" sz="2600" dirty="0" err="1"/>
              <a:t>об'єктів</a:t>
            </a:r>
            <a:r>
              <a:rPr lang="ru-RU" sz="2600" dirty="0"/>
              <a:t> </a:t>
            </a:r>
            <a:r>
              <a:rPr lang="ru-RU" sz="2600" dirty="0" err="1"/>
              <a:t>і</a:t>
            </a:r>
            <a:r>
              <a:rPr lang="ru-RU" sz="2600" dirty="0"/>
              <a:t> </a:t>
            </a:r>
            <a:r>
              <a:rPr lang="ru-RU" sz="2600" dirty="0" err="1"/>
              <a:t>даних</a:t>
            </a:r>
            <a:endParaRPr lang="ru-RU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325" y="163208"/>
            <a:ext cx="8584473" cy="998742"/>
          </a:xfrm>
        </p:spPr>
        <p:txBody>
          <a:bodyPr/>
          <a:lstStyle/>
          <a:p>
            <a:r>
              <a:rPr lang="uk-UA" dirty="0"/>
              <a:t>Існують інші класифікації загроз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071154"/>
          <a:ext cx="12191999" cy="5105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973" y="395963"/>
            <a:ext cx="9137069" cy="1515963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Шляхи поширення загроз</a:t>
            </a:r>
            <a:br>
              <a:rPr lang="uk-UA" sz="4400" b="1" dirty="0">
                <a:solidFill>
                  <a:srgbClr val="9D3342"/>
                </a:solidFill>
                <a:latin typeface="Century Gothic" panose="020B0502020202020204" pitchFamily="34" charset="0"/>
              </a:rPr>
            </a:br>
            <a:r>
              <a:rPr lang="uk-UA" sz="44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(людський чинник)</a:t>
            </a:r>
            <a:r>
              <a:rPr lang="uk-UA" sz="3200" b="1" dirty="0"/>
              <a:t>     </a:t>
            </a:r>
            <a:endParaRPr lang="ru-RU" sz="32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529542"/>
          <a:ext cx="5702531" cy="5062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School101\Desktop\вирусы\283527_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87633" y="2477861"/>
            <a:ext cx="244951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WRLDCHA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0114" y="1713048"/>
            <a:ext cx="22860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Картинка 10 из 16518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94910" y="4098661"/>
            <a:ext cx="2113959" cy="211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509</TotalTime>
  <Words>902</Words>
  <Application>Microsoft Office PowerPoint</Application>
  <PresentationFormat>Широкий екран</PresentationFormat>
  <Paragraphs>113</Paragraphs>
  <Slides>16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4" baseType="lpstr">
      <vt:lpstr>Arial</vt:lpstr>
      <vt:lpstr>Arial Unicode MS</vt:lpstr>
      <vt:lpstr>Calibri</vt:lpstr>
      <vt:lpstr>Century Gothic</vt:lpstr>
      <vt:lpstr>Georgia</vt:lpstr>
      <vt:lpstr>Times New Roman</vt:lpstr>
      <vt:lpstr>Wingdings</vt:lpstr>
      <vt:lpstr>Презентация1</vt:lpstr>
      <vt:lpstr>Загрози безпеці інформації в автоматизованих системах. Основні джерела і шляхи реалізації загроз безпеки</vt:lpstr>
      <vt:lpstr>Презентація PowerPoint</vt:lpstr>
      <vt:lpstr>Загроза, атака</vt:lpstr>
      <vt:lpstr>Класифікація загроз залежно від обсягів завданих збитків</vt:lpstr>
      <vt:lpstr>Презентація PowerPoint</vt:lpstr>
      <vt:lpstr>Загрози інформації за метою  впливу</vt:lpstr>
      <vt:lpstr>Джерела загроз</vt:lpstr>
      <vt:lpstr>Існують інші класифікації загроз</vt:lpstr>
      <vt:lpstr>Шляхи поширення загроз (людський чинник)     </vt:lpstr>
      <vt:lpstr>Загрози інформації</vt:lpstr>
      <vt:lpstr>Дії хакерів</vt:lpstr>
      <vt:lpstr>DoS-атака (DDos-атакою)</vt:lpstr>
      <vt:lpstr>Презентація PowerPoint</vt:lpstr>
      <vt:lpstr>Визначте, який принцип безпеки інформації порушено: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поняття в області безпеки інформаційних технологій</dc:title>
  <dc:creator>Admin</dc:creator>
  <cp:lastModifiedBy>Olena</cp:lastModifiedBy>
  <cp:revision>71</cp:revision>
  <dcterms:created xsi:type="dcterms:W3CDTF">2019-03-30T21:24:17Z</dcterms:created>
  <dcterms:modified xsi:type="dcterms:W3CDTF">2023-03-30T13:13:36Z</dcterms:modified>
</cp:coreProperties>
</file>