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6" r:id="rId3"/>
    <p:sldId id="296" r:id="rId4"/>
    <p:sldId id="321" r:id="rId5"/>
    <p:sldId id="32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20" r:id="rId19"/>
    <p:sldId id="323" r:id="rId20"/>
    <p:sldId id="324" r:id="rId21"/>
    <p:sldId id="325" r:id="rId22"/>
    <p:sldId id="326" r:id="rId23"/>
    <p:sldId id="327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18.11.2023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ABC87-5FDA-4D64-92D7-1FE891BE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D7D0F2-3271-4A0F-A31C-41FF9DE4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1" y="3406138"/>
            <a:ext cx="426757" cy="457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BFD48-1627-45EA-9970-61D2BC92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552138"/>
            <a:ext cx="8822378" cy="53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F6450-E3BF-4D06-B54F-0D1FA6F9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4BFFB-B9CF-43D0-BC5C-7914F10282EC}"/>
              </a:ext>
            </a:extLst>
          </p:cNvPr>
          <p:cNvSpPr txBox="1"/>
          <p:nvPr/>
        </p:nvSpPr>
        <p:spPr>
          <a:xfrm>
            <a:off x="2981325" y="3525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9.2.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Регулювання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відносин</a:t>
            </a:r>
            <a:endParaRPr lang="ru-UA" sz="200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8C56D-5C40-4B2A-94B1-0F8D8CF1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82" y="1074528"/>
            <a:ext cx="8112800" cy="54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2EE15-5936-4F15-B807-C3E84C8F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987D6-BE1A-4605-9014-CAB4E5F32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99" y="161925"/>
            <a:ext cx="8046160" cy="1441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BF2525-6130-4480-A091-7320D9898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39" y="1689006"/>
            <a:ext cx="8071437" cy="50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68DDF-595F-45C5-BC48-CB61E482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B1A85-DA6E-4F8D-9A56-B2263B3A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85" y="876300"/>
            <a:ext cx="9218991" cy="47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C1E5-3D6F-4865-AC7C-DE395873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709EF-9345-4524-BB0A-E26FECB4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3" y="537264"/>
            <a:ext cx="8060367" cy="59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431CF-40BF-4D48-9F14-A76F6229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91D53-B9D2-4414-A094-6E73F758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55360"/>
            <a:ext cx="8584266" cy="61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47B9E-2631-4714-B8B6-4155DEE8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8E18A-A827-4AB2-8455-64703ECC80CD}"/>
              </a:ext>
            </a:extLst>
          </p:cNvPr>
          <p:cNvSpPr txBox="1"/>
          <p:nvPr/>
        </p:nvSpPr>
        <p:spPr>
          <a:xfrm>
            <a:off x="1066800" y="376535"/>
            <a:ext cx="9296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baseline="0" dirty="0">
                <a:latin typeface="TimesNewRomanPS-BoldMT"/>
              </a:rPr>
              <a:t>9.3. Роль </a:t>
            </a:r>
            <a:r>
              <a:rPr lang="ru-RU" sz="2000" b="1" i="0" u="none" strike="noStrike" baseline="0" dirty="0" err="1">
                <a:latin typeface="TimesNewRomanPS-BoldMT"/>
              </a:rPr>
              <a:t>державних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органів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влади</a:t>
            </a:r>
            <a:r>
              <a:rPr lang="ru-RU" sz="2000" b="1" i="0" u="none" strike="noStrike" baseline="0" dirty="0">
                <a:latin typeface="TimesNewRomanPS-BoldMT"/>
              </a:rPr>
              <a:t> у </a:t>
            </a:r>
            <a:r>
              <a:rPr lang="ru-RU" sz="2000" b="1" i="0" u="none" strike="noStrike" baseline="0" dirty="0" err="1">
                <a:latin typeface="TimesNewRomanPS-BoldMT"/>
              </a:rPr>
              <a:t>регулюванні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соціально-трудових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відносин</a:t>
            </a: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F4C01-0EF7-4804-901D-C04927B4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064924"/>
            <a:ext cx="8886825" cy="51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5B000-B3E5-4308-8825-6BD31DE3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6D786-7AA3-4445-AD4E-D136C8476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80" y="828676"/>
            <a:ext cx="8919960" cy="45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D44628-A610-47D0-AA4D-72AD4278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7B09D-66C9-4A8D-AEB3-788F8CAF9572}"/>
              </a:ext>
            </a:extLst>
          </p:cNvPr>
          <p:cNvSpPr txBox="1"/>
          <p:nvPr/>
        </p:nvSpPr>
        <p:spPr>
          <a:xfrm>
            <a:off x="1685925" y="419785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FFE85-5573-4651-ACC8-BB9A6331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67" y="1217511"/>
            <a:ext cx="8905164" cy="48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1CEA6C-4022-4853-95C1-C6BAC041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C292A-CC23-4852-89F5-23615B29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5" y="923925"/>
            <a:ext cx="9361343" cy="46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9. МЕХАНІЗМ ФУНКЦІОНУВАННЯ СОЦІАЛЬНО-ТРУДОВИХ ВІДНОСИН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88978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endParaRPr lang="ru-RU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Регулювання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відносин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</a:t>
            </a:r>
            <a:r>
              <a:rPr lang="ru-RU" sz="2000" b="1" i="0" u="none" strike="noStrike" baseline="0" dirty="0">
                <a:latin typeface="TimesNewRomanPS-BoldMT"/>
              </a:rPr>
              <a:t>Роль </a:t>
            </a:r>
            <a:r>
              <a:rPr lang="ru-RU" sz="2000" b="1" i="0" u="none" strike="noStrike" baseline="0" dirty="0" err="1">
                <a:latin typeface="TimesNewRomanPS-BoldMT"/>
              </a:rPr>
              <a:t>державних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органів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влади</a:t>
            </a:r>
            <a:r>
              <a:rPr lang="ru-RU" sz="2000" b="1" i="0" u="none" strike="noStrike" baseline="0" dirty="0">
                <a:latin typeface="TimesNewRomanPS-BoldMT"/>
              </a:rPr>
              <a:t> у </a:t>
            </a:r>
            <a:r>
              <a:rPr lang="ru-RU" sz="2000" b="1" i="0" u="none" strike="noStrike" baseline="0" dirty="0" err="1">
                <a:latin typeface="TimesNewRomanPS-BoldMT"/>
              </a:rPr>
              <a:t>регулюванні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соціально-трудових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  <a:r>
              <a:rPr lang="ru-RU" sz="2000" b="1" i="0" u="none" strike="noStrike" baseline="0" dirty="0" err="1">
                <a:latin typeface="TimesNewRomanPS-BoldMT"/>
              </a:rPr>
              <a:t>відносин</a:t>
            </a:r>
            <a:r>
              <a:rPr lang="ru-RU" sz="2000" b="1" i="0" u="none" strike="noStrike" baseline="0" dirty="0">
                <a:latin typeface="TimesNewRomanPS-BoldMT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роботодавців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896C7-F51C-4888-9486-D99335D1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8099D1-95D1-4678-B1A1-D5AB80E0DD98}"/>
              </a:ext>
            </a:extLst>
          </p:cNvPr>
          <p:cNvSpPr txBox="1"/>
          <p:nvPr/>
        </p:nvSpPr>
        <p:spPr>
          <a:xfrm>
            <a:off x="2162174" y="337209"/>
            <a:ext cx="6905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35C8E-4C15-42DC-9F3A-C21DBC51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074528"/>
            <a:ext cx="6999254" cy="54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6BF21-7A75-4CBF-B922-7BAFB09E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E6DF0F-1D6B-4295-B889-2B7406E9F89E}"/>
              </a:ext>
            </a:extLst>
          </p:cNvPr>
          <p:cNvSpPr txBox="1"/>
          <p:nvPr/>
        </p:nvSpPr>
        <p:spPr>
          <a:xfrm>
            <a:off x="1028701" y="183321"/>
            <a:ext cx="9182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роботодавців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42AF2-92AE-43DD-BFDB-DDDEDF73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67" y="1099499"/>
            <a:ext cx="7940783" cy="6784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5AC31E-2BB2-46A9-B4EC-DEBB12631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1" y="1777903"/>
            <a:ext cx="8479456" cy="51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9C441-1EAA-4952-BE2F-67C85E25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98AA2-7B39-4E9C-9F67-F47DF067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37" y="485775"/>
            <a:ext cx="8767325" cy="41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0A67FE-D6B1-4049-8516-EA528DE7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739FE-A9E6-423D-9607-93320271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15" y="291403"/>
            <a:ext cx="6812870" cy="14174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8E3BF2-807E-4DDA-84AB-54E62588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683" y="1708846"/>
            <a:ext cx="6614733" cy="4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C150A-51B0-4429-8609-B5A9E9A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27A48-C168-4049-A15A-D12997870357}"/>
              </a:ext>
            </a:extLst>
          </p:cNvPr>
          <p:cNvSpPr txBox="1"/>
          <p:nvPr/>
        </p:nvSpPr>
        <p:spPr>
          <a:xfrm>
            <a:off x="1466850" y="137154"/>
            <a:ext cx="7677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FCC53E-8C5B-439E-BD90-7352D8C7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58" y="1074528"/>
            <a:ext cx="9472200" cy="39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C66277-4A18-41FF-92CE-40F8C2F0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C7E001-76CA-4241-8355-CDB8E415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652041"/>
            <a:ext cx="8353713" cy="422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FCF3C-2557-4C93-9C74-B76CF06DB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928" y="1285876"/>
            <a:ext cx="8668259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F7845-3211-497F-A7D8-1D9D3AED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CB02E-7F01-4E4A-B9CE-CD9F825D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86" y="363583"/>
            <a:ext cx="7239627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7B4A8-9A45-4CE4-B070-B81AA2D6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52F8D-497E-4654-B5BD-9C8D9652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464711"/>
            <a:ext cx="8542346" cy="59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C5D8D-D2BC-4C27-B111-496AD0B7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EF95A-96AD-4518-9916-7CC46394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24" y="537264"/>
            <a:ext cx="8501671" cy="52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B1AF5-0816-4CC5-8B50-63884B7B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8560E-C020-4AA4-985D-829F6C3A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00" y="381000"/>
            <a:ext cx="8877905" cy="2497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928DD1-C19A-4D04-83AB-C7BAC14EC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" y="2878787"/>
            <a:ext cx="8877906" cy="16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99664-CFD8-4DE2-9888-9AB1F70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0F6AF-81AD-4022-BF36-A5BAB05C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63" y="390496"/>
            <a:ext cx="7624122" cy="51176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0122E-FD8E-41FE-A212-36CDBD06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68" y="5508167"/>
            <a:ext cx="7488712" cy="7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128</Words>
  <Application>Microsoft Office PowerPoint</Application>
  <PresentationFormat>Широкоэкранный</PresentationFormat>
  <Paragraphs>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TimesNewRomanPS-BoldMT</vt:lpstr>
      <vt:lpstr>Тема Office</vt:lpstr>
      <vt:lpstr>Презентация PowerPoint</vt:lpstr>
      <vt:lpstr>ТЕМА 9. МЕХАНІЗМ ФУНКЦІОНУВАННЯ СОЦІАЛЬНО-ТРУДОВИХ ВІДНОСИН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48</cp:revision>
  <dcterms:created xsi:type="dcterms:W3CDTF">2023-09-02T13:04:54Z</dcterms:created>
  <dcterms:modified xsi:type="dcterms:W3CDTF">2023-11-18T13:56:51Z</dcterms:modified>
</cp:coreProperties>
</file>