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6" r:id="rId3"/>
    <p:sldId id="260" r:id="rId4"/>
    <p:sldId id="276" r:id="rId5"/>
    <p:sldId id="257" r:id="rId6"/>
    <p:sldId id="277" r:id="rId7"/>
    <p:sldId id="278" r:id="rId8"/>
    <p:sldId id="279" r:id="rId9"/>
    <p:sldId id="280" r:id="rId10"/>
    <p:sldId id="261" r:id="rId11"/>
    <p:sldId id="262" r:id="rId12"/>
    <p:sldId id="263" r:id="rId13"/>
    <p:sldId id="281" r:id="rId14"/>
    <p:sldId id="264" r:id="rId15"/>
    <p:sldId id="265" r:id="rId16"/>
    <p:sldId id="282" r:id="rId17"/>
    <p:sldId id="266" r:id="rId18"/>
    <p:sldId id="283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18.10.2023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DB00-4964-41F7-BC7C-7BACB5CEDF41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7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8A1C2E-FBE9-4CBB-986A-3618A9F6A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44" y="476251"/>
            <a:ext cx="8614788" cy="54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7737-CB5C-4218-BDD9-B35D19BBBE74}"/>
              </a:ext>
            </a:extLst>
          </p:cNvPr>
          <p:cNvSpPr txBox="1"/>
          <p:nvPr/>
        </p:nvSpPr>
        <p:spPr>
          <a:xfrm>
            <a:off x="3048000" y="3236319"/>
            <a:ext cx="6096000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24130" indent="450215" algn="just">
              <a:lnSpc>
                <a:spcPct val="115000"/>
              </a:lnSpc>
            </a:pP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7019B-A06F-48AF-B5A4-572D507F80D4}"/>
              </a:ext>
            </a:extLst>
          </p:cNvPr>
          <p:cNvSpPr txBox="1"/>
          <p:nvPr/>
        </p:nvSpPr>
        <p:spPr>
          <a:xfrm>
            <a:off x="2876550" y="4227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A6F6AC-DB5D-4E81-9CD0-C90497CA6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5" y="442381"/>
            <a:ext cx="7722866" cy="1443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466979-6847-486E-9212-D3D465375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4" y="1867567"/>
            <a:ext cx="7629525" cy="49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118E3-6149-40FD-8530-7F0F552D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87" y="537264"/>
            <a:ext cx="8230210" cy="39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96F68-7C1D-45FD-83B8-CF6AE7981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EFE6A-EB5D-4987-A890-60FC35181409}"/>
              </a:ext>
            </a:extLst>
          </p:cNvPr>
          <p:cNvSpPr txBox="1"/>
          <p:nvPr/>
        </p:nvSpPr>
        <p:spPr>
          <a:xfrm>
            <a:off x="2686050" y="35259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1E1F3E-9C83-4E3B-885D-C5D54B58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44" y="1074528"/>
            <a:ext cx="8654018" cy="20993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69B53F-9B0B-4B1F-BA95-7D68C7C69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37" y="3173911"/>
            <a:ext cx="8654018" cy="13037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238DE0-84AC-4234-9D50-B8AE4CC4A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090" y="4477682"/>
            <a:ext cx="8581311" cy="16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A3EC8E-279C-4FDE-92E3-E2BB6167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639995"/>
            <a:ext cx="8376589" cy="51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DFF3B-2319-4411-BE3C-7663693F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677974"/>
            <a:ext cx="8422319" cy="48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C1F740-BFF1-4D61-8937-A7BECC69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1195F-5C4E-45B5-861F-867CDB2D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95" y="600076"/>
            <a:ext cx="8178561" cy="48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16EB3C-B414-40F6-8B08-DB1330F2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231668"/>
            <a:ext cx="7877483" cy="63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F9668-991F-44B2-B828-7171BD14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89F3B7-28DF-48D4-BE11-DFA511ED5472}"/>
              </a:ext>
            </a:extLst>
          </p:cNvPr>
          <p:cNvSpPr txBox="1"/>
          <p:nvPr/>
        </p:nvSpPr>
        <p:spPr>
          <a:xfrm>
            <a:off x="2800350" y="22609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07D8FD-F1AB-4CC0-91B3-B5E5449F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720991"/>
            <a:ext cx="7600950" cy="59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3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202889-5BBC-4D6B-AD18-88F3DF02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57" y="386604"/>
            <a:ext cx="8448081" cy="60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1074528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6. ОРГАНІЗАЦІЯ ПРАЦІ.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88978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6.5.Дисципліна праці</a:t>
            </a: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F8F35-75B9-4F22-904A-2BDB871D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03" y="428625"/>
            <a:ext cx="8775466" cy="41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2A4347-A360-431A-AF97-95E8EEA3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54" y="447676"/>
            <a:ext cx="8827546" cy="56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1A5C9-6492-4A34-A4D2-576758C57355}"/>
              </a:ext>
            </a:extLst>
          </p:cNvPr>
          <p:cNvSpPr txBox="1"/>
          <p:nvPr/>
        </p:nvSpPr>
        <p:spPr>
          <a:xfrm>
            <a:off x="1295401" y="352598"/>
            <a:ext cx="847725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.1. Поняття, зміст і завдання організації праці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3A5010-7DE5-44E7-BBFC-B2609B67E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20" y="1074528"/>
            <a:ext cx="8668591" cy="2947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FD9BA1-21CB-4035-861D-837E2970D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20" y="4267201"/>
            <a:ext cx="8840443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11074-C957-4953-B52A-99EF321E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3450E-55A4-4401-956F-E13B20D1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645387"/>
            <a:ext cx="8814774" cy="55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93FCC9-7FE2-44D3-A699-89D907FB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44306"/>
            <a:ext cx="7351668" cy="65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2D4E2-75AE-42D4-A25D-F7341C85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8F8BB-3937-4224-9D9B-4D48FE79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61" y="695325"/>
            <a:ext cx="9264813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0BDB1-9EF5-4921-9305-768ED31F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7A785-A700-4B2F-8BA4-040DE6724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45" y="600075"/>
            <a:ext cx="9006757" cy="51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1E82B-643F-43C7-A998-3F0ADC7D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E98E7-7B52-4F39-B504-3C559138C04D}"/>
              </a:ext>
            </a:extLst>
          </p:cNvPr>
          <p:cNvSpPr txBox="1"/>
          <p:nvPr/>
        </p:nvSpPr>
        <p:spPr>
          <a:xfrm>
            <a:off x="2162175" y="18102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FCDEE-6A0C-4602-8009-9FAAF772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63" y="581134"/>
            <a:ext cx="7747961" cy="3055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B1FA4E-2E75-451B-82D5-DDE8909DB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95" y="3561564"/>
            <a:ext cx="7976529" cy="31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E40A0-EE81-439C-9C3D-EB94771F3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73810A-698C-4A23-ACA0-C15A08C75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46" y="405981"/>
            <a:ext cx="8208448" cy="12058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F6CEF-9DCE-4859-82C0-8032AB23B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1699078"/>
            <a:ext cx="8397544" cy="38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100</Words>
  <Application>Microsoft Office PowerPoint</Application>
  <PresentationFormat>Широкоэкранный</PresentationFormat>
  <Paragraphs>17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6. ОРГАНІЗАЦІЯ ПРАЦІ.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29</cp:revision>
  <dcterms:created xsi:type="dcterms:W3CDTF">2023-09-02T13:04:54Z</dcterms:created>
  <dcterms:modified xsi:type="dcterms:W3CDTF">2023-10-18T06:39:39Z</dcterms:modified>
</cp:coreProperties>
</file>