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3D2A-92A3-4764-94D5-9AAF2F763777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60634-9EC8-4D6E-81C9-9EE1511A21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araolympic Games\параолімпіада сл.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45" y="166338"/>
            <a:ext cx="8672573" cy="6477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Paraolympic Games\параолімпіада сл.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57" y="214290"/>
            <a:ext cx="8932705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Paraolympic Games\параолімпіада сл.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58" y="857232"/>
            <a:ext cx="910708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Paraolympic Games\параолімпіада сл.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1089"/>
            <a:ext cx="9144000" cy="5155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Paraolympic Games\параолімпіада сл.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94" y="857232"/>
            <a:ext cx="9160094" cy="5134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Paraolympic Games\параолімпіада сл.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9160"/>
            <a:ext cx="9144000" cy="5059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Paraolympic Games\параолімпіада сл.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1089"/>
            <a:ext cx="9144000" cy="5155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Paraolympic Games\параолімпіада сл.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5" y="857232"/>
            <a:ext cx="9152469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2022-06-13T02:53:59Z</dcterms:created>
  <dcterms:modified xsi:type="dcterms:W3CDTF">2022-06-13T02:59:34Z</dcterms:modified>
</cp:coreProperties>
</file>