
<file path=[Content_Types].xml><?xml version="1.0" encoding="utf-8"?>
<Types xmlns="http://schemas.openxmlformats.org/package/2006/content-types">
  <Override PartName="/ppt/slides/slide47.xml" ContentType="application/vnd.openxmlformats-officedocument.presentationml.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diagrams/colors27.xml" ContentType="application/vnd.openxmlformats-officedocument.drawingml.diagramColors+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49.xml" ContentType="application/vnd.openxmlformats-officedocument.presentationml.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sldIdLst>
    <p:sldId id="256" r:id="rId2"/>
    <p:sldId id="308" r:id="rId3"/>
    <p:sldId id="260" r:id="rId4"/>
    <p:sldId id="340" r:id="rId5"/>
    <p:sldId id="409" r:id="rId6"/>
    <p:sldId id="408" r:id="rId7"/>
    <p:sldId id="371" r:id="rId8"/>
    <p:sldId id="410" r:id="rId9"/>
    <p:sldId id="332" r:id="rId10"/>
    <p:sldId id="376" r:id="rId11"/>
    <p:sldId id="313" r:id="rId12"/>
    <p:sldId id="411" r:id="rId13"/>
    <p:sldId id="412" r:id="rId14"/>
    <p:sldId id="386" r:id="rId15"/>
    <p:sldId id="414" r:id="rId16"/>
    <p:sldId id="415" r:id="rId17"/>
    <p:sldId id="416" r:id="rId18"/>
    <p:sldId id="417" r:id="rId19"/>
    <p:sldId id="418" r:id="rId20"/>
    <p:sldId id="419" r:id="rId21"/>
    <p:sldId id="387" r:id="rId22"/>
    <p:sldId id="420" r:id="rId23"/>
    <p:sldId id="421" r:id="rId24"/>
    <p:sldId id="422" r:id="rId25"/>
    <p:sldId id="423" r:id="rId26"/>
    <p:sldId id="424" r:id="rId27"/>
    <p:sldId id="388" r:id="rId28"/>
    <p:sldId id="425" r:id="rId29"/>
    <p:sldId id="426" r:id="rId30"/>
    <p:sldId id="427" r:id="rId31"/>
    <p:sldId id="428" r:id="rId32"/>
    <p:sldId id="429" r:id="rId33"/>
    <p:sldId id="430" r:id="rId34"/>
    <p:sldId id="394" r:id="rId35"/>
    <p:sldId id="395" r:id="rId36"/>
    <p:sldId id="398" r:id="rId37"/>
    <p:sldId id="431" r:id="rId38"/>
    <p:sldId id="432" r:id="rId39"/>
    <p:sldId id="433" r:id="rId40"/>
    <p:sldId id="434" r:id="rId41"/>
    <p:sldId id="435" r:id="rId42"/>
    <p:sldId id="436" r:id="rId43"/>
    <p:sldId id="437" r:id="rId44"/>
    <p:sldId id="438" r:id="rId45"/>
    <p:sldId id="440" r:id="rId46"/>
    <p:sldId id="444" r:id="rId47"/>
    <p:sldId id="441" r:id="rId48"/>
    <p:sldId id="442" r:id="rId49"/>
    <p:sldId id="439" r:id="rId50"/>
    <p:sldId id="44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7BEA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p:scale>
          <a:sx n="75" d="100"/>
          <a:sy n="75" d="100"/>
        </p:scale>
        <p:origin x="-534" y="-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1E16D1-825C-4566-8E6F-CDC2683C0484}"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uk-UA"/>
        </a:p>
      </dgm:t>
    </dgm:pt>
    <dgm:pt modelId="{7A4A2A09-D12B-446A-BA26-300BD2915583}">
      <dgm:prSet custT="1"/>
      <dgm:spPr>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0"/>
          <a:r>
            <a:rPr lang="uk-UA" sz="1800" b="1" dirty="0" smtClean="0"/>
            <a:t>1. </a:t>
          </a:r>
          <a:r>
            <a:rPr lang="uk-UA" sz="2800" b="1" dirty="0" smtClean="0"/>
            <a:t>Науковий стиль письма</a:t>
          </a:r>
          <a:endParaRPr lang="uk-UA" sz="2800" b="1" dirty="0"/>
        </a:p>
      </dgm:t>
    </dgm:pt>
    <dgm:pt modelId="{ED3587EF-3323-4A0E-9B35-91E18CC13CF5}" type="sibTrans" cxnId="{94CE3E7A-ACCD-4A9C-B83B-DE41FE75CF0D}">
      <dgm:prSet/>
      <dgm:spPr/>
      <dgm:t>
        <a:bodyPr/>
        <a:lstStyle/>
        <a:p>
          <a:endParaRPr lang="uk-UA"/>
        </a:p>
      </dgm:t>
    </dgm:pt>
    <dgm:pt modelId="{0E014402-6964-4010-B9EB-FC9DE2416C87}" type="parTrans" cxnId="{94CE3E7A-ACCD-4A9C-B83B-DE41FE75CF0D}">
      <dgm:prSet/>
      <dgm:spPr/>
      <dgm:t>
        <a:bodyPr/>
        <a:lstStyle/>
        <a:p>
          <a:endParaRPr lang="uk-UA"/>
        </a:p>
      </dgm:t>
    </dgm:pt>
    <dgm:pt modelId="{6E5EE6BC-E07D-4B47-ADFD-36112EDF150B}">
      <dgm:prSet custT="1"/>
      <dgm:spPr>
        <a:solidFill>
          <a:schemeClr val="accent2">
            <a:lumMod val="20000"/>
            <a:lumOff val="80000"/>
          </a:schemeClr>
        </a:solidFill>
      </dgm:spPr>
      <dgm:t>
        <a:bodyPr/>
        <a:lstStyle/>
        <a:p>
          <a:pPr rtl="0"/>
          <a:r>
            <a:rPr lang="uk-UA" sz="2800" b="1" dirty="0" smtClean="0"/>
            <a:t>1.1. Різновиди наукового стилю</a:t>
          </a:r>
          <a:endParaRPr lang="uk-UA" sz="2800" b="1" dirty="0"/>
        </a:p>
      </dgm:t>
    </dgm:pt>
    <dgm:pt modelId="{673C0399-2636-40E4-9B1D-5F06E2F6DFFB}" type="sibTrans" cxnId="{C7704899-7406-4FD2-BC92-39D5F51E74B9}">
      <dgm:prSet/>
      <dgm:spPr/>
      <dgm:t>
        <a:bodyPr/>
        <a:lstStyle/>
        <a:p>
          <a:endParaRPr lang="uk-UA"/>
        </a:p>
      </dgm:t>
    </dgm:pt>
    <dgm:pt modelId="{D44089AE-F01C-47CE-92C8-DE5C496C9313}" type="parTrans" cxnId="{C7704899-7406-4FD2-BC92-39D5F51E74B9}">
      <dgm:prSet/>
      <dgm:spPr/>
      <dgm:t>
        <a:bodyPr/>
        <a:lstStyle/>
        <a:p>
          <a:endParaRPr lang="uk-UA"/>
        </a:p>
      </dgm:t>
    </dgm:pt>
    <dgm:pt modelId="{2BF1E955-5A94-48BD-96BE-490C3A824A55}">
      <dgm:prSet custT="1"/>
      <dgm:spPr>
        <a:solidFill>
          <a:schemeClr val="accent2">
            <a:lumMod val="20000"/>
            <a:lumOff val="80000"/>
          </a:schemeClr>
        </a:solidFill>
      </dgm:spPr>
      <dgm:t>
        <a:bodyPr/>
        <a:lstStyle/>
        <a:p>
          <a:r>
            <a:rPr lang="uk-UA" sz="2800" b="1" dirty="0" smtClean="0"/>
            <a:t>1.2. Основні жанри  наукового стилю та правила написання</a:t>
          </a:r>
          <a:endParaRPr lang="uk-UA" sz="2800" b="1" dirty="0"/>
        </a:p>
      </dgm:t>
    </dgm:pt>
    <dgm:pt modelId="{0F2D9AD4-7400-4ACB-A8FE-A7BBD0782BBF}" type="parTrans" cxnId="{67298B19-5328-49A4-AAD6-EE6EED5B1264}">
      <dgm:prSet/>
      <dgm:spPr/>
      <dgm:t>
        <a:bodyPr/>
        <a:lstStyle/>
        <a:p>
          <a:endParaRPr lang="uk-UA"/>
        </a:p>
      </dgm:t>
    </dgm:pt>
    <dgm:pt modelId="{E547DF42-3296-4330-A8D5-F826A26C835C}" type="sibTrans" cxnId="{67298B19-5328-49A4-AAD6-EE6EED5B1264}">
      <dgm:prSet/>
      <dgm:spPr/>
      <dgm:t>
        <a:bodyPr/>
        <a:lstStyle/>
        <a:p>
          <a:endParaRPr lang="uk-UA"/>
        </a:p>
      </dgm:t>
    </dgm:pt>
    <dgm:pt modelId="{C957131F-2037-4761-89F5-C97A2ADAC0A4}">
      <dgm:prSet custT="1"/>
      <dgm:spPr>
        <a:solidFill>
          <a:schemeClr val="accent2">
            <a:lumMod val="20000"/>
            <a:lumOff val="80000"/>
          </a:schemeClr>
        </a:solidFill>
      </dgm:spPr>
      <dgm:t>
        <a:bodyPr/>
        <a:lstStyle/>
        <a:p>
          <a:r>
            <a:rPr lang="uk-UA" sz="2400" b="1" dirty="0" smtClean="0"/>
            <a:t>2. </a:t>
          </a:r>
          <a:r>
            <a:rPr lang="uk-UA" sz="2800" b="1" dirty="0" smtClean="0"/>
            <a:t>Усне та писемне мовлення</a:t>
          </a:r>
          <a:endParaRPr lang="uk-UA" sz="2800" b="1" dirty="0"/>
        </a:p>
      </dgm:t>
    </dgm:pt>
    <dgm:pt modelId="{4AD15945-254D-4A5B-9CB8-51A8972F311D}" type="parTrans" cxnId="{8734471E-4713-4A7C-9BA4-A0B88441B68B}">
      <dgm:prSet/>
      <dgm:spPr/>
      <dgm:t>
        <a:bodyPr/>
        <a:lstStyle/>
        <a:p>
          <a:endParaRPr lang="uk-UA"/>
        </a:p>
      </dgm:t>
    </dgm:pt>
    <dgm:pt modelId="{58836150-909C-47F9-A780-95F299BFEB20}" type="sibTrans" cxnId="{8734471E-4713-4A7C-9BA4-A0B88441B68B}">
      <dgm:prSet/>
      <dgm:spPr/>
      <dgm:t>
        <a:bodyPr/>
        <a:lstStyle/>
        <a:p>
          <a:endParaRPr lang="uk-UA"/>
        </a:p>
      </dgm:t>
    </dgm:pt>
    <dgm:pt modelId="{480966FF-8B28-4AE5-9396-96834D382C59}" type="pres">
      <dgm:prSet presAssocID="{E51E16D1-825C-4566-8E6F-CDC2683C0484}" presName="Name0" presStyleCnt="0">
        <dgm:presLayoutVars>
          <dgm:chMax val="7"/>
          <dgm:dir/>
          <dgm:animLvl val="lvl"/>
          <dgm:resizeHandles val="exact"/>
        </dgm:presLayoutVars>
      </dgm:prSet>
      <dgm:spPr/>
      <dgm:t>
        <a:bodyPr/>
        <a:lstStyle/>
        <a:p>
          <a:endParaRPr lang="uk-UA"/>
        </a:p>
      </dgm:t>
    </dgm:pt>
    <dgm:pt modelId="{B021B8A8-AC6B-42A6-994C-532EC9EF2EF6}" type="pres">
      <dgm:prSet presAssocID="{7A4A2A09-D12B-446A-BA26-300BD2915583}" presName="circle1" presStyleLbl="node1" presStyleIdx="0" presStyleCnt="4"/>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a:p>
      </dgm:t>
    </dgm:pt>
    <dgm:pt modelId="{AFA8B8E4-4A4E-47E4-AC75-89F8C77E892B}" type="pres">
      <dgm:prSet presAssocID="{7A4A2A09-D12B-446A-BA26-300BD2915583}" presName="space" presStyleCnt="0"/>
      <dgm:spPr/>
      <dgm:t>
        <a:bodyPr/>
        <a:lstStyle/>
        <a:p>
          <a:endParaRPr lang="uk-UA"/>
        </a:p>
      </dgm:t>
    </dgm:pt>
    <dgm:pt modelId="{BBAF6922-4A74-445B-AA03-1968DFDAD349}" type="pres">
      <dgm:prSet presAssocID="{7A4A2A09-D12B-446A-BA26-300BD2915583}" presName="rect1" presStyleLbl="alignAcc1" presStyleIdx="0" presStyleCnt="4" custLinFactNeighborX="792"/>
      <dgm:spPr/>
      <dgm:t>
        <a:bodyPr/>
        <a:lstStyle/>
        <a:p>
          <a:endParaRPr lang="uk-UA"/>
        </a:p>
      </dgm:t>
    </dgm:pt>
    <dgm:pt modelId="{2B8F867B-B472-4F62-B71E-0E5FFAF438EB}" type="pres">
      <dgm:prSet presAssocID="{6E5EE6BC-E07D-4B47-ADFD-36112EDF150B}" presName="vertSpace2" presStyleLbl="node1" presStyleIdx="0" presStyleCnt="4"/>
      <dgm:spPr/>
      <dgm:t>
        <a:bodyPr/>
        <a:lstStyle/>
        <a:p>
          <a:endParaRPr lang="uk-UA"/>
        </a:p>
      </dgm:t>
    </dgm:pt>
    <dgm:pt modelId="{F7F842E7-37F2-45EF-BFA8-B68C83E96E9E}" type="pres">
      <dgm:prSet presAssocID="{6E5EE6BC-E07D-4B47-ADFD-36112EDF150B}" presName="circle2" presStyleLbl="node1" presStyleIdx="1" presStyleCnt="4"/>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a:p>
      </dgm:t>
    </dgm:pt>
    <dgm:pt modelId="{DBD8FE20-273F-4E47-BDD1-2E0900BED086}" type="pres">
      <dgm:prSet presAssocID="{6E5EE6BC-E07D-4B47-ADFD-36112EDF150B}" presName="rect2" presStyleLbl="alignAcc1" presStyleIdx="1" presStyleCnt="4" custLinFactNeighborX="594" custLinFactNeighborY="1146"/>
      <dgm:spPr/>
      <dgm:t>
        <a:bodyPr/>
        <a:lstStyle/>
        <a:p>
          <a:endParaRPr lang="uk-UA"/>
        </a:p>
      </dgm:t>
    </dgm:pt>
    <dgm:pt modelId="{0F8CFACA-609E-4A6B-B54C-B17B12B7BAD3}" type="pres">
      <dgm:prSet presAssocID="{2BF1E955-5A94-48BD-96BE-490C3A824A55}" presName="vertSpace3" presStyleLbl="node1" presStyleIdx="1" presStyleCnt="4"/>
      <dgm:spPr/>
      <dgm:t>
        <a:bodyPr/>
        <a:lstStyle/>
        <a:p>
          <a:endParaRPr lang="uk-UA"/>
        </a:p>
      </dgm:t>
    </dgm:pt>
    <dgm:pt modelId="{ADA15A51-776F-4026-A49D-146A8F625198}" type="pres">
      <dgm:prSet presAssocID="{2BF1E955-5A94-48BD-96BE-490C3A824A55}" presName="circle3" presStyleLbl="node1" presStyleIdx="2" presStyleCnt="4"/>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a:p>
      </dgm:t>
    </dgm:pt>
    <dgm:pt modelId="{D2A577E7-24E1-4FAD-870C-0E4D3A8FCA26}" type="pres">
      <dgm:prSet presAssocID="{2BF1E955-5A94-48BD-96BE-490C3A824A55}" presName="rect3" presStyleLbl="alignAcc1" presStyleIdx="2" presStyleCnt="4" custLinFactNeighborX="-396" custLinFactNeighborY="-2600"/>
      <dgm:spPr/>
      <dgm:t>
        <a:bodyPr/>
        <a:lstStyle/>
        <a:p>
          <a:endParaRPr lang="uk-UA"/>
        </a:p>
      </dgm:t>
    </dgm:pt>
    <dgm:pt modelId="{8A9DED45-5184-490C-9226-3E845C904C38}" type="pres">
      <dgm:prSet presAssocID="{C957131F-2037-4761-89F5-C97A2ADAC0A4}" presName="vertSpace4" presStyleLbl="node1" presStyleIdx="2" presStyleCnt="4"/>
      <dgm:spPr/>
    </dgm:pt>
    <dgm:pt modelId="{6CB84C17-D818-4875-B8DE-1DDE1114B7CA}" type="pres">
      <dgm:prSet presAssocID="{C957131F-2037-4761-89F5-C97A2ADAC0A4}" presName="circle4" presStyleLbl="node1" presStyleIdx="3" presStyleCnt="4"/>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a:p>
      </dgm:t>
    </dgm:pt>
    <dgm:pt modelId="{93AF4CDF-B261-4137-9BD4-77FE53CB253A}" type="pres">
      <dgm:prSet presAssocID="{C957131F-2037-4761-89F5-C97A2ADAC0A4}" presName="rect4" presStyleLbl="alignAcc1" presStyleIdx="3" presStyleCnt="4"/>
      <dgm:spPr/>
      <dgm:t>
        <a:bodyPr/>
        <a:lstStyle/>
        <a:p>
          <a:endParaRPr lang="uk-UA"/>
        </a:p>
      </dgm:t>
    </dgm:pt>
    <dgm:pt modelId="{6364D79D-D62E-497E-91B5-8A53F94CBA83}" type="pres">
      <dgm:prSet presAssocID="{7A4A2A09-D12B-446A-BA26-300BD2915583}" presName="rect1ParTxNoCh" presStyleLbl="alignAcc1" presStyleIdx="3" presStyleCnt="4">
        <dgm:presLayoutVars>
          <dgm:chMax val="1"/>
          <dgm:bulletEnabled val="1"/>
        </dgm:presLayoutVars>
      </dgm:prSet>
      <dgm:spPr/>
      <dgm:t>
        <a:bodyPr/>
        <a:lstStyle/>
        <a:p>
          <a:endParaRPr lang="uk-UA"/>
        </a:p>
      </dgm:t>
    </dgm:pt>
    <dgm:pt modelId="{7FD8702D-3EBC-496C-A6B0-62BC534AB1CA}" type="pres">
      <dgm:prSet presAssocID="{6E5EE6BC-E07D-4B47-ADFD-36112EDF150B}" presName="rect2ParTxNoCh" presStyleLbl="alignAcc1" presStyleIdx="3" presStyleCnt="4">
        <dgm:presLayoutVars>
          <dgm:chMax val="1"/>
          <dgm:bulletEnabled val="1"/>
        </dgm:presLayoutVars>
      </dgm:prSet>
      <dgm:spPr/>
      <dgm:t>
        <a:bodyPr/>
        <a:lstStyle/>
        <a:p>
          <a:endParaRPr lang="uk-UA"/>
        </a:p>
      </dgm:t>
    </dgm:pt>
    <dgm:pt modelId="{3331FCF8-E2DF-4F84-92F2-26BAC02534FE}" type="pres">
      <dgm:prSet presAssocID="{2BF1E955-5A94-48BD-96BE-490C3A824A55}" presName="rect3ParTxNoCh" presStyleLbl="alignAcc1" presStyleIdx="3" presStyleCnt="4">
        <dgm:presLayoutVars>
          <dgm:chMax val="1"/>
          <dgm:bulletEnabled val="1"/>
        </dgm:presLayoutVars>
      </dgm:prSet>
      <dgm:spPr/>
      <dgm:t>
        <a:bodyPr/>
        <a:lstStyle/>
        <a:p>
          <a:endParaRPr lang="uk-UA"/>
        </a:p>
      </dgm:t>
    </dgm:pt>
    <dgm:pt modelId="{6AA6F3BE-C7F7-458A-ABF0-83A074CB478B}" type="pres">
      <dgm:prSet presAssocID="{C957131F-2037-4761-89F5-C97A2ADAC0A4}" presName="rect4ParTxNoCh" presStyleLbl="alignAcc1" presStyleIdx="3" presStyleCnt="4">
        <dgm:presLayoutVars>
          <dgm:chMax val="1"/>
          <dgm:bulletEnabled val="1"/>
        </dgm:presLayoutVars>
      </dgm:prSet>
      <dgm:spPr/>
      <dgm:t>
        <a:bodyPr/>
        <a:lstStyle/>
        <a:p>
          <a:endParaRPr lang="uk-UA"/>
        </a:p>
      </dgm:t>
    </dgm:pt>
  </dgm:ptLst>
  <dgm:cxnLst>
    <dgm:cxn modelId="{B68F2106-D320-46F7-9299-1333DC939BE0}" type="presOf" srcId="{C957131F-2037-4761-89F5-C97A2ADAC0A4}" destId="{6AA6F3BE-C7F7-458A-ABF0-83A074CB478B}" srcOrd="1" destOrd="0" presId="urn:microsoft.com/office/officeart/2005/8/layout/target3"/>
    <dgm:cxn modelId="{C7704899-7406-4FD2-BC92-39D5F51E74B9}" srcId="{E51E16D1-825C-4566-8E6F-CDC2683C0484}" destId="{6E5EE6BC-E07D-4B47-ADFD-36112EDF150B}" srcOrd="1" destOrd="0" parTransId="{D44089AE-F01C-47CE-92C8-DE5C496C9313}" sibTransId="{673C0399-2636-40E4-9B1D-5F06E2F6DFFB}"/>
    <dgm:cxn modelId="{F3047621-A4B1-4EE3-8381-C57F5E7E6F21}" type="presOf" srcId="{6E5EE6BC-E07D-4B47-ADFD-36112EDF150B}" destId="{DBD8FE20-273F-4E47-BDD1-2E0900BED086}" srcOrd="0" destOrd="0" presId="urn:microsoft.com/office/officeart/2005/8/layout/target3"/>
    <dgm:cxn modelId="{94CE3E7A-ACCD-4A9C-B83B-DE41FE75CF0D}" srcId="{E51E16D1-825C-4566-8E6F-CDC2683C0484}" destId="{7A4A2A09-D12B-446A-BA26-300BD2915583}" srcOrd="0" destOrd="0" parTransId="{0E014402-6964-4010-B9EB-FC9DE2416C87}" sibTransId="{ED3587EF-3323-4A0E-9B35-91E18CC13CF5}"/>
    <dgm:cxn modelId="{1E6FB87D-CBF5-410E-B421-A74D4CCDCF2F}" type="presOf" srcId="{7A4A2A09-D12B-446A-BA26-300BD2915583}" destId="{BBAF6922-4A74-445B-AA03-1968DFDAD349}" srcOrd="0" destOrd="0" presId="urn:microsoft.com/office/officeart/2005/8/layout/target3"/>
    <dgm:cxn modelId="{6C23191F-7819-4A4E-8090-816CDC915C35}" type="presOf" srcId="{6E5EE6BC-E07D-4B47-ADFD-36112EDF150B}" destId="{7FD8702D-3EBC-496C-A6B0-62BC534AB1CA}" srcOrd="1" destOrd="0" presId="urn:microsoft.com/office/officeart/2005/8/layout/target3"/>
    <dgm:cxn modelId="{8734471E-4713-4A7C-9BA4-A0B88441B68B}" srcId="{E51E16D1-825C-4566-8E6F-CDC2683C0484}" destId="{C957131F-2037-4761-89F5-C97A2ADAC0A4}" srcOrd="3" destOrd="0" parTransId="{4AD15945-254D-4A5B-9CB8-51A8972F311D}" sibTransId="{58836150-909C-47F9-A780-95F299BFEB20}"/>
    <dgm:cxn modelId="{0F1CBB23-76E2-431E-BCBB-7ACF6B008048}" type="presOf" srcId="{2BF1E955-5A94-48BD-96BE-490C3A824A55}" destId="{D2A577E7-24E1-4FAD-870C-0E4D3A8FCA26}" srcOrd="0" destOrd="0" presId="urn:microsoft.com/office/officeart/2005/8/layout/target3"/>
    <dgm:cxn modelId="{2F2CAC2A-163D-4E39-A8C0-7AB4806CD5C6}" type="presOf" srcId="{C957131F-2037-4761-89F5-C97A2ADAC0A4}" destId="{93AF4CDF-B261-4137-9BD4-77FE53CB253A}" srcOrd="0" destOrd="0" presId="urn:microsoft.com/office/officeart/2005/8/layout/target3"/>
    <dgm:cxn modelId="{C90ED7E7-7641-47C8-BCEF-D2D5D04ADFA9}" type="presOf" srcId="{7A4A2A09-D12B-446A-BA26-300BD2915583}" destId="{6364D79D-D62E-497E-91B5-8A53F94CBA83}" srcOrd="1" destOrd="0" presId="urn:microsoft.com/office/officeart/2005/8/layout/target3"/>
    <dgm:cxn modelId="{67298B19-5328-49A4-AAD6-EE6EED5B1264}" srcId="{E51E16D1-825C-4566-8E6F-CDC2683C0484}" destId="{2BF1E955-5A94-48BD-96BE-490C3A824A55}" srcOrd="2" destOrd="0" parTransId="{0F2D9AD4-7400-4ACB-A8FE-A7BBD0782BBF}" sibTransId="{E547DF42-3296-4330-A8D5-F826A26C835C}"/>
    <dgm:cxn modelId="{319A7C9F-DBB0-4E0F-8201-1E7154D5C531}" type="presOf" srcId="{2BF1E955-5A94-48BD-96BE-490C3A824A55}" destId="{3331FCF8-E2DF-4F84-92F2-26BAC02534FE}" srcOrd="1" destOrd="0" presId="urn:microsoft.com/office/officeart/2005/8/layout/target3"/>
    <dgm:cxn modelId="{FE0E8E52-159D-4D2E-89C7-EC8E9C9F26E6}" type="presOf" srcId="{E51E16D1-825C-4566-8E6F-CDC2683C0484}" destId="{480966FF-8B28-4AE5-9396-96834D382C59}" srcOrd="0" destOrd="0" presId="urn:microsoft.com/office/officeart/2005/8/layout/target3"/>
    <dgm:cxn modelId="{A05E2A0C-0194-4151-8040-BE6A8B9F7B7B}" type="presParOf" srcId="{480966FF-8B28-4AE5-9396-96834D382C59}" destId="{B021B8A8-AC6B-42A6-994C-532EC9EF2EF6}" srcOrd="0" destOrd="0" presId="urn:microsoft.com/office/officeart/2005/8/layout/target3"/>
    <dgm:cxn modelId="{9C92CBA8-8F75-4E13-B205-C0C92964B1D5}" type="presParOf" srcId="{480966FF-8B28-4AE5-9396-96834D382C59}" destId="{AFA8B8E4-4A4E-47E4-AC75-89F8C77E892B}" srcOrd="1" destOrd="0" presId="urn:microsoft.com/office/officeart/2005/8/layout/target3"/>
    <dgm:cxn modelId="{F859EFB5-F881-4B42-9742-33206ABE6E5D}" type="presParOf" srcId="{480966FF-8B28-4AE5-9396-96834D382C59}" destId="{BBAF6922-4A74-445B-AA03-1968DFDAD349}" srcOrd="2" destOrd="0" presId="urn:microsoft.com/office/officeart/2005/8/layout/target3"/>
    <dgm:cxn modelId="{08BEE3B2-DD8E-450D-ADB7-CD1D91EC9989}" type="presParOf" srcId="{480966FF-8B28-4AE5-9396-96834D382C59}" destId="{2B8F867B-B472-4F62-B71E-0E5FFAF438EB}" srcOrd="3" destOrd="0" presId="urn:microsoft.com/office/officeart/2005/8/layout/target3"/>
    <dgm:cxn modelId="{F091A670-F19A-4175-A77A-D830BE3980FA}" type="presParOf" srcId="{480966FF-8B28-4AE5-9396-96834D382C59}" destId="{F7F842E7-37F2-45EF-BFA8-B68C83E96E9E}" srcOrd="4" destOrd="0" presId="urn:microsoft.com/office/officeart/2005/8/layout/target3"/>
    <dgm:cxn modelId="{E1B683A1-8B64-4BB6-AA0D-F0DE50CC29ED}" type="presParOf" srcId="{480966FF-8B28-4AE5-9396-96834D382C59}" destId="{DBD8FE20-273F-4E47-BDD1-2E0900BED086}" srcOrd="5" destOrd="0" presId="urn:microsoft.com/office/officeart/2005/8/layout/target3"/>
    <dgm:cxn modelId="{5F9A6DF9-45FA-4CEF-B497-6717BBB3C1A5}" type="presParOf" srcId="{480966FF-8B28-4AE5-9396-96834D382C59}" destId="{0F8CFACA-609E-4A6B-B54C-B17B12B7BAD3}" srcOrd="6" destOrd="0" presId="urn:microsoft.com/office/officeart/2005/8/layout/target3"/>
    <dgm:cxn modelId="{719C98A5-8AAC-4814-BC6C-82C30EE54C96}" type="presParOf" srcId="{480966FF-8B28-4AE5-9396-96834D382C59}" destId="{ADA15A51-776F-4026-A49D-146A8F625198}" srcOrd="7" destOrd="0" presId="urn:microsoft.com/office/officeart/2005/8/layout/target3"/>
    <dgm:cxn modelId="{C06F18CC-5500-401C-80C1-23750A85E3BF}" type="presParOf" srcId="{480966FF-8B28-4AE5-9396-96834D382C59}" destId="{D2A577E7-24E1-4FAD-870C-0E4D3A8FCA26}" srcOrd="8" destOrd="0" presId="urn:microsoft.com/office/officeart/2005/8/layout/target3"/>
    <dgm:cxn modelId="{A95CC1B1-36BF-4FFB-A86B-1D60AA575475}" type="presParOf" srcId="{480966FF-8B28-4AE5-9396-96834D382C59}" destId="{8A9DED45-5184-490C-9226-3E845C904C38}" srcOrd="9" destOrd="0" presId="urn:microsoft.com/office/officeart/2005/8/layout/target3"/>
    <dgm:cxn modelId="{30D6C6DD-72E7-4EBC-A950-5B6A43B9F79B}" type="presParOf" srcId="{480966FF-8B28-4AE5-9396-96834D382C59}" destId="{6CB84C17-D818-4875-B8DE-1DDE1114B7CA}" srcOrd="10" destOrd="0" presId="urn:microsoft.com/office/officeart/2005/8/layout/target3"/>
    <dgm:cxn modelId="{2214BE9B-5C72-437F-B862-C06B82869B70}" type="presParOf" srcId="{480966FF-8B28-4AE5-9396-96834D382C59}" destId="{93AF4CDF-B261-4137-9BD4-77FE53CB253A}" srcOrd="11" destOrd="0" presId="urn:microsoft.com/office/officeart/2005/8/layout/target3"/>
    <dgm:cxn modelId="{0173A249-AE92-4CBA-BD92-7A412366791B}" type="presParOf" srcId="{480966FF-8B28-4AE5-9396-96834D382C59}" destId="{6364D79D-D62E-497E-91B5-8A53F94CBA83}" srcOrd="12" destOrd="0" presId="urn:microsoft.com/office/officeart/2005/8/layout/target3"/>
    <dgm:cxn modelId="{AA32E75E-BABA-494A-8670-DB1038C7E2FB}" type="presParOf" srcId="{480966FF-8B28-4AE5-9396-96834D382C59}" destId="{7FD8702D-3EBC-496C-A6B0-62BC534AB1CA}" srcOrd="13" destOrd="0" presId="urn:microsoft.com/office/officeart/2005/8/layout/target3"/>
    <dgm:cxn modelId="{47D9D16E-FB6B-4F22-B95D-0F4BBBBE42BA}" type="presParOf" srcId="{480966FF-8B28-4AE5-9396-96834D382C59}" destId="{3331FCF8-E2DF-4F84-92F2-26BAC02534FE}" srcOrd="14" destOrd="0" presId="urn:microsoft.com/office/officeart/2005/8/layout/target3"/>
    <dgm:cxn modelId="{C3C0FBBF-1002-466D-B95A-D2545D7E3409}" type="presParOf" srcId="{480966FF-8B28-4AE5-9396-96834D382C59}" destId="{6AA6F3BE-C7F7-458A-ABF0-83A074CB478B}" srcOrd="15"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Загальна кількість ключових слів – від трьох до десяти.</a:t>
          </a:r>
          <a:endParaRPr lang="uk-UA" sz="24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1C01A0E-1C71-4FF8-9591-409A09BCC24D}">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використовують дієслівні форми на зразок: </a:t>
          </a:r>
          <a:r>
            <a:rPr lang="uk-UA" sz="2400" b="1" i="1" dirty="0" smtClean="0"/>
            <a:t>з'ясовано, описано, акцентовано, визначено, проведено, проаналізовано, установлено, простежено; виявлен</a:t>
          </a:r>
          <a:r>
            <a:rPr lang="uk-UA" sz="2400" b="1" dirty="0" smtClean="0"/>
            <a:t>о та ін. </a:t>
          </a:r>
          <a:endParaRPr lang="uk-UA" sz="2400" b="1" dirty="0"/>
        </a:p>
      </dgm:t>
    </dgm:pt>
    <dgm:pt modelId="{D32FCA00-70ED-45DF-A81E-F48042A1563D}" type="sibTrans" cxnId="{1932B054-DA09-4784-B74C-7E4AE1F41A3B}">
      <dgm:prSet/>
      <dgm:spPr/>
      <dgm:t>
        <a:bodyPr/>
        <a:lstStyle/>
        <a:p>
          <a:endParaRPr lang="uk-UA"/>
        </a:p>
      </dgm:t>
    </dgm:pt>
    <dgm:pt modelId="{24E656C7-3B11-4B7F-9008-5B079B954079}" type="parTrans" cxnId="{1932B054-DA09-4784-B74C-7E4AE1F41A3B}">
      <dgm:prSet/>
      <dgm:spPr/>
      <dgm:t>
        <a:bodyPr/>
        <a:lstStyle/>
        <a:p>
          <a:endParaRPr lang="uk-UA"/>
        </a:p>
      </dgm:t>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2" custScaleY="51348" custLinFactNeighborX="712" custLinFactNeighborY="2686">
        <dgm:presLayoutVars>
          <dgm:chMax val="0"/>
          <dgm:bulletEnabled val="1"/>
        </dgm:presLayoutVars>
      </dgm:prSet>
      <dgm:spPr/>
      <dgm:t>
        <a:bodyPr/>
        <a:lstStyle/>
        <a:p>
          <a:endParaRPr lang="uk-UA"/>
        </a:p>
      </dgm:t>
    </dgm:pt>
    <dgm:pt modelId="{70DFF6CC-CF98-4787-A298-C29BC56A8B93}" type="pres">
      <dgm:prSet presAssocID="{C65B091C-2A81-47F4-9E7F-1E566D00F8A8}" presName="spacer" presStyleCnt="0"/>
      <dgm:spPr/>
    </dgm:pt>
    <dgm:pt modelId="{1129B3A8-DD4C-461A-AF51-16002CD08744}" type="pres">
      <dgm:prSet presAssocID="{01C01A0E-1C71-4FF8-9591-409A09BCC24D}" presName="parentText" presStyleLbl="node1" presStyleIdx="1" presStyleCnt="2">
        <dgm:presLayoutVars>
          <dgm:chMax val="0"/>
          <dgm:bulletEnabled val="1"/>
        </dgm:presLayoutVars>
      </dgm:prSet>
      <dgm:spPr/>
      <dgm:t>
        <a:bodyPr/>
        <a:lstStyle/>
        <a:p>
          <a:endParaRPr lang="uk-UA"/>
        </a:p>
      </dgm:t>
    </dgm:pt>
  </dgm:ptLst>
  <dgm:cxnLst>
    <dgm:cxn modelId="{863FF258-860E-4DEC-BC27-630B5F8AC00A}" type="presOf" srcId="{3022775B-A392-4ECF-BE6A-F8DF59E3BB4C}" destId="{1674E0D8-FA0F-4EAE-8D0E-6EE08A08B829}" srcOrd="0" destOrd="0" presId="urn:microsoft.com/office/officeart/2005/8/layout/vList2"/>
    <dgm:cxn modelId="{1932B054-DA09-4784-B74C-7E4AE1F41A3B}" srcId="{7ACCC985-AB90-43E0-95BC-0C7A41150F79}" destId="{01C01A0E-1C71-4FF8-9591-409A09BCC24D}" srcOrd="1" destOrd="0" parTransId="{24E656C7-3B11-4B7F-9008-5B079B954079}" sibTransId="{D32FCA00-70ED-45DF-A81E-F48042A1563D}"/>
    <dgm:cxn modelId="{DAC30BB8-EA2D-4696-81DD-0C84D4A56A12}" type="presOf" srcId="{01C01A0E-1C71-4FF8-9591-409A09BCC24D}" destId="{1129B3A8-DD4C-461A-AF51-16002CD08744}" srcOrd="0" destOrd="0" presId="urn:microsoft.com/office/officeart/2005/8/layout/vList2"/>
    <dgm:cxn modelId="{B71A0372-9D04-405E-8BF4-1F8A7BA19D4C}" type="presOf" srcId="{7ACCC985-AB90-43E0-95BC-0C7A41150F79}" destId="{20F5CB52-E0F4-4109-BEC9-2E957F5B9F1F}" srcOrd="0" destOrd="0" presId="urn:microsoft.com/office/officeart/2005/8/layout/vList2"/>
    <dgm:cxn modelId="{5E957C22-0221-45F0-87DF-8971FA0BEB92}" srcId="{7ACCC985-AB90-43E0-95BC-0C7A41150F79}" destId="{3022775B-A392-4ECF-BE6A-F8DF59E3BB4C}" srcOrd="0" destOrd="0" parTransId="{9B66EF40-DA18-42A9-9696-50BAAED2C2FF}" sibTransId="{C65B091C-2A81-47F4-9E7F-1E566D00F8A8}"/>
    <dgm:cxn modelId="{DF01F2BE-6669-4983-8EF3-6E5CE644E0E1}" type="presParOf" srcId="{20F5CB52-E0F4-4109-BEC9-2E957F5B9F1F}" destId="{1674E0D8-FA0F-4EAE-8D0E-6EE08A08B829}" srcOrd="0" destOrd="0" presId="urn:microsoft.com/office/officeart/2005/8/layout/vList2"/>
    <dgm:cxn modelId="{8826D9DD-D891-4D94-97FF-D6314658168C}" type="presParOf" srcId="{20F5CB52-E0F4-4109-BEC9-2E957F5B9F1F}" destId="{70DFF6CC-CF98-4787-A298-C29BC56A8B93}" srcOrd="1" destOrd="0" presId="urn:microsoft.com/office/officeart/2005/8/layout/vList2"/>
    <dgm:cxn modelId="{CE659796-23E6-45C0-9DF5-AADBE8D83407}" type="presParOf" srcId="{20F5CB52-E0F4-4109-BEC9-2E957F5B9F1F}" destId="{1129B3A8-DD4C-461A-AF51-16002CD0874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 Рецензія подається на перевірку в електронному і/або друкованому вигляді: Рецензія на «Назва роботи», автор/автори, джерело, стор. до теми курсу «Назва теми», ПІБ здобувача, група.</a:t>
          </a:r>
          <a:r>
            <a:rPr lang="ru-RU" sz="1800" b="0" i="0" dirty="0" smtClean="0"/>
            <a:t>;</a:t>
          </a:r>
          <a:endParaRPr lang="uk-UA" sz="1800"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Обсяг рецензії як навчальної роботи – 300–1000 слів (1–3 сторінки). 3) Основна ідея матеріалу, яка будете прокоментована (не більше 20 % рецензії), критичний коментар і аргументи до нього (не менше 70 % рецензії), висновки (не менше 10 % рецензії). Запитання до дискусії (до тих, хто написав, переклав рецензований текст): що залишилось незрозуміло або потребує додаткового коментаря чи обговорення.</a:t>
          </a:r>
          <a:endParaRPr lang="uk-UA" sz="1800"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2"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2" custScaleY="111313">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2" custScaleY="133803">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2" custScaleY="185037">
        <dgm:presLayoutVars>
          <dgm:bulletEnabled val="1"/>
        </dgm:presLayoutVars>
      </dgm:prSet>
      <dgm:spPr/>
      <dgm:t>
        <a:bodyPr/>
        <a:lstStyle/>
        <a:p>
          <a:endParaRPr lang="uk-UA"/>
        </a:p>
      </dgm:t>
    </dgm:pt>
  </dgm:ptLst>
  <dgm:cxnLst>
    <dgm:cxn modelId="{12FD2712-8F7B-4DFB-BABE-726C5E80E4AF}" type="presOf" srcId="{94555A93-B951-4887-9226-F556AAD7625F}" destId="{39099887-F913-4DE6-9BDD-0FAB7DA82949}" srcOrd="0" destOrd="0" presId="urn:microsoft.com/office/officeart/2005/8/layout/chevron2"/>
    <dgm:cxn modelId="{17925CE4-4AC1-4AEA-B353-CF0D4D5AB617}" srcId="{8A3B014E-772C-4905-8C33-7D5DC55E988A}" destId="{D3251718-C2B5-4FAA-915B-A40D5930BBA7}" srcOrd="0" destOrd="0" parTransId="{496644E1-5C7A-40FB-9711-B2FF41669E9F}" sibTransId="{4F7B27A7-F6F9-4935-94A2-F3551DB8E9FC}"/>
    <dgm:cxn modelId="{8592E938-26FA-4238-A608-90CB723F50DF}" type="presOf" srcId="{74A5CA37-4C27-4BA6-8194-660EAE15B8C5}" destId="{620EC74A-E288-4222-B566-E643BC90728C}"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348E4CC8-A2FA-4C49-9FF5-F57472E308EF}" srcId="{94555A93-B951-4887-9226-F556AAD7625F}" destId="{3ECA0E42-169C-4836-BD3B-47135105157E}" srcOrd="0" destOrd="0" parTransId="{CAF1AAB8-5237-403D-9087-9AD34C6F59E0}" sibTransId="{103D2533-F666-4221-9AFC-889EB8EE50F8}"/>
    <dgm:cxn modelId="{D86D7628-CADF-426E-9501-788789E54CE7}" type="presOf" srcId="{3ECA0E42-169C-4836-BD3B-47135105157E}" destId="{1B0A753B-1326-4CD5-A150-F80E9A25060A}"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C0013C01-CD47-4B60-B57E-A1666B683F85}" type="presOf" srcId="{8A3B014E-772C-4905-8C33-7D5DC55E988A}" destId="{12427A6F-416E-4FFF-BA39-8BC862ECEA07}" srcOrd="0" destOrd="0" presId="urn:microsoft.com/office/officeart/2005/8/layout/chevron2"/>
    <dgm:cxn modelId="{EE478D1E-F49F-4D85-ABBD-EFBBC2CAAE13}" type="presOf" srcId="{D3251718-C2B5-4FAA-915B-A40D5930BBA7}" destId="{A4C109A1-FFE8-4AC4-AA18-D611ADA63ED7}" srcOrd="0" destOrd="0" presId="urn:microsoft.com/office/officeart/2005/8/layout/chevron2"/>
    <dgm:cxn modelId="{D2CE139C-A099-4A74-9B2B-149E9147F342}" type="presParOf" srcId="{39099887-F913-4DE6-9BDD-0FAB7DA82949}" destId="{F8F33DD9-370D-42ED-B906-EF373F72BA7A}" srcOrd="0" destOrd="0" presId="urn:microsoft.com/office/officeart/2005/8/layout/chevron2"/>
    <dgm:cxn modelId="{A89F811D-C03A-4DBB-882A-F58C8ECAB54B}" type="presParOf" srcId="{F8F33DD9-370D-42ED-B906-EF373F72BA7A}" destId="{1B0A753B-1326-4CD5-A150-F80E9A25060A}" srcOrd="0" destOrd="0" presId="urn:microsoft.com/office/officeart/2005/8/layout/chevron2"/>
    <dgm:cxn modelId="{286A53C4-234A-477F-BA53-0D3E6F248E6F}" type="presParOf" srcId="{F8F33DD9-370D-42ED-B906-EF373F72BA7A}" destId="{620EC74A-E288-4222-B566-E643BC90728C}" srcOrd="1" destOrd="0" presId="urn:microsoft.com/office/officeart/2005/8/layout/chevron2"/>
    <dgm:cxn modelId="{E2ECBE9C-9ACB-4217-8284-F84EA86448C9}" type="presParOf" srcId="{39099887-F913-4DE6-9BDD-0FAB7DA82949}" destId="{82B79BB0-B47A-427F-8359-A4CB996FBB68}" srcOrd="1" destOrd="0" presId="urn:microsoft.com/office/officeart/2005/8/layout/chevron2"/>
    <dgm:cxn modelId="{515C0105-07EE-4FD0-80AC-C3F5FC91F720}" type="presParOf" srcId="{39099887-F913-4DE6-9BDD-0FAB7DA82949}" destId="{935C33C5-9AF1-4B52-8E8E-7E390E9EADB0}" srcOrd="2" destOrd="0" presId="urn:microsoft.com/office/officeart/2005/8/layout/chevron2"/>
    <dgm:cxn modelId="{B102ED2E-DF46-4ACE-9EC1-F4B55C27E149}" type="presParOf" srcId="{935C33C5-9AF1-4B52-8E8E-7E390E9EADB0}" destId="{12427A6F-416E-4FFF-BA39-8BC862ECEA07}" srcOrd="0" destOrd="0" presId="urn:microsoft.com/office/officeart/2005/8/layout/chevron2"/>
    <dgm:cxn modelId="{458AE129-C7D1-49C8-88AC-F4979E2D1B09}" type="presParOf" srcId="{935C33C5-9AF1-4B52-8E8E-7E390E9EADB0}" destId="{A4C109A1-FFE8-4AC4-AA18-D611ADA63ED7}"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Вступ</a:t>
          </a:r>
          <a:endParaRPr lang="uk-UA" sz="18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462230F-3488-4C48-A8A6-504214275DF5}">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із зазначенням актуальності та важливості проблематики;</a:t>
          </a:r>
          <a:endParaRPr lang="uk-UA" sz="1800" dirty="0"/>
        </a:p>
      </dgm:t>
    </dgm:pt>
    <dgm:pt modelId="{486E9759-626F-4FB7-8493-FE0F5E93AC3C}" type="parTrans" cxnId="{F9237728-8984-4579-AD16-61D8E0345CDD}">
      <dgm:prSet/>
      <dgm:spPr/>
      <dgm:t>
        <a:bodyPr/>
        <a:lstStyle/>
        <a:p>
          <a:endParaRPr lang="uk-UA"/>
        </a:p>
      </dgm:t>
    </dgm:pt>
    <dgm:pt modelId="{D725F34E-B88D-4495-BBAD-DB72EA62D657}" type="sibTrans" cxnId="{F9237728-8984-4579-AD16-61D8E0345CDD}">
      <dgm:prSet/>
      <dgm:spPr/>
      <dgm:t>
        <a:bodyPr/>
        <a:lstStyle/>
        <a:p>
          <a:endParaRPr lang="uk-UA"/>
        </a:p>
      </dgm:t>
    </dgm:pt>
    <dgm:pt modelId="{323817D1-BD37-418F-9CF6-C917EFE2E4D7}">
      <dgm:prSet phldrT="[Текст]" custT="1"/>
      <dgm:spPr>
        <a:solidFill>
          <a:schemeClr val="accent1">
            <a:lumMod val="40000"/>
            <a:lumOff val="60000"/>
          </a:schemeClr>
        </a:solidFill>
      </dgm:spPr>
      <dgm:t>
        <a:bodyPr/>
        <a:lstStyle/>
        <a:p>
          <a:r>
            <a:rPr lang="uk-UA" sz="1800" b="1" dirty="0" smtClean="0"/>
            <a:t>Основні положення роботи</a:t>
          </a:r>
          <a:endParaRPr lang="uk-UA" sz="1800" b="1" dirty="0"/>
        </a:p>
      </dgm:t>
    </dgm:pt>
    <dgm:pt modelId="{BCC459F9-EA33-45BC-98BB-829A227A5054}" type="parTrans" cxnId="{4F6262A1-F263-4CAB-96E0-FD5B3394BE88}">
      <dgm:prSet/>
      <dgm:spPr/>
      <dgm:t>
        <a:bodyPr/>
        <a:lstStyle/>
        <a:p>
          <a:endParaRPr lang="uk-UA"/>
        </a:p>
      </dgm:t>
    </dgm:pt>
    <dgm:pt modelId="{9E931B85-0696-46A7-90A0-B873A654F919}" type="sibTrans" cxnId="{4F6262A1-F263-4CAB-96E0-FD5B3394BE88}">
      <dgm:prSet/>
      <dgm:spPr/>
      <dgm:t>
        <a:bodyPr/>
        <a:lstStyle/>
        <a:p>
          <a:endParaRPr lang="uk-UA"/>
        </a:p>
      </dgm:t>
    </dgm:pt>
    <dgm:pt modelId="{E2D9ADD5-84B7-42F1-92EE-1AC65039237E}">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переваги і недоліки роботи, тобто ваші позитивні враження від роботи та критичні коментарі та аргументи до них;</a:t>
          </a:r>
          <a:endParaRPr lang="uk-UA" sz="1800" dirty="0"/>
        </a:p>
      </dgm:t>
    </dgm:pt>
    <dgm:pt modelId="{95549082-2F48-40BE-9A87-127EED27F459}" type="parTrans" cxnId="{B22D3487-F7F3-40E0-B8FF-F7B678FF8C41}">
      <dgm:prSet/>
      <dgm:spPr/>
      <dgm:t>
        <a:bodyPr/>
        <a:lstStyle/>
        <a:p>
          <a:endParaRPr lang="uk-UA"/>
        </a:p>
      </dgm:t>
    </dgm:pt>
    <dgm:pt modelId="{1B865968-6797-4874-A8AD-61EBF5C26D44}" type="sibTrans" cxnId="{B22D3487-F7F3-40E0-B8FF-F7B678FF8C41}">
      <dgm:prSet/>
      <dgm:spPr/>
      <dgm:t>
        <a:bodyPr/>
        <a:lstStyle/>
        <a:p>
          <a:endParaRPr lang="uk-UA"/>
        </a:p>
      </dgm:t>
    </dgm:pt>
    <dgm:pt modelId="{01C01A0E-1C71-4FF8-9591-409A09BCC24D}">
      <dgm:prSet custT="1"/>
      <dgm:spPr>
        <a:solidFill>
          <a:schemeClr val="accent1">
            <a:lumMod val="40000"/>
            <a:lumOff val="60000"/>
          </a:schemeClr>
        </a:solidFill>
      </dgm:spPr>
      <dgm:t>
        <a:bodyPr/>
        <a:lstStyle/>
        <a:p>
          <a:r>
            <a:rPr lang="uk-UA" sz="1800" b="1" dirty="0" smtClean="0"/>
            <a:t>Висновок</a:t>
          </a:r>
          <a:endParaRPr lang="uk-UA" sz="1800" b="1" dirty="0"/>
        </a:p>
      </dgm:t>
    </dgm:pt>
    <dgm:pt modelId="{24E656C7-3B11-4B7F-9008-5B079B954079}" type="parTrans" cxnId="{1932B054-DA09-4784-B74C-7E4AE1F41A3B}">
      <dgm:prSet/>
      <dgm:spPr/>
      <dgm:t>
        <a:bodyPr/>
        <a:lstStyle/>
        <a:p>
          <a:endParaRPr lang="uk-UA"/>
        </a:p>
      </dgm:t>
    </dgm:pt>
    <dgm:pt modelId="{D32FCA00-70ED-45DF-A81E-F48042A1563D}" type="sibTrans" cxnId="{1932B054-DA09-4784-B74C-7E4AE1F41A3B}">
      <dgm:prSet/>
      <dgm:spPr/>
      <dgm:t>
        <a:bodyPr/>
        <a:lstStyle/>
        <a:p>
          <a:endParaRPr lang="uk-UA"/>
        </a:p>
      </dgm:t>
    </dgm:pt>
    <dgm:pt modelId="{305A19FE-E7F6-47C0-AFE1-7AD85F069A56}">
      <dgm:prSet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0" dirty="0" smtClean="0">
              <a:solidFill>
                <a:schemeClr val="tx1"/>
              </a:solidFill>
            </a:rPr>
            <a:t>запитання до роботи (що залишилось незрозумілим тощо), пропозиції щодо подальшого розвитку теми.</a:t>
          </a:r>
          <a:endParaRPr lang="uk-UA" sz="1800" b="0" dirty="0">
            <a:solidFill>
              <a:schemeClr val="tx1"/>
            </a:solidFill>
          </a:endParaRPr>
        </a:p>
      </dgm:t>
    </dgm:pt>
    <dgm:pt modelId="{6B6D094C-642D-46CE-9923-1215EADC993A}" type="parTrans" cxnId="{AAD1B2C8-4815-4E85-98A5-F540E249F787}">
      <dgm:prSet/>
      <dgm:spPr/>
      <dgm:t>
        <a:bodyPr/>
        <a:lstStyle/>
        <a:p>
          <a:endParaRPr lang="uk-UA"/>
        </a:p>
      </dgm:t>
    </dgm:pt>
    <dgm:pt modelId="{CA4FA4CE-C46B-49C8-8FFC-1BF9F6553B72}" type="sibTrans" cxnId="{AAD1B2C8-4815-4E85-98A5-F540E249F787}">
      <dgm:prSet/>
      <dgm:spPr/>
      <dgm:t>
        <a:bodyPr/>
        <a:lstStyle/>
        <a:p>
          <a:endParaRPr lang="uk-UA"/>
        </a:p>
      </dgm:t>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4" custLinFactNeighborY="-17546">
        <dgm:presLayoutVars>
          <dgm:chMax val="0"/>
          <dgm:bulletEnabled val="1"/>
        </dgm:presLayoutVars>
      </dgm:prSet>
      <dgm:spPr/>
      <dgm:t>
        <a:bodyPr/>
        <a:lstStyle/>
        <a:p>
          <a:endParaRPr lang="uk-UA"/>
        </a:p>
      </dgm:t>
    </dgm:pt>
    <dgm:pt modelId="{080C524B-65BC-49A6-AF16-5DD8C397E79F}" type="pres">
      <dgm:prSet presAssocID="{3022775B-A392-4ECF-BE6A-F8DF59E3BB4C}" presName="childText" presStyleLbl="revTx" presStyleIdx="0" presStyleCnt="2" custScaleY="68832" custLinFactNeighborX="427">
        <dgm:presLayoutVars>
          <dgm:bulletEnabled val="1"/>
        </dgm:presLayoutVars>
      </dgm:prSet>
      <dgm:spPr/>
      <dgm:t>
        <a:bodyPr/>
        <a:lstStyle/>
        <a:p>
          <a:endParaRPr lang="uk-UA"/>
        </a:p>
      </dgm:t>
    </dgm:pt>
    <dgm:pt modelId="{4C5B92B0-0B4D-44D6-A3E0-86CE6D253D9C}" type="pres">
      <dgm:prSet presAssocID="{323817D1-BD37-418F-9CF6-C917EFE2E4D7}" presName="parentText" presStyleLbl="node1" presStyleIdx="1" presStyleCnt="4" custScaleY="53242" custLinFactNeighborY="3644">
        <dgm:presLayoutVars>
          <dgm:chMax val="0"/>
          <dgm:bulletEnabled val="1"/>
        </dgm:presLayoutVars>
      </dgm:prSet>
      <dgm:spPr/>
      <dgm:t>
        <a:bodyPr/>
        <a:lstStyle/>
        <a:p>
          <a:endParaRPr lang="uk-UA"/>
        </a:p>
      </dgm:t>
    </dgm:pt>
    <dgm:pt modelId="{BD6BD5D0-058F-4B73-81B0-5F2D04001C77}" type="pres">
      <dgm:prSet presAssocID="{323817D1-BD37-418F-9CF6-C917EFE2E4D7}" presName="childText" presStyleLbl="revTx" presStyleIdx="1" presStyleCnt="2" custScaleY="129508">
        <dgm:presLayoutVars>
          <dgm:bulletEnabled val="1"/>
        </dgm:presLayoutVars>
      </dgm:prSet>
      <dgm:spPr/>
      <dgm:t>
        <a:bodyPr/>
        <a:lstStyle/>
        <a:p>
          <a:endParaRPr lang="uk-UA"/>
        </a:p>
      </dgm:t>
    </dgm:pt>
    <dgm:pt modelId="{1129B3A8-DD4C-461A-AF51-16002CD08744}" type="pres">
      <dgm:prSet presAssocID="{01C01A0E-1C71-4FF8-9591-409A09BCC24D}" presName="parentText" presStyleLbl="node1" presStyleIdx="2" presStyleCnt="4" custLinFactNeighborY="90788">
        <dgm:presLayoutVars>
          <dgm:chMax val="0"/>
          <dgm:bulletEnabled val="1"/>
        </dgm:presLayoutVars>
      </dgm:prSet>
      <dgm:spPr/>
      <dgm:t>
        <a:bodyPr/>
        <a:lstStyle/>
        <a:p>
          <a:endParaRPr lang="uk-UA"/>
        </a:p>
      </dgm:t>
    </dgm:pt>
    <dgm:pt modelId="{B8F9EF1D-1C7A-42CD-8A48-6FB4EE502843}" type="pres">
      <dgm:prSet presAssocID="{D32FCA00-70ED-45DF-A81E-F48042A1563D}" presName="spacer" presStyleCnt="0"/>
      <dgm:spPr/>
    </dgm:pt>
    <dgm:pt modelId="{9E8405FD-C216-454E-8E6E-7F3246555E3F}" type="pres">
      <dgm:prSet presAssocID="{305A19FE-E7F6-47C0-AFE1-7AD85F069A56}" presName="parentText" presStyleLbl="node1" presStyleIdx="3" presStyleCnt="4" custLinFactNeighborX="427" custLinFactNeighborY="47935">
        <dgm:presLayoutVars>
          <dgm:chMax val="0"/>
          <dgm:bulletEnabled val="1"/>
        </dgm:presLayoutVars>
      </dgm:prSet>
      <dgm:spPr/>
      <dgm:t>
        <a:bodyPr/>
        <a:lstStyle/>
        <a:p>
          <a:endParaRPr lang="uk-UA"/>
        </a:p>
      </dgm:t>
    </dgm:pt>
  </dgm:ptLst>
  <dgm:cxnLst>
    <dgm:cxn modelId="{B22D3487-F7F3-40E0-B8FF-F7B678FF8C41}" srcId="{323817D1-BD37-418F-9CF6-C917EFE2E4D7}" destId="{E2D9ADD5-84B7-42F1-92EE-1AC65039237E}" srcOrd="0" destOrd="0" parTransId="{95549082-2F48-40BE-9A87-127EED27F459}" sibTransId="{1B865968-6797-4874-A8AD-61EBF5C26D44}"/>
    <dgm:cxn modelId="{635DD586-647D-4D2F-8BFA-8E25E5EAEBEA}" type="presOf" srcId="{E2D9ADD5-84B7-42F1-92EE-1AC65039237E}" destId="{BD6BD5D0-058F-4B73-81B0-5F2D04001C77}" srcOrd="0" destOrd="0" presId="urn:microsoft.com/office/officeart/2005/8/layout/vList2"/>
    <dgm:cxn modelId="{F9237728-8984-4579-AD16-61D8E0345CDD}" srcId="{3022775B-A392-4ECF-BE6A-F8DF59E3BB4C}" destId="{0462230F-3488-4C48-A8A6-504214275DF5}" srcOrd="0" destOrd="0" parTransId="{486E9759-626F-4FB7-8493-FE0F5E93AC3C}" sibTransId="{D725F34E-B88D-4495-BBAD-DB72EA62D657}"/>
    <dgm:cxn modelId="{AAD1B2C8-4815-4E85-98A5-F540E249F787}" srcId="{7ACCC985-AB90-43E0-95BC-0C7A41150F79}" destId="{305A19FE-E7F6-47C0-AFE1-7AD85F069A56}" srcOrd="3" destOrd="0" parTransId="{6B6D094C-642D-46CE-9923-1215EADC993A}" sibTransId="{CA4FA4CE-C46B-49C8-8FFC-1BF9F6553B72}"/>
    <dgm:cxn modelId="{5E957C22-0221-45F0-87DF-8971FA0BEB92}" srcId="{7ACCC985-AB90-43E0-95BC-0C7A41150F79}" destId="{3022775B-A392-4ECF-BE6A-F8DF59E3BB4C}" srcOrd="0" destOrd="0" parTransId="{9B66EF40-DA18-42A9-9696-50BAAED2C2FF}" sibTransId="{C65B091C-2A81-47F4-9E7F-1E566D00F8A8}"/>
    <dgm:cxn modelId="{1932B054-DA09-4784-B74C-7E4AE1F41A3B}" srcId="{7ACCC985-AB90-43E0-95BC-0C7A41150F79}" destId="{01C01A0E-1C71-4FF8-9591-409A09BCC24D}" srcOrd="2" destOrd="0" parTransId="{24E656C7-3B11-4B7F-9008-5B079B954079}" sibTransId="{D32FCA00-70ED-45DF-A81E-F48042A1563D}"/>
    <dgm:cxn modelId="{8913D901-160D-4CBE-8A75-B51EA51B45F4}" type="presOf" srcId="{01C01A0E-1C71-4FF8-9591-409A09BCC24D}" destId="{1129B3A8-DD4C-461A-AF51-16002CD08744}" srcOrd="0" destOrd="0" presId="urn:microsoft.com/office/officeart/2005/8/layout/vList2"/>
    <dgm:cxn modelId="{DE7A3DF0-C7FF-4704-A6EE-6DD8707397B7}" type="presOf" srcId="{0462230F-3488-4C48-A8A6-504214275DF5}" destId="{080C524B-65BC-49A6-AF16-5DD8C397E79F}" srcOrd="0" destOrd="0" presId="urn:microsoft.com/office/officeart/2005/8/layout/vList2"/>
    <dgm:cxn modelId="{D311F3DF-CAF2-4D54-8BF3-CACD2F00A055}" type="presOf" srcId="{7ACCC985-AB90-43E0-95BC-0C7A41150F79}" destId="{20F5CB52-E0F4-4109-BEC9-2E957F5B9F1F}" srcOrd="0" destOrd="0" presId="urn:microsoft.com/office/officeart/2005/8/layout/vList2"/>
    <dgm:cxn modelId="{3A3D89B7-5819-45D9-9653-DAE8EB5993A2}" type="presOf" srcId="{3022775B-A392-4ECF-BE6A-F8DF59E3BB4C}" destId="{1674E0D8-FA0F-4EAE-8D0E-6EE08A08B829}" srcOrd="0" destOrd="0" presId="urn:microsoft.com/office/officeart/2005/8/layout/vList2"/>
    <dgm:cxn modelId="{FC39377F-8B0B-45EE-9849-3CD246A7827D}" type="presOf" srcId="{305A19FE-E7F6-47C0-AFE1-7AD85F069A56}" destId="{9E8405FD-C216-454E-8E6E-7F3246555E3F}" srcOrd="0" destOrd="0" presId="urn:microsoft.com/office/officeart/2005/8/layout/vList2"/>
    <dgm:cxn modelId="{4F6262A1-F263-4CAB-96E0-FD5B3394BE88}" srcId="{7ACCC985-AB90-43E0-95BC-0C7A41150F79}" destId="{323817D1-BD37-418F-9CF6-C917EFE2E4D7}" srcOrd="1" destOrd="0" parTransId="{BCC459F9-EA33-45BC-98BB-829A227A5054}" sibTransId="{9E931B85-0696-46A7-90A0-B873A654F919}"/>
    <dgm:cxn modelId="{3F677ACA-F005-443A-B4F2-C0B545190DE3}" type="presOf" srcId="{323817D1-BD37-418F-9CF6-C917EFE2E4D7}" destId="{4C5B92B0-0B4D-44D6-A3E0-86CE6D253D9C}" srcOrd="0" destOrd="0" presId="urn:microsoft.com/office/officeart/2005/8/layout/vList2"/>
    <dgm:cxn modelId="{BD5F84F0-CF50-484D-91FF-801BA66F96BB}" type="presParOf" srcId="{20F5CB52-E0F4-4109-BEC9-2E957F5B9F1F}" destId="{1674E0D8-FA0F-4EAE-8D0E-6EE08A08B829}" srcOrd="0" destOrd="0" presId="urn:microsoft.com/office/officeart/2005/8/layout/vList2"/>
    <dgm:cxn modelId="{83615470-8AA6-469C-BBF7-91DEE4CC2F3A}" type="presParOf" srcId="{20F5CB52-E0F4-4109-BEC9-2E957F5B9F1F}" destId="{080C524B-65BC-49A6-AF16-5DD8C397E79F}" srcOrd="1" destOrd="0" presId="urn:microsoft.com/office/officeart/2005/8/layout/vList2"/>
    <dgm:cxn modelId="{334C91C1-A457-421F-88C2-ED14CE21D078}" type="presParOf" srcId="{20F5CB52-E0F4-4109-BEC9-2E957F5B9F1F}" destId="{4C5B92B0-0B4D-44D6-A3E0-86CE6D253D9C}" srcOrd="2" destOrd="0" presId="urn:microsoft.com/office/officeart/2005/8/layout/vList2"/>
    <dgm:cxn modelId="{99EFF01C-BBA1-4B94-A16E-ADF4B8BCB8E3}" type="presParOf" srcId="{20F5CB52-E0F4-4109-BEC9-2E957F5B9F1F}" destId="{BD6BD5D0-058F-4B73-81B0-5F2D04001C77}" srcOrd="3" destOrd="0" presId="urn:microsoft.com/office/officeart/2005/8/layout/vList2"/>
    <dgm:cxn modelId="{C7B9BEFB-95E2-44E4-BC50-BE3C733632AA}" type="presParOf" srcId="{20F5CB52-E0F4-4109-BEC9-2E957F5B9F1F}" destId="{1129B3A8-DD4C-461A-AF51-16002CD08744}" srcOrd="4" destOrd="0" presId="urn:microsoft.com/office/officeart/2005/8/layout/vList2"/>
    <dgm:cxn modelId="{E233DCD2-57A2-4C42-B518-0522589B0105}" type="presParOf" srcId="{20F5CB52-E0F4-4109-BEC9-2E957F5B9F1F}" destId="{B8F9EF1D-1C7A-42CD-8A48-6FB4EE502843}" srcOrd="5" destOrd="0" presId="urn:microsoft.com/office/officeart/2005/8/layout/vList2"/>
    <dgm:cxn modelId="{DFFF5C17-CBB7-45EF-968C-832CF596C773}" type="presParOf" srcId="{20F5CB52-E0F4-4109-BEC9-2E957F5B9F1F}" destId="{9E8405FD-C216-454E-8E6E-7F3246555E3F}"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dirty="0" smtClean="0"/>
            <a:t> Рекомендований обсяг тез становить 2–3 сторінки машинописного тексту через 1,5–2 інтервали. </a:t>
          </a:r>
          <a:endParaRPr lang="uk-UA" sz="2400"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dirty="0" smtClean="0"/>
            <a:t>Укладають тези після поглибленого й аналітико-критичного читання тексту статті, доповіді, складання відповідного плану і виписок. </a:t>
          </a:r>
          <a:endParaRPr lang="uk-UA" sz="2400"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2"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2" custScaleY="111313">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2" custScaleY="106033">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2" custScaleY="124205">
        <dgm:presLayoutVars>
          <dgm:bulletEnabled val="1"/>
        </dgm:presLayoutVars>
      </dgm:prSet>
      <dgm:spPr/>
      <dgm:t>
        <a:bodyPr/>
        <a:lstStyle/>
        <a:p>
          <a:endParaRPr lang="uk-UA"/>
        </a:p>
      </dgm:t>
    </dgm:pt>
  </dgm:ptLst>
  <dgm:cxnLst>
    <dgm:cxn modelId="{17925CE4-4AC1-4AEA-B353-CF0D4D5AB617}" srcId="{8A3B014E-772C-4905-8C33-7D5DC55E988A}" destId="{D3251718-C2B5-4FAA-915B-A40D5930BBA7}" srcOrd="0" destOrd="0" parTransId="{496644E1-5C7A-40FB-9711-B2FF41669E9F}" sibTransId="{4F7B27A7-F6F9-4935-94A2-F3551DB8E9FC}"/>
    <dgm:cxn modelId="{67AE04AE-DE66-4552-BB73-D82D6EA1DA7B}" type="presOf" srcId="{74A5CA37-4C27-4BA6-8194-660EAE15B8C5}" destId="{620EC74A-E288-4222-B566-E643BC90728C}"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348E4CC8-A2FA-4C49-9FF5-F57472E308EF}" srcId="{94555A93-B951-4887-9226-F556AAD7625F}" destId="{3ECA0E42-169C-4836-BD3B-47135105157E}" srcOrd="0" destOrd="0" parTransId="{CAF1AAB8-5237-403D-9087-9AD34C6F59E0}" sibTransId="{103D2533-F666-4221-9AFC-889EB8EE50F8}"/>
    <dgm:cxn modelId="{51B6864F-F66C-4790-ACF2-DE96580F779D}" type="presOf" srcId="{D3251718-C2B5-4FAA-915B-A40D5930BBA7}" destId="{A4C109A1-FFE8-4AC4-AA18-D611ADA63ED7}" srcOrd="0" destOrd="0" presId="urn:microsoft.com/office/officeart/2005/8/layout/chevron2"/>
    <dgm:cxn modelId="{56D97BDA-69E3-43BA-B584-69CCCE7A4FB6}" type="presOf" srcId="{8A3B014E-772C-4905-8C33-7D5DC55E988A}" destId="{12427A6F-416E-4FFF-BA39-8BC862ECEA07}"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CA061A8A-C045-4B6A-B4C8-0B5FF22E0AEC}" type="presOf" srcId="{94555A93-B951-4887-9226-F556AAD7625F}" destId="{39099887-F913-4DE6-9BDD-0FAB7DA82949}" srcOrd="0" destOrd="0" presId="urn:microsoft.com/office/officeart/2005/8/layout/chevron2"/>
    <dgm:cxn modelId="{57834637-5C80-4FF7-ABC6-C7E9C2AF7985}" type="presOf" srcId="{3ECA0E42-169C-4836-BD3B-47135105157E}" destId="{1B0A753B-1326-4CD5-A150-F80E9A25060A}" srcOrd="0" destOrd="0" presId="urn:microsoft.com/office/officeart/2005/8/layout/chevron2"/>
    <dgm:cxn modelId="{FB91D40E-180E-4D2A-A260-DC7A23C347BA}" type="presParOf" srcId="{39099887-F913-4DE6-9BDD-0FAB7DA82949}" destId="{F8F33DD9-370D-42ED-B906-EF373F72BA7A}" srcOrd="0" destOrd="0" presId="urn:microsoft.com/office/officeart/2005/8/layout/chevron2"/>
    <dgm:cxn modelId="{BD4CEB51-3B1B-4D5B-AF2D-61668DAE9179}" type="presParOf" srcId="{F8F33DD9-370D-42ED-B906-EF373F72BA7A}" destId="{1B0A753B-1326-4CD5-A150-F80E9A25060A}" srcOrd="0" destOrd="0" presId="urn:microsoft.com/office/officeart/2005/8/layout/chevron2"/>
    <dgm:cxn modelId="{C5370E20-10B8-45C6-86DE-8F980B0C81BB}" type="presParOf" srcId="{F8F33DD9-370D-42ED-B906-EF373F72BA7A}" destId="{620EC74A-E288-4222-B566-E643BC90728C}" srcOrd="1" destOrd="0" presId="urn:microsoft.com/office/officeart/2005/8/layout/chevron2"/>
    <dgm:cxn modelId="{071D5AFB-4654-42CF-A85E-B3B2030FFE4A}" type="presParOf" srcId="{39099887-F913-4DE6-9BDD-0FAB7DA82949}" destId="{82B79BB0-B47A-427F-8359-A4CB996FBB68}" srcOrd="1" destOrd="0" presId="urn:microsoft.com/office/officeart/2005/8/layout/chevron2"/>
    <dgm:cxn modelId="{5F49EF04-5A73-4CFC-9373-DAFE314AA6A8}" type="presParOf" srcId="{39099887-F913-4DE6-9BDD-0FAB7DA82949}" destId="{935C33C5-9AF1-4B52-8E8E-7E390E9EADB0}" srcOrd="2" destOrd="0" presId="urn:microsoft.com/office/officeart/2005/8/layout/chevron2"/>
    <dgm:cxn modelId="{3BED32BC-1FCE-4384-B776-7216F4CECC00}" type="presParOf" srcId="{935C33C5-9AF1-4B52-8E8E-7E390E9EADB0}" destId="{12427A6F-416E-4FFF-BA39-8BC862ECEA07}" srcOrd="0" destOrd="0" presId="urn:microsoft.com/office/officeart/2005/8/layout/chevron2"/>
    <dgm:cxn modelId="{F588DF7D-B95E-4B05-9546-3DDB30AADCD8}" type="presParOf" srcId="{935C33C5-9AF1-4B52-8E8E-7E390E9EADB0}" destId="{A4C109A1-FFE8-4AC4-AA18-D611ADA63ED7}"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Назва</a:t>
          </a:r>
          <a:endParaRPr lang="uk-UA" sz="18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462230F-3488-4C48-A8A6-504214275DF5}">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із зазначенням актуальності та важливості проблематики;</a:t>
          </a:r>
          <a:endParaRPr lang="uk-UA" sz="1800" dirty="0"/>
        </a:p>
      </dgm:t>
    </dgm:pt>
    <dgm:pt modelId="{486E9759-626F-4FB7-8493-FE0F5E93AC3C}" type="parTrans" cxnId="{F9237728-8984-4579-AD16-61D8E0345CDD}">
      <dgm:prSet/>
      <dgm:spPr/>
      <dgm:t>
        <a:bodyPr/>
        <a:lstStyle/>
        <a:p>
          <a:endParaRPr lang="uk-UA"/>
        </a:p>
      </dgm:t>
    </dgm:pt>
    <dgm:pt modelId="{D725F34E-B88D-4495-BBAD-DB72EA62D657}" type="sibTrans" cxnId="{F9237728-8984-4579-AD16-61D8E0345CDD}">
      <dgm:prSet/>
      <dgm:spPr/>
      <dgm:t>
        <a:bodyPr/>
        <a:lstStyle/>
        <a:p>
          <a:endParaRPr lang="uk-UA"/>
        </a:p>
      </dgm:t>
    </dgm:pt>
    <dgm:pt modelId="{323817D1-BD37-418F-9CF6-C917EFE2E4D7}">
      <dgm:prSet phldrT="[Текст]" custT="1"/>
      <dgm:spPr>
        <a:solidFill>
          <a:schemeClr val="accent1">
            <a:lumMod val="60000"/>
            <a:lumOff val="40000"/>
          </a:schemeClr>
        </a:solidFill>
      </dgm:spPr>
      <dgm:t>
        <a:bodyPr/>
        <a:lstStyle/>
        <a:p>
          <a:r>
            <a:rPr lang="uk-UA" sz="1800" b="1" dirty="0" smtClean="0"/>
            <a:t>преамбула</a:t>
          </a:r>
          <a:endParaRPr lang="uk-UA" sz="1800" b="1" dirty="0"/>
        </a:p>
      </dgm:t>
    </dgm:pt>
    <dgm:pt modelId="{BCC459F9-EA33-45BC-98BB-829A227A5054}" type="parTrans" cxnId="{4F6262A1-F263-4CAB-96E0-FD5B3394BE88}">
      <dgm:prSet/>
      <dgm:spPr/>
      <dgm:t>
        <a:bodyPr/>
        <a:lstStyle/>
        <a:p>
          <a:endParaRPr lang="uk-UA"/>
        </a:p>
      </dgm:t>
    </dgm:pt>
    <dgm:pt modelId="{9E931B85-0696-46A7-90A0-B873A654F919}" type="sibTrans" cxnId="{4F6262A1-F263-4CAB-96E0-FD5B3394BE88}">
      <dgm:prSet/>
      <dgm:spPr/>
      <dgm:t>
        <a:bodyPr/>
        <a:lstStyle/>
        <a:p>
          <a:endParaRPr lang="uk-UA"/>
        </a:p>
      </dgm:t>
    </dgm:pt>
    <dgm:pt modelId="{E2D9ADD5-84B7-42F1-92EE-1AC65039237E}">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актуальність і ступінь розробленості проблеми</a:t>
          </a:r>
          <a:endParaRPr lang="uk-UA" sz="1800" dirty="0"/>
        </a:p>
      </dgm:t>
    </dgm:pt>
    <dgm:pt modelId="{95549082-2F48-40BE-9A87-127EED27F459}" type="parTrans" cxnId="{B22D3487-F7F3-40E0-B8FF-F7B678FF8C41}">
      <dgm:prSet/>
      <dgm:spPr/>
      <dgm:t>
        <a:bodyPr/>
        <a:lstStyle/>
        <a:p>
          <a:endParaRPr lang="uk-UA"/>
        </a:p>
      </dgm:t>
    </dgm:pt>
    <dgm:pt modelId="{1B865968-6797-4874-A8AD-61EBF5C26D44}" type="sibTrans" cxnId="{B22D3487-F7F3-40E0-B8FF-F7B678FF8C41}">
      <dgm:prSet/>
      <dgm:spPr/>
      <dgm:t>
        <a:bodyPr/>
        <a:lstStyle/>
        <a:p>
          <a:endParaRPr lang="uk-UA"/>
        </a:p>
      </dgm:t>
    </dgm:pt>
    <dgm:pt modelId="{01C01A0E-1C71-4FF8-9591-409A09BCC24D}">
      <dgm:prSet custT="1"/>
      <dgm:spPr>
        <a:solidFill>
          <a:schemeClr val="accent1">
            <a:lumMod val="60000"/>
            <a:lumOff val="40000"/>
          </a:schemeClr>
        </a:solidFill>
      </dgm:spPr>
      <dgm:t>
        <a:bodyPr/>
        <a:lstStyle/>
        <a:p>
          <a:r>
            <a:rPr lang="uk-UA" sz="1800" b="1" dirty="0" smtClean="0"/>
            <a:t>основні положення</a:t>
          </a:r>
          <a:endParaRPr lang="uk-UA" sz="1800" b="1" dirty="0"/>
        </a:p>
      </dgm:t>
    </dgm:pt>
    <dgm:pt modelId="{24E656C7-3B11-4B7F-9008-5B079B954079}" type="parTrans" cxnId="{1932B054-DA09-4784-B74C-7E4AE1F41A3B}">
      <dgm:prSet/>
      <dgm:spPr/>
      <dgm:t>
        <a:bodyPr/>
        <a:lstStyle/>
        <a:p>
          <a:endParaRPr lang="uk-UA"/>
        </a:p>
      </dgm:t>
    </dgm:pt>
    <dgm:pt modelId="{D32FCA00-70ED-45DF-A81E-F48042A1563D}" type="sibTrans" cxnId="{1932B054-DA09-4784-B74C-7E4AE1F41A3B}">
      <dgm:prSet/>
      <dgm:spPr/>
      <dgm:t>
        <a:bodyPr/>
        <a:lstStyle/>
        <a:p>
          <a:endParaRPr lang="uk-UA"/>
        </a:p>
      </dgm:t>
    </dgm:pt>
    <dgm:pt modelId="{305A19FE-E7F6-47C0-AFE1-7AD85F069A56}">
      <dgm:prSet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solidFill>
                <a:schemeClr val="tx1"/>
              </a:solidFill>
            </a:rPr>
            <a:t>обґрунтування, докази на користь проблеми, яку досліджує автор тексту</a:t>
          </a:r>
          <a:endParaRPr lang="uk-UA" sz="1800" b="0" dirty="0">
            <a:solidFill>
              <a:schemeClr val="tx1"/>
            </a:solidFill>
          </a:endParaRPr>
        </a:p>
      </dgm:t>
    </dgm:pt>
    <dgm:pt modelId="{6B6D094C-642D-46CE-9923-1215EADC993A}" type="parTrans" cxnId="{AAD1B2C8-4815-4E85-98A5-F540E249F787}">
      <dgm:prSet/>
      <dgm:spPr/>
      <dgm:t>
        <a:bodyPr/>
        <a:lstStyle/>
        <a:p>
          <a:endParaRPr lang="uk-UA"/>
        </a:p>
      </dgm:t>
    </dgm:pt>
    <dgm:pt modelId="{CA4FA4CE-C46B-49C8-8FFC-1BF9F6553B72}" type="sibTrans" cxnId="{AAD1B2C8-4815-4E85-98A5-F540E249F787}">
      <dgm:prSet/>
      <dgm:spPr/>
      <dgm:t>
        <a:bodyPr/>
        <a:lstStyle/>
        <a:p>
          <a:endParaRPr lang="uk-UA"/>
        </a:p>
      </dgm:t>
    </dgm:pt>
    <dgm:pt modelId="{A387F77C-112F-4FA6-A86E-B6E1AE50CF56}">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solidFill>
                <a:schemeClr val="bg1"/>
              </a:solidFill>
            </a:rPr>
            <a:t>Висновки (основні результати, перспективи)</a:t>
          </a:r>
          <a:endParaRPr lang="uk-UA" sz="1800" b="1" dirty="0">
            <a:solidFill>
              <a:schemeClr val="bg1"/>
            </a:solidFill>
          </a:endParaRPr>
        </a:p>
      </dgm:t>
    </dgm:pt>
    <dgm:pt modelId="{6ABE9B1D-D82E-4F49-AA34-E36087661485}" type="parTrans" cxnId="{75A99D11-B002-4350-B3A3-697B0B787F02}">
      <dgm:prSet/>
      <dgm:spPr/>
    </dgm:pt>
    <dgm:pt modelId="{C1356C87-C1CF-49ED-A3E2-8C39059B74EA}" type="sibTrans" cxnId="{75A99D11-B002-4350-B3A3-697B0B787F02}">
      <dgm:prSet/>
      <dgm:spPr/>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5" custScaleY="62380" custLinFactNeighborY="-17546">
        <dgm:presLayoutVars>
          <dgm:chMax val="0"/>
          <dgm:bulletEnabled val="1"/>
        </dgm:presLayoutVars>
      </dgm:prSet>
      <dgm:spPr/>
      <dgm:t>
        <a:bodyPr/>
        <a:lstStyle/>
        <a:p>
          <a:endParaRPr lang="uk-UA"/>
        </a:p>
      </dgm:t>
    </dgm:pt>
    <dgm:pt modelId="{080C524B-65BC-49A6-AF16-5DD8C397E79F}" type="pres">
      <dgm:prSet presAssocID="{3022775B-A392-4ECF-BE6A-F8DF59E3BB4C}" presName="childText" presStyleLbl="revTx" presStyleIdx="0" presStyleCnt="2" custScaleY="44383" custLinFactNeighborX="285" custLinFactNeighborY="-13798">
        <dgm:presLayoutVars>
          <dgm:bulletEnabled val="1"/>
        </dgm:presLayoutVars>
      </dgm:prSet>
      <dgm:spPr/>
      <dgm:t>
        <a:bodyPr/>
        <a:lstStyle/>
        <a:p>
          <a:endParaRPr lang="uk-UA"/>
        </a:p>
      </dgm:t>
    </dgm:pt>
    <dgm:pt modelId="{4C5B92B0-0B4D-44D6-A3E0-86CE6D253D9C}" type="pres">
      <dgm:prSet presAssocID="{323817D1-BD37-418F-9CF6-C917EFE2E4D7}" presName="parentText" presStyleLbl="node1" presStyleIdx="1" presStyleCnt="5" custScaleY="53242" custLinFactNeighborX="-427" custLinFactNeighborY="1678">
        <dgm:presLayoutVars>
          <dgm:chMax val="0"/>
          <dgm:bulletEnabled val="1"/>
        </dgm:presLayoutVars>
      </dgm:prSet>
      <dgm:spPr/>
      <dgm:t>
        <a:bodyPr/>
        <a:lstStyle/>
        <a:p>
          <a:endParaRPr lang="uk-UA"/>
        </a:p>
      </dgm:t>
    </dgm:pt>
    <dgm:pt modelId="{BD6BD5D0-058F-4B73-81B0-5F2D04001C77}" type="pres">
      <dgm:prSet presAssocID="{323817D1-BD37-418F-9CF6-C917EFE2E4D7}" presName="childText" presStyleLbl="revTx" presStyleIdx="1" presStyleCnt="2" custScaleY="48859" custLinFactNeighborX="-427">
        <dgm:presLayoutVars>
          <dgm:bulletEnabled val="1"/>
        </dgm:presLayoutVars>
      </dgm:prSet>
      <dgm:spPr/>
      <dgm:t>
        <a:bodyPr/>
        <a:lstStyle/>
        <a:p>
          <a:endParaRPr lang="uk-UA"/>
        </a:p>
      </dgm:t>
    </dgm:pt>
    <dgm:pt modelId="{1129B3A8-DD4C-461A-AF51-16002CD08744}" type="pres">
      <dgm:prSet presAssocID="{01C01A0E-1C71-4FF8-9591-409A09BCC24D}" presName="parentText" presStyleLbl="node1" presStyleIdx="2" presStyleCnt="5" custScaleY="40337" custLinFactNeighborX="-570" custLinFactNeighborY="90788">
        <dgm:presLayoutVars>
          <dgm:chMax val="0"/>
          <dgm:bulletEnabled val="1"/>
        </dgm:presLayoutVars>
      </dgm:prSet>
      <dgm:spPr/>
      <dgm:t>
        <a:bodyPr/>
        <a:lstStyle/>
        <a:p>
          <a:endParaRPr lang="uk-UA"/>
        </a:p>
      </dgm:t>
    </dgm:pt>
    <dgm:pt modelId="{B8F9EF1D-1C7A-42CD-8A48-6FB4EE502843}" type="pres">
      <dgm:prSet presAssocID="{D32FCA00-70ED-45DF-A81E-F48042A1563D}" presName="spacer" presStyleCnt="0"/>
      <dgm:spPr/>
    </dgm:pt>
    <dgm:pt modelId="{9E8405FD-C216-454E-8E6E-7F3246555E3F}" type="pres">
      <dgm:prSet presAssocID="{305A19FE-E7F6-47C0-AFE1-7AD85F069A56}" presName="parentText" presStyleLbl="node1" presStyleIdx="3" presStyleCnt="5" custScaleY="54337" custLinFactNeighborX="-142" custLinFactNeighborY="-18155">
        <dgm:presLayoutVars>
          <dgm:chMax val="0"/>
          <dgm:bulletEnabled val="1"/>
        </dgm:presLayoutVars>
      </dgm:prSet>
      <dgm:spPr/>
      <dgm:t>
        <a:bodyPr/>
        <a:lstStyle/>
        <a:p>
          <a:endParaRPr lang="uk-UA"/>
        </a:p>
      </dgm:t>
    </dgm:pt>
    <dgm:pt modelId="{2AD9B135-1CD4-4B99-8D9A-222206241531}" type="pres">
      <dgm:prSet presAssocID="{CA4FA4CE-C46B-49C8-8FFC-1BF9F6553B72}" presName="spacer" presStyleCnt="0"/>
      <dgm:spPr/>
    </dgm:pt>
    <dgm:pt modelId="{EF1182D3-B31D-4044-8070-2E79703473FF}" type="pres">
      <dgm:prSet presAssocID="{A387F77C-112F-4FA6-A86E-B6E1AE50CF56}" presName="parentText" presStyleLbl="node1" presStyleIdx="4" presStyleCnt="5" custLinFactNeighborX="285" custLinFactNeighborY="11092">
        <dgm:presLayoutVars>
          <dgm:chMax val="0"/>
          <dgm:bulletEnabled val="1"/>
        </dgm:presLayoutVars>
      </dgm:prSet>
      <dgm:spPr/>
      <dgm:t>
        <a:bodyPr/>
        <a:lstStyle/>
        <a:p>
          <a:endParaRPr lang="uk-UA"/>
        </a:p>
      </dgm:t>
    </dgm:pt>
  </dgm:ptLst>
  <dgm:cxnLst>
    <dgm:cxn modelId="{6A14A367-4677-4410-B665-C3CDA09D57A1}" type="presOf" srcId="{A387F77C-112F-4FA6-A86E-B6E1AE50CF56}" destId="{EF1182D3-B31D-4044-8070-2E79703473FF}" srcOrd="0" destOrd="0" presId="urn:microsoft.com/office/officeart/2005/8/layout/vList2"/>
    <dgm:cxn modelId="{A8859958-4E41-4169-913E-EFC38FF6D725}" type="presOf" srcId="{7ACCC985-AB90-43E0-95BC-0C7A41150F79}" destId="{20F5CB52-E0F4-4109-BEC9-2E957F5B9F1F}" srcOrd="0" destOrd="0" presId="urn:microsoft.com/office/officeart/2005/8/layout/vList2"/>
    <dgm:cxn modelId="{AB29A94C-B381-4685-920D-CC1F4DA71528}" type="presOf" srcId="{01C01A0E-1C71-4FF8-9591-409A09BCC24D}" destId="{1129B3A8-DD4C-461A-AF51-16002CD08744}" srcOrd="0" destOrd="0" presId="urn:microsoft.com/office/officeart/2005/8/layout/vList2"/>
    <dgm:cxn modelId="{A942B257-D229-45CB-BFE1-190FFAA8AC43}" type="presOf" srcId="{E2D9ADD5-84B7-42F1-92EE-1AC65039237E}" destId="{BD6BD5D0-058F-4B73-81B0-5F2D04001C77}" srcOrd="0" destOrd="0" presId="urn:microsoft.com/office/officeart/2005/8/layout/vList2"/>
    <dgm:cxn modelId="{B22D3487-F7F3-40E0-B8FF-F7B678FF8C41}" srcId="{323817D1-BD37-418F-9CF6-C917EFE2E4D7}" destId="{E2D9ADD5-84B7-42F1-92EE-1AC65039237E}" srcOrd="0" destOrd="0" parTransId="{95549082-2F48-40BE-9A87-127EED27F459}" sibTransId="{1B865968-6797-4874-A8AD-61EBF5C26D44}"/>
    <dgm:cxn modelId="{F9237728-8984-4579-AD16-61D8E0345CDD}" srcId="{3022775B-A392-4ECF-BE6A-F8DF59E3BB4C}" destId="{0462230F-3488-4C48-A8A6-504214275DF5}" srcOrd="0" destOrd="0" parTransId="{486E9759-626F-4FB7-8493-FE0F5E93AC3C}" sibTransId="{D725F34E-B88D-4495-BBAD-DB72EA62D657}"/>
    <dgm:cxn modelId="{AAD1B2C8-4815-4E85-98A5-F540E249F787}" srcId="{7ACCC985-AB90-43E0-95BC-0C7A41150F79}" destId="{305A19FE-E7F6-47C0-AFE1-7AD85F069A56}" srcOrd="3" destOrd="0" parTransId="{6B6D094C-642D-46CE-9923-1215EADC993A}" sibTransId="{CA4FA4CE-C46B-49C8-8FFC-1BF9F6553B72}"/>
    <dgm:cxn modelId="{5E957C22-0221-45F0-87DF-8971FA0BEB92}" srcId="{7ACCC985-AB90-43E0-95BC-0C7A41150F79}" destId="{3022775B-A392-4ECF-BE6A-F8DF59E3BB4C}" srcOrd="0" destOrd="0" parTransId="{9B66EF40-DA18-42A9-9696-50BAAED2C2FF}" sibTransId="{C65B091C-2A81-47F4-9E7F-1E566D00F8A8}"/>
    <dgm:cxn modelId="{1932B054-DA09-4784-B74C-7E4AE1F41A3B}" srcId="{7ACCC985-AB90-43E0-95BC-0C7A41150F79}" destId="{01C01A0E-1C71-4FF8-9591-409A09BCC24D}" srcOrd="2" destOrd="0" parTransId="{24E656C7-3B11-4B7F-9008-5B079B954079}" sibTransId="{D32FCA00-70ED-45DF-A81E-F48042A1563D}"/>
    <dgm:cxn modelId="{D3CFE3D5-C0B2-4589-8D7A-9B2DB27AD888}" type="presOf" srcId="{3022775B-A392-4ECF-BE6A-F8DF59E3BB4C}" destId="{1674E0D8-FA0F-4EAE-8D0E-6EE08A08B829}" srcOrd="0" destOrd="0" presId="urn:microsoft.com/office/officeart/2005/8/layout/vList2"/>
    <dgm:cxn modelId="{377B7B59-CA70-4DFF-AAAB-B2414F08804A}" type="presOf" srcId="{0462230F-3488-4C48-A8A6-504214275DF5}" destId="{080C524B-65BC-49A6-AF16-5DD8C397E79F}" srcOrd="0" destOrd="0" presId="urn:microsoft.com/office/officeart/2005/8/layout/vList2"/>
    <dgm:cxn modelId="{75A99D11-B002-4350-B3A3-697B0B787F02}" srcId="{7ACCC985-AB90-43E0-95BC-0C7A41150F79}" destId="{A387F77C-112F-4FA6-A86E-B6E1AE50CF56}" srcOrd="4" destOrd="0" parTransId="{6ABE9B1D-D82E-4F49-AA34-E36087661485}" sibTransId="{C1356C87-C1CF-49ED-A3E2-8C39059B74EA}"/>
    <dgm:cxn modelId="{4F6262A1-F263-4CAB-96E0-FD5B3394BE88}" srcId="{7ACCC985-AB90-43E0-95BC-0C7A41150F79}" destId="{323817D1-BD37-418F-9CF6-C917EFE2E4D7}" srcOrd="1" destOrd="0" parTransId="{BCC459F9-EA33-45BC-98BB-829A227A5054}" sibTransId="{9E931B85-0696-46A7-90A0-B873A654F919}"/>
    <dgm:cxn modelId="{6D0A8C6E-DDFC-47B9-AA1C-DB2989BB22DB}" type="presOf" srcId="{323817D1-BD37-418F-9CF6-C917EFE2E4D7}" destId="{4C5B92B0-0B4D-44D6-A3E0-86CE6D253D9C}" srcOrd="0" destOrd="0" presId="urn:microsoft.com/office/officeart/2005/8/layout/vList2"/>
    <dgm:cxn modelId="{8090FA3F-4907-478F-B54D-96E02A200DA9}" type="presOf" srcId="{305A19FE-E7F6-47C0-AFE1-7AD85F069A56}" destId="{9E8405FD-C216-454E-8E6E-7F3246555E3F}" srcOrd="0" destOrd="0" presId="urn:microsoft.com/office/officeart/2005/8/layout/vList2"/>
    <dgm:cxn modelId="{2F6158F3-08EC-43F7-BF8A-9E38DF8591A1}" type="presParOf" srcId="{20F5CB52-E0F4-4109-BEC9-2E957F5B9F1F}" destId="{1674E0D8-FA0F-4EAE-8D0E-6EE08A08B829}" srcOrd="0" destOrd="0" presId="urn:microsoft.com/office/officeart/2005/8/layout/vList2"/>
    <dgm:cxn modelId="{DB30FA62-7028-4252-B60B-F167FBFDFDB0}" type="presParOf" srcId="{20F5CB52-E0F4-4109-BEC9-2E957F5B9F1F}" destId="{080C524B-65BC-49A6-AF16-5DD8C397E79F}" srcOrd="1" destOrd="0" presId="urn:microsoft.com/office/officeart/2005/8/layout/vList2"/>
    <dgm:cxn modelId="{4AF40FD7-B1D6-41A1-A736-72CA3E8CD5BF}" type="presParOf" srcId="{20F5CB52-E0F4-4109-BEC9-2E957F5B9F1F}" destId="{4C5B92B0-0B4D-44D6-A3E0-86CE6D253D9C}" srcOrd="2" destOrd="0" presId="urn:microsoft.com/office/officeart/2005/8/layout/vList2"/>
    <dgm:cxn modelId="{3E43A41F-46DB-42DA-86BC-6FA402AFD6C8}" type="presParOf" srcId="{20F5CB52-E0F4-4109-BEC9-2E957F5B9F1F}" destId="{BD6BD5D0-058F-4B73-81B0-5F2D04001C77}" srcOrd="3" destOrd="0" presId="urn:microsoft.com/office/officeart/2005/8/layout/vList2"/>
    <dgm:cxn modelId="{06E4CB7A-3351-4FAA-A813-A7B6C93BC94E}" type="presParOf" srcId="{20F5CB52-E0F4-4109-BEC9-2E957F5B9F1F}" destId="{1129B3A8-DD4C-461A-AF51-16002CD08744}" srcOrd="4" destOrd="0" presId="urn:microsoft.com/office/officeart/2005/8/layout/vList2"/>
    <dgm:cxn modelId="{2D714B22-D79A-4541-8912-31454B0461D5}" type="presParOf" srcId="{20F5CB52-E0F4-4109-BEC9-2E957F5B9F1F}" destId="{B8F9EF1D-1C7A-42CD-8A48-6FB4EE502843}" srcOrd="5" destOrd="0" presId="urn:microsoft.com/office/officeart/2005/8/layout/vList2"/>
    <dgm:cxn modelId="{3B6D28CD-DE01-42CE-9E3A-C35BDEE683AC}" type="presParOf" srcId="{20F5CB52-E0F4-4109-BEC9-2E957F5B9F1F}" destId="{9E8405FD-C216-454E-8E6E-7F3246555E3F}" srcOrd="6" destOrd="0" presId="urn:microsoft.com/office/officeart/2005/8/layout/vList2"/>
    <dgm:cxn modelId="{12ACEA5E-4756-4044-85CC-6195BE152542}" type="presParOf" srcId="{20F5CB52-E0F4-4109-BEC9-2E957F5B9F1F}" destId="{2AD9B135-1CD4-4B99-8D9A-222206241531}" srcOrd="7" destOrd="0" presId="urn:microsoft.com/office/officeart/2005/8/layout/vList2"/>
    <dgm:cxn modelId="{A5C175C3-8A77-429D-AF24-2C59559B98D5}" type="presParOf" srcId="{20F5CB52-E0F4-4109-BEC9-2E957F5B9F1F}" destId="{EF1182D3-B31D-4044-8070-2E79703473FF}"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Потрібно уважно ознайомитися з інформаційним листом конференції, вимогами до оформлення тез доповідей, організаційним внеском і терміном (</a:t>
          </a:r>
          <a:r>
            <a:rPr lang="uk-UA" sz="2000" b="1" dirty="0" err="1" smtClean="0"/>
            <a:t>дедлайном</a:t>
          </a:r>
          <a:r>
            <a:rPr lang="uk-UA" sz="2000" b="1" dirty="0" smtClean="0"/>
            <a:t>) відправки тез доповіді. </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Скласти назву тез доповіді, враховуючи: - зміст, основний результат дослідження і висновок роботи; - назву наукової конференції, в якій заплановано взяти участь; - основний результат наукового дослідження і висновки. </a:t>
          </a:r>
          <a:endParaRPr lang="uk-UA" sz="18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2"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2" custScaleY="133755">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2">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2" custScaleY="121281" custLinFactNeighborX="279" custLinFactNeighborY="32748">
        <dgm:presLayoutVars>
          <dgm:bulletEnabled val="1"/>
        </dgm:presLayoutVars>
      </dgm:prSet>
      <dgm:spPr/>
      <dgm:t>
        <a:bodyPr/>
        <a:lstStyle/>
        <a:p>
          <a:endParaRPr lang="uk-UA"/>
        </a:p>
      </dgm:t>
    </dgm:pt>
  </dgm:ptLst>
  <dgm:cxnLst>
    <dgm:cxn modelId="{17925CE4-4AC1-4AEA-B353-CF0D4D5AB617}" srcId="{8A3B014E-772C-4905-8C33-7D5DC55E988A}" destId="{D3251718-C2B5-4FAA-915B-A40D5930BBA7}" srcOrd="0" destOrd="0" parTransId="{496644E1-5C7A-40FB-9711-B2FF41669E9F}" sibTransId="{4F7B27A7-F6F9-4935-94A2-F3551DB8E9FC}"/>
    <dgm:cxn modelId="{9CAB904C-B927-4D85-9F40-484330532E1E}" srcId="{94555A93-B951-4887-9226-F556AAD7625F}" destId="{8A3B014E-772C-4905-8C33-7D5DC55E988A}" srcOrd="1" destOrd="0" parTransId="{26ADC91E-56F1-40EE-98FD-2186E3549F62}" sibTransId="{329948AA-5B51-437A-966A-03BDB77918EB}"/>
    <dgm:cxn modelId="{348E4CC8-A2FA-4C49-9FF5-F57472E308EF}" srcId="{94555A93-B951-4887-9226-F556AAD7625F}" destId="{3ECA0E42-169C-4836-BD3B-47135105157E}" srcOrd="0" destOrd="0" parTransId="{CAF1AAB8-5237-403D-9087-9AD34C6F59E0}" sibTransId="{103D2533-F666-4221-9AFC-889EB8EE50F8}"/>
    <dgm:cxn modelId="{936C5661-A7CD-4EC2-997C-6F61467056E7}" type="presOf" srcId="{D3251718-C2B5-4FAA-915B-A40D5930BBA7}" destId="{A4C109A1-FFE8-4AC4-AA18-D611ADA63ED7}" srcOrd="0" destOrd="0" presId="urn:microsoft.com/office/officeart/2005/8/layout/chevron2"/>
    <dgm:cxn modelId="{8E47B630-F8EF-4FF0-A173-ED918BB21AEE}" type="presOf" srcId="{74A5CA37-4C27-4BA6-8194-660EAE15B8C5}" destId="{620EC74A-E288-4222-B566-E643BC90728C}" srcOrd="0" destOrd="0" presId="urn:microsoft.com/office/officeart/2005/8/layout/chevron2"/>
    <dgm:cxn modelId="{7507BAA2-C61A-4A75-A933-7993489A5A67}" type="presOf" srcId="{8A3B014E-772C-4905-8C33-7D5DC55E988A}" destId="{12427A6F-416E-4FFF-BA39-8BC862ECEA07}" srcOrd="0" destOrd="0" presId="urn:microsoft.com/office/officeart/2005/8/layout/chevron2"/>
    <dgm:cxn modelId="{94BB1512-634A-43CB-AF7F-0A11811839A5}" type="presOf" srcId="{94555A93-B951-4887-9226-F556AAD7625F}" destId="{39099887-F913-4DE6-9BDD-0FAB7DA82949}"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E26A4F6F-BB2F-4A51-A0D8-1D062340777E}" type="presOf" srcId="{3ECA0E42-169C-4836-BD3B-47135105157E}" destId="{1B0A753B-1326-4CD5-A150-F80E9A25060A}" srcOrd="0" destOrd="0" presId="urn:microsoft.com/office/officeart/2005/8/layout/chevron2"/>
    <dgm:cxn modelId="{1F00290C-F5E2-4384-8713-C6786AD740D3}" type="presParOf" srcId="{39099887-F913-4DE6-9BDD-0FAB7DA82949}" destId="{F8F33DD9-370D-42ED-B906-EF373F72BA7A}" srcOrd="0" destOrd="0" presId="urn:microsoft.com/office/officeart/2005/8/layout/chevron2"/>
    <dgm:cxn modelId="{5D178A52-BC4E-46C1-A994-3F0ADB40BD7E}" type="presParOf" srcId="{F8F33DD9-370D-42ED-B906-EF373F72BA7A}" destId="{1B0A753B-1326-4CD5-A150-F80E9A25060A}" srcOrd="0" destOrd="0" presId="urn:microsoft.com/office/officeart/2005/8/layout/chevron2"/>
    <dgm:cxn modelId="{3425A7FC-A77D-4EBB-96DF-C2BAAC94D42B}" type="presParOf" srcId="{F8F33DD9-370D-42ED-B906-EF373F72BA7A}" destId="{620EC74A-E288-4222-B566-E643BC90728C}" srcOrd="1" destOrd="0" presId="urn:microsoft.com/office/officeart/2005/8/layout/chevron2"/>
    <dgm:cxn modelId="{8BB88788-132E-4F10-907C-D8B4F4F96753}" type="presParOf" srcId="{39099887-F913-4DE6-9BDD-0FAB7DA82949}" destId="{82B79BB0-B47A-427F-8359-A4CB996FBB68}" srcOrd="1" destOrd="0" presId="urn:microsoft.com/office/officeart/2005/8/layout/chevron2"/>
    <dgm:cxn modelId="{9D0DEA74-026C-4224-A3D2-411349D11B4D}" type="presParOf" srcId="{39099887-F913-4DE6-9BDD-0FAB7DA82949}" destId="{935C33C5-9AF1-4B52-8E8E-7E390E9EADB0}" srcOrd="2" destOrd="0" presId="urn:microsoft.com/office/officeart/2005/8/layout/chevron2"/>
    <dgm:cxn modelId="{E1138F82-F4CD-4B9F-B78A-BA5EBEA73C7C}" type="presParOf" srcId="{935C33C5-9AF1-4B52-8E8E-7E390E9EADB0}" destId="{12427A6F-416E-4FFF-BA39-8BC862ECEA07}" srcOrd="0" destOrd="0" presId="urn:microsoft.com/office/officeart/2005/8/layout/chevron2"/>
    <dgm:cxn modelId="{71FA4629-7533-4F3E-8259-EFAC6CD03E25}" type="presParOf" srcId="{935C33C5-9AF1-4B52-8E8E-7E390E9EADB0}" destId="{A4C109A1-FFE8-4AC4-AA18-D611ADA63ED7}"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Написати тези доповіді відповідно до рекомендованої структури. </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Прочитати написане і перевірити текст на логічність, науковість, обґрунтованість, коректність, відповідність вимогам до оформлення тез. </a:t>
          </a:r>
          <a:endParaRPr lang="uk-UA" sz="18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2"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2" custScaleY="96355">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2">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2" custScaleY="99536" custLinFactNeighborX="-617" custLinFactNeighborY="39043">
        <dgm:presLayoutVars>
          <dgm:bulletEnabled val="1"/>
        </dgm:presLayoutVars>
      </dgm:prSet>
      <dgm:spPr/>
      <dgm:t>
        <a:bodyPr/>
        <a:lstStyle/>
        <a:p>
          <a:endParaRPr lang="uk-UA"/>
        </a:p>
      </dgm:t>
    </dgm:pt>
  </dgm:ptLst>
  <dgm:cxnLst>
    <dgm:cxn modelId="{3DD95D64-296C-479D-8C37-5A979B3732E0}" type="presOf" srcId="{74A5CA37-4C27-4BA6-8194-660EAE15B8C5}" destId="{620EC74A-E288-4222-B566-E643BC90728C}" srcOrd="0" destOrd="0" presId="urn:microsoft.com/office/officeart/2005/8/layout/chevron2"/>
    <dgm:cxn modelId="{17925CE4-4AC1-4AEA-B353-CF0D4D5AB617}" srcId="{8A3B014E-772C-4905-8C33-7D5DC55E988A}" destId="{D3251718-C2B5-4FAA-915B-A40D5930BBA7}" srcOrd="0" destOrd="0" parTransId="{496644E1-5C7A-40FB-9711-B2FF41669E9F}" sibTransId="{4F7B27A7-F6F9-4935-94A2-F3551DB8E9FC}"/>
    <dgm:cxn modelId="{57897012-3919-4D8C-9E2B-B939837AD015}" type="presOf" srcId="{3ECA0E42-169C-4836-BD3B-47135105157E}" destId="{1B0A753B-1326-4CD5-A150-F80E9A25060A}"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38E29CDE-26FA-4D05-AF0B-10703486BBE9}" type="presOf" srcId="{8A3B014E-772C-4905-8C33-7D5DC55E988A}" destId="{12427A6F-416E-4FFF-BA39-8BC862ECEA07}" srcOrd="0" destOrd="0" presId="urn:microsoft.com/office/officeart/2005/8/layout/chevron2"/>
    <dgm:cxn modelId="{348E4CC8-A2FA-4C49-9FF5-F57472E308EF}" srcId="{94555A93-B951-4887-9226-F556AAD7625F}" destId="{3ECA0E42-169C-4836-BD3B-47135105157E}" srcOrd="0" destOrd="0" parTransId="{CAF1AAB8-5237-403D-9087-9AD34C6F59E0}" sibTransId="{103D2533-F666-4221-9AFC-889EB8EE50F8}"/>
    <dgm:cxn modelId="{1981E385-79EC-4AD3-A26C-D5F79062C93B}" type="presOf" srcId="{D3251718-C2B5-4FAA-915B-A40D5930BBA7}" destId="{A4C109A1-FFE8-4AC4-AA18-D611ADA63ED7}"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9B63A7BD-D7D8-42B6-AB9E-24659E137B3B}" type="presOf" srcId="{94555A93-B951-4887-9226-F556AAD7625F}" destId="{39099887-F913-4DE6-9BDD-0FAB7DA82949}" srcOrd="0" destOrd="0" presId="urn:microsoft.com/office/officeart/2005/8/layout/chevron2"/>
    <dgm:cxn modelId="{B905C611-4C0E-4660-A6D1-2C14ED3FDE58}" type="presParOf" srcId="{39099887-F913-4DE6-9BDD-0FAB7DA82949}" destId="{F8F33DD9-370D-42ED-B906-EF373F72BA7A}" srcOrd="0" destOrd="0" presId="urn:microsoft.com/office/officeart/2005/8/layout/chevron2"/>
    <dgm:cxn modelId="{2D66E855-AA0E-4D73-A5C4-D15D554191B8}" type="presParOf" srcId="{F8F33DD9-370D-42ED-B906-EF373F72BA7A}" destId="{1B0A753B-1326-4CD5-A150-F80E9A25060A}" srcOrd="0" destOrd="0" presId="urn:microsoft.com/office/officeart/2005/8/layout/chevron2"/>
    <dgm:cxn modelId="{E12B8825-5CBB-4B89-B456-4A4F00299B94}" type="presParOf" srcId="{F8F33DD9-370D-42ED-B906-EF373F72BA7A}" destId="{620EC74A-E288-4222-B566-E643BC90728C}" srcOrd="1" destOrd="0" presId="urn:microsoft.com/office/officeart/2005/8/layout/chevron2"/>
    <dgm:cxn modelId="{E80B93F1-195F-4586-8E40-F46F203BCBE8}" type="presParOf" srcId="{39099887-F913-4DE6-9BDD-0FAB7DA82949}" destId="{82B79BB0-B47A-427F-8359-A4CB996FBB68}" srcOrd="1" destOrd="0" presId="urn:microsoft.com/office/officeart/2005/8/layout/chevron2"/>
    <dgm:cxn modelId="{990489ED-74C6-4FE1-8ECC-44454D7A7DAD}" type="presParOf" srcId="{39099887-F913-4DE6-9BDD-0FAB7DA82949}" destId="{935C33C5-9AF1-4B52-8E8E-7E390E9EADB0}" srcOrd="2" destOrd="0" presId="urn:microsoft.com/office/officeart/2005/8/layout/chevron2"/>
    <dgm:cxn modelId="{67A63060-25A5-4423-A8B0-87B7439E8483}" type="presParOf" srcId="{935C33C5-9AF1-4B52-8E8E-7E390E9EADB0}" destId="{12427A6F-416E-4FFF-BA39-8BC862ECEA07}" srcOrd="0" destOrd="0" presId="urn:microsoft.com/office/officeart/2005/8/layout/chevron2"/>
    <dgm:cxn modelId="{A2A694D1-F514-46CA-8530-FE3B8BA6C8D5}" type="presParOf" srcId="{935C33C5-9AF1-4B52-8E8E-7E390E9EADB0}" destId="{A4C109A1-FFE8-4AC4-AA18-D611ADA63ED7}"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Показати тези доповіді науковому керівнику для внесення необхідних виправлень. </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Вчасно відправити тези доповіді до оргкомітету наукової конференції. </a:t>
          </a:r>
          <a:endParaRPr lang="uk-UA" sz="20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2"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2" custScaleY="96355">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2">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2" custScaleY="145420" custLinFactNeighborX="926" custLinFactNeighborY="24757">
        <dgm:presLayoutVars>
          <dgm:bulletEnabled val="1"/>
        </dgm:presLayoutVars>
      </dgm:prSet>
      <dgm:spPr/>
      <dgm:t>
        <a:bodyPr/>
        <a:lstStyle/>
        <a:p>
          <a:endParaRPr lang="uk-UA"/>
        </a:p>
      </dgm:t>
    </dgm:pt>
  </dgm:ptLst>
  <dgm:cxnLst>
    <dgm:cxn modelId="{17925CE4-4AC1-4AEA-B353-CF0D4D5AB617}" srcId="{8A3B014E-772C-4905-8C33-7D5DC55E988A}" destId="{D3251718-C2B5-4FAA-915B-A40D5930BBA7}" srcOrd="0" destOrd="0" parTransId="{496644E1-5C7A-40FB-9711-B2FF41669E9F}" sibTransId="{4F7B27A7-F6F9-4935-94A2-F3551DB8E9FC}"/>
    <dgm:cxn modelId="{9CAB904C-B927-4D85-9F40-484330532E1E}" srcId="{94555A93-B951-4887-9226-F556AAD7625F}" destId="{8A3B014E-772C-4905-8C33-7D5DC55E988A}" srcOrd="1" destOrd="0" parTransId="{26ADC91E-56F1-40EE-98FD-2186E3549F62}" sibTransId="{329948AA-5B51-437A-966A-03BDB77918EB}"/>
    <dgm:cxn modelId="{348E4CC8-A2FA-4C49-9FF5-F57472E308EF}" srcId="{94555A93-B951-4887-9226-F556AAD7625F}" destId="{3ECA0E42-169C-4836-BD3B-47135105157E}" srcOrd="0" destOrd="0" parTransId="{CAF1AAB8-5237-403D-9087-9AD34C6F59E0}" sibTransId="{103D2533-F666-4221-9AFC-889EB8EE50F8}"/>
    <dgm:cxn modelId="{F1671B0D-2573-4263-A5DD-B5C5B05AB484}" type="presOf" srcId="{94555A93-B951-4887-9226-F556AAD7625F}" destId="{39099887-F913-4DE6-9BDD-0FAB7DA82949}"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6C4AEB05-8747-4D52-B90F-4C6E01A35170}" type="presOf" srcId="{74A5CA37-4C27-4BA6-8194-660EAE15B8C5}" destId="{620EC74A-E288-4222-B566-E643BC90728C}" srcOrd="0" destOrd="0" presId="urn:microsoft.com/office/officeart/2005/8/layout/chevron2"/>
    <dgm:cxn modelId="{69044640-EB14-41E0-AD08-577EA058FE0E}" type="presOf" srcId="{8A3B014E-772C-4905-8C33-7D5DC55E988A}" destId="{12427A6F-416E-4FFF-BA39-8BC862ECEA07}" srcOrd="0" destOrd="0" presId="urn:microsoft.com/office/officeart/2005/8/layout/chevron2"/>
    <dgm:cxn modelId="{0A8A46FD-00A2-42A4-861F-977243346E61}" type="presOf" srcId="{D3251718-C2B5-4FAA-915B-A40D5930BBA7}" destId="{A4C109A1-FFE8-4AC4-AA18-D611ADA63ED7}" srcOrd="0" destOrd="0" presId="urn:microsoft.com/office/officeart/2005/8/layout/chevron2"/>
    <dgm:cxn modelId="{4715A52B-6F70-4CC6-BA75-1CCB6C575C68}" type="presOf" srcId="{3ECA0E42-169C-4836-BD3B-47135105157E}" destId="{1B0A753B-1326-4CD5-A150-F80E9A25060A}" srcOrd="0" destOrd="0" presId="urn:microsoft.com/office/officeart/2005/8/layout/chevron2"/>
    <dgm:cxn modelId="{C5391274-946B-4998-A5DC-E164060A5076}" type="presParOf" srcId="{39099887-F913-4DE6-9BDD-0FAB7DA82949}" destId="{F8F33DD9-370D-42ED-B906-EF373F72BA7A}" srcOrd="0" destOrd="0" presId="urn:microsoft.com/office/officeart/2005/8/layout/chevron2"/>
    <dgm:cxn modelId="{5C63C3D8-E317-4C86-8B9C-B425898D4482}" type="presParOf" srcId="{F8F33DD9-370D-42ED-B906-EF373F72BA7A}" destId="{1B0A753B-1326-4CD5-A150-F80E9A25060A}" srcOrd="0" destOrd="0" presId="urn:microsoft.com/office/officeart/2005/8/layout/chevron2"/>
    <dgm:cxn modelId="{0451DA94-D6F9-4AE2-B0C3-B2EA3057D4A5}" type="presParOf" srcId="{F8F33DD9-370D-42ED-B906-EF373F72BA7A}" destId="{620EC74A-E288-4222-B566-E643BC90728C}" srcOrd="1" destOrd="0" presId="urn:microsoft.com/office/officeart/2005/8/layout/chevron2"/>
    <dgm:cxn modelId="{C7DB74E1-F99C-4800-8942-C7020FCFEB1C}" type="presParOf" srcId="{39099887-F913-4DE6-9BDD-0FAB7DA82949}" destId="{82B79BB0-B47A-427F-8359-A4CB996FBB68}" srcOrd="1" destOrd="0" presId="urn:microsoft.com/office/officeart/2005/8/layout/chevron2"/>
    <dgm:cxn modelId="{F9D9F463-13E1-4C3E-86EE-19B02DAE4E82}" type="presParOf" srcId="{39099887-F913-4DE6-9BDD-0FAB7DA82949}" destId="{935C33C5-9AF1-4B52-8E8E-7E390E9EADB0}" srcOrd="2" destOrd="0" presId="urn:microsoft.com/office/officeart/2005/8/layout/chevron2"/>
    <dgm:cxn modelId="{E5BBEBB6-EF1A-4D7D-A99B-301B22D8A205}" type="presParOf" srcId="{935C33C5-9AF1-4B52-8E8E-7E390E9EADB0}" destId="{12427A6F-416E-4FFF-BA39-8BC862ECEA07}" srcOrd="0" destOrd="0" presId="urn:microsoft.com/office/officeart/2005/8/layout/chevron2"/>
    <dgm:cxn modelId="{FACFF7CC-CFA3-46DA-BEFA-68FE828ECD66}" type="presParOf" srcId="{935C33C5-9AF1-4B52-8E8E-7E390E9EADB0}" destId="{A4C109A1-FFE8-4AC4-AA18-D611ADA63ED7}"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одноосібні:</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колективні;</a:t>
          </a:r>
          <a:endParaRPr lang="uk-UA" sz="20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2" custScaleY="61138" custLinFactNeighborX="2985" custLinFactNeighborY="4022">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2" custScaleY="53577" custLinFactNeighborX="888" custLinFactNeighborY="-24317">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2" custScaleY="49427" custLinFactNeighborX="4604" custLinFactNeighborY="-1381">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2" custScaleY="48248" custLinFactNeighborX="2842" custLinFactNeighborY="-24487">
        <dgm:presLayoutVars>
          <dgm:bulletEnabled val="1"/>
        </dgm:presLayoutVars>
      </dgm:prSet>
      <dgm:spPr/>
      <dgm:t>
        <a:bodyPr/>
        <a:lstStyle/>
        <a:p>
          <a:endParaRPr lang="uk-UA"/>
        </a:p>
      </dgm:t>
    </dgm:pt>
  </dgm:ptLst>
  <dgm:cxnLst>
    <dgm:cxn modelId="{17925CE4-4AC1-4AEA-B353-CF0D4D5AB617}" srcId="{8A3B014E-772C-4905-8C33-7D5DC55E988A}" destId="{D3251718-C2B5-4FAA-915B-A40D5930BBA7}" srcOrd="0" destOrd="0" parTransId="{496644E1-5C7A-40FB-9711-B2FF41669E9F}" sibTransId="{4F7B27A7-F6F9-4935-94A2-F3551DB8E9FC}"/>
    <dgm:cxn modelId="{36D650AC-4843-43CA-A515-670B8C62CF17}" type="presOf" srcId="{94555A93-B951-4887-9226-F556AAD7625F}" destId="{39099887-F913-4DE6-9BDD-0FAB7DA82949}"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ABAC4F12-151C-402A-8129-CA1832603871}" type="presOf" srcId="{3ECA0E42-169C-4836-BD3B-47135105157E}" destId="{1B0A753B-1326-4CD5-A150-F80E9A25060A}" srcOrd="0" destOrd="0" presId="urn:microsoft.com/office/officeart/2005/8/layout/chevron2"/>
    <dgm:cxn modelId="{348E4CC8-A2FA-4C49-9FF5-F57472E308EF}" srcId="{94555A93-B951-4887-9226-F556AAD7625F}" destId="{3ECA0E42-169C-4836-BD3B-47135105157E}" srcOrd="0" destOrd="0" parTransId="{CAF1AAB8-5237-403D-9087-9AD34C6F59E0}" sibTransId="{103D2533-F666-4221-9AFC-889EB8EE50F8}"/>
    <dgm:cxn modelId="{266D19FA-1271-4344-B1D3-6EB393ECC165}" type="presOf" srcId="{D3251718-C2B5-4FAA-915B-A40D5930BBA7}" destId="{A4C109A1-FFE8-4AC4-AA18-D611ADA63ED7}" srcOrd="0" destOrd="0" presId="urn:microsoft.com/office/officeart/2005/8/layout/chevron2"/>
    <dgm:cxn modelId="{D4862046-1EC4-40AC-9F7B-972F68C47FB8}" type="presOf" srcId="{74A5CA37-4C27-4BA6-8194-660EAE15B8C5}" destId="{620EC74A-E288-4222-B566-E643BC90728C}"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78267613-B66C-4A15-8905-FE1E70B7DC89}" type="presOf" srcId="{8A3B014E-772C-4905-8C33-7D5DC55E988A}" destId="{12427A6F-416E-4FFF-BA39-8BC862ECEA07}" srcOrd="0" destOrd="0" presId="urn:microsoft.com/office/officeart/2005/8/layout/chevron2"/>
    <dgm:cxn modelId="{F26D46DF-00A0-488A-A532-87BBCED4C6F7}" type="presParOf" srcId="{39099887-F913-4DE6-9BDD-0FAB7DA82949}" destId="{F8F33DD9-370D-42ED-B906-EF373F72BA7A}" srcOrd="0" destOrd="0" presId="urn:microsoft.com/office/officeart/2005/8/layout/chevron2"/>
    <dgm:cxn modelId="{68303C5D-A140-4B0E-AE16-C6FD8B62916B}" type="presParOf" srcId="{F8F33DD9-370D-42ED-B906-EF373F72BA7A}" destId="{1B0A753B-1326-4CD5-A150-F80E9A25060A}" srcOrd="0" destOrd="0" presId="urn:microsoft.com/office/officeart/2005/8/layout/chevron2"/>
    <dgm:cxn modelId="{3C0BF8A7-0B56-4A09-9F48-A0B7D2050355}" type="presParOf" srcId="{F8F33DD9-370D-42ED-B906-EF373F72BA7A}" destId="{620EC74A-E288-4222-B566-E643BC90728C}" srcOrd="1" destOrd="0" presId="urn:microsoft.com/office/officeart/2005/8/layout/chevron2"/>
    <dgm:cxn modelId="{C036F2D6-7282-4412-954F-9AF273B21A1C}" type="presParOf" srcId="{39099887-F913-4DE6-9BDD-0FAB7DA82949}" destId="{82B79BB0-B47A-427F-8359-A4CB996FBB68}" srcOrd="1" destOrd="0" presId="urn:microsoft.com/office/officeart/2005/8/layout/chevron2"/>
    <dgm:cxn modelId="{4A6A2A06-927B-4A4B-BE7C-B6D3B87A1D36}" type="presParOf" srcId="{39099887-F913-4DE6-9BDD-0FAB7DA82949}" destId="{935C33C5-9AF1-4B52-8E8E-7E390E9EADB0}" srcOrd="2" destOrd="0" presId="urn:microsoft.com/office/officeart/2005/8/layout/chevron2"/>
    <dgm:cxn modelId="{3D52F148-8E2F-42F4-B17B-AD3654F93D14}" type="presParOf" srcId="{935C33C5-9AF1-4B52-8E8E-7E390E9EADB0}" destId="{12427A6F-416E-4FFF-BA39-8BC862ECEA07}" srcOrd="0" destOrd="0" presId="urn:microsoft.com/office/officeart/2005/8/layout/chevron2"/>
    <dgm:cxn modelId="{0431D066-2C79-4A60-BFCC-663BB5634A19}" type="presParOf" srcId="{935C33C5-9AF1-4B52-8E8E-7E390E9EADB0}" destId="{A4C109A1-FFE8-4AC4-AA18-D611ADA63ED7}"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Оглядові:</a:t>
          </a:r>
          <a:endParaRPr lang="uk-UA" sz="18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462230F-3488-4C48-A8A6-504214275DF5}">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характеризують стан і перспективи наукових досліджень у певній предметній галузі</a:t>
          </a:r>
          <a:endParaRPr lang="uk-UA" sz="1800" dirty="0"/>
        </a:p>
      </dgm:t>
    </dgm:pt>
    <dgm:pt modelId="{486E9759-626F-4FB7-8493-FE0F5E93AC3C}" type="parTrans" cxnId="{F9237728-8984-4579-AD16-61D8E0345CDD}">
      <dgm:prSet/>
      <dgm:spPr/>
      <dgm:t>
        <a:bodyPr/>
        <a:lstStyle/>
        <a:p>
          <a:endParaRPr lang="uk-UA"/>
        </a:p>
      </dgm:t>
    </dgm:pt>
    <dgm:pt modelId="{D725F34E-B88D-4495-BBAD-DB72EA62D657}" type="sibTrans" cxnId="{F9237728-8984-4579-AD16-61D8E0345CDD}">
      <dgm:prSet/>
      <dgm:spPr/>
      <dgm:t>
        <a:bodyPr/>
        <a:lstStyle/>
        <a:p>
          <a:endParaRPr lang="uk-UA"/>
        </a:p>
      </dgm:t>
    </dgm:pt>
    <dgm:pt modelId="{323817D1-BD37-418F-9CF6-C917EFE2E4D7}">
      <dgm:prSet phldrT="[Текст]" custT="1"/>
      <dgm:spPr>
        <a:solidFill>
          <a:schemeClr val="accent1">
            <a:lumMod val="60000"/>
            <a:lumOff val="40000"/>
          </a:schemeClr>
        </a:solidFill>
      </dgm:spPr>
      <dgm:t>
        <a:bodyPr/>
        <a:lstStyle/>
        <a:p>
          <a:r>
            <a:rPr lang="uk-UA" sz="1800" b="1" dirty="0" smtClean="0"/>
            <a:t>Дослідницькі</a:t>
          </a:r>
          <a:endParaRPr lang="uk-UA" sz="1800" b="1" dirty="0"/>
        </a:p>
      </dgm:t>
    </dgm:pt>
    <dgm:pt modelId="{BCC459F9-EA33-45BC-98BB-829A227A5054}" type="parTrans" cxnId="{4F6262A1-F263-4CAB-96E0-FD5B3394BE88}">
      <dgm:prSet/>
      <dgm:spPr/>
      <dgm:t>
        <a:bodyPr/>
        <a:lstStyle/>
        <a:p>
          <a:endParaRPr lang="uk-UA"/>
        </a:p>
      </dgm:t>
    </dgm:pt>
    <dgm:pt modelId="{9E931B85-0696-46A7-90A0-B873A654F919}" type="sibTrans" cxnId="{4F6262A1-F263-4CAB-96E0-FD5B3394BE88}">
      <dgm:prSet/>
      <dgm:spPr/>
      <dgm:t>
        <a:bodyPr/>
        <a:lstStyle/>
        <a:p>
          <a:endParaRPr lang="uk-UA"/>
        </a:p>
      </dgm:t>
    </dgm:pt>
    <dgm:pt modelId="{E2D9ADD5-84B7-42F1-92EE-1AC65039237E}">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наявна характеристика проблеми, яка не одержала всебічного висвітлення.</a:t>
          </a:r>
          <a:endParaRPr lang="uk-UA" sz="1800" dirty="0"/>
        </a:p>
      </dgm:t>
    </dgm:pt>
    <dgm:pt modelId="{95549082-2F48-40BE-9A87-127EED27F459}" type="parTrans" cxnId="{B22D3487-F7F3-40E0-B8FF-F7B678FF8C41}">
      <dgm:prSet/>
      <dgm:spPr/>
      <dgm:t>
        <a:bodyPr/>
        <a:lstStyle/>
        <a:p>
          <a:endParaRPr lang="uk-UA"/>
        </a:p>
      </dgm:t>
    </dgm:pt>
    <dgm:pt modelId="{1B865968-6797-4874-A8AD-61EBF5C26D44}" type="sibTrans" cxnId="{B22D3487-F7F3-40E0-B8FF-F7B678FF8C41}">
      <dgm:prSet/>
      <dgm:spPr/>
      <dgm:t>
        <a:bodyPr/>
        <a:lstStyle/>
        <a:p>
          <a:endParaRPr lang="uk-UA"/>
        </a:p>
      </dgm:t>
    </dgm:pt>
    <dgm:pt modelId="{01C01A0E-1C71-4FF8-9591-409A09BCC24D}">
      <dgm:prSet custT="1"/>
      <dgm:spPr>
        <a:solidFill>
          <a:schemeClr val="accent1">
            <a:lumMod val="60000"/>
            <a:lumOff val="40000"/>
          </a:schemeClr>
        </a:solidFill>
      </dgm:spPr>
      <dgm:t>
        <a:bodyPr/>
        <a:lstStyle/>
        <a:p>
          <a:r>
            <a:rPr lang="uk-UA" sz="1800" b="1" dirty="0" smtClean="0"/>
            <a:t>Методологічні</a:t>
          </a:r>
          <a:endParaRPr lang="uk-UA" sz="1800" b="1" dirty="0"/>
        </a:p>
      </dgm:t>
    </dgm:pt>
    <dgm:pt modelId="{24E656C7-3B11-4B7F-9008-5B079B954079}" type="parTrans" cxnId="{1932B054-DA09-4784-B74C-7E4AE1F41A3B}">
      <dgm:prSet/>
      <dgm:spPr/>
      <dgm:t>
        <a:bodyPr/>
        <a:lstStyle/>
        <a:p>
          <a:endParaRPr lang="uk-UA"/>
        </a:p>
      </dgm:t>
    </dgm:pt>
    <dgm:pt modelId="{D32FCA00-70ED-45DF-A81E-F48042A1563D}" type="sibTrans" cxnId="{1932B054-DA09-4784-B74C-7E4AE1F41A3B}">
      <dgm:prSet/>
      <dgm:spPr/>
      <dgm:t>
        <a:bodyPr/>
        <a:lstStyle/>
        <a:p>
          <a:endParaRPr lang="uk-UA"/>
        </a:p>
      </dgm:t>
    </dgm:pt>
    <dgm:pt modelId="{305A19FE-E7F6-47C0-AFE1-7AD85F069A56}">
      <dgm:prSet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solidFill>
                <a:schemeClr val="tx1"/>
              </a:solidFill>
            </a:rPr>
            <a:t>містять обґрунтування методології вирішення проблеми. </a:t>
          </a:r>
          <a:endParaRPr lang="uk-UA" sz="1800" b="0" dirty="0">
            <a:solidFill>
              <a:schemeClr val="tx1"/>
            </a:solidFill>
          </a:endParaRPr>
        </a:p>
      </dgm:t>
    </dgm:pt>
    <dgm:pt modelId="{6B6D094C-642D-46CE-9923-1215EADC993A}" type="parTrans" cxnId="{AAD1B2C8-4815-4E85-98A5-F540E249F787}">
      <dgm:prSet/>
      <dgm:spPr/>
      <dgm:t>
        <a:bodyPr/>
        <a:lstStyle/>
        <a:p>
          <a:endParaRPr lang="uk-UA"/>
        </a:p>
      </dgm:t>
    </dgm:pt>
    <dgm:pt modelId="{CA4FA4CE-C46B-49C8-8FFC-1BF9F6553B72}" type="sibTrans" cxnId="{AAD1B2C8-4815-4E85-98A5-F540E249F787}">
      <dgm:prSet/>
      <dgm:spPr/>
      <dgm:t>
        <a:bodyPr/>
        <a:lstStyle/>
        <a:p>
          <a:endParaRPr lang="uk-UA"/>
        </a:p>
      </dgm:t>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4" custScaleY="57079" custLinFactNeighborX="-712" custLinFactNeighborY="-58731">
        <dgm:presLayoutVars>
          <dgm:chMax val="0"/>
          <dgm:bulletEnabled val="1"/>
        </dgm:presLayoutVars>
      </dgm:prSet>
      <dgm:spPr/>
      <dgm:t>
        <a:bodyPr/>
        <a:lstStyle/>
        <a:p>
          <a:endParaRPr lang="uk-UA"/>
        </a:p>
      </dgm:t>
    </dgm:pt>
    <dgm:pt modelId="{080C524B-65BC-49A6-AF16-5DD8C397E79F}" type="pres">
      <dgm:prSet presAssocID="{3022775B-A392-4ECF-BE6A-F8DF59E3BB4C}" presName="childText" presStyleLbl="revTx" presStyleIdx="0" presStyleCnt="2" custScaleY="97594" custLinFactNeighborX="427">
        <dgm:presLayoutVars>
          <dgm:bulletEnabled val="1"/>
        </dgm:presLayoutVars>
      </dgm:prSet>
      <dgm:spPr/>
      <dgm:t>
        <a:bodyPr/>
        <a:lstStyle/>
        <a:p>
          <a:endParaRPr lang="uk-UA"/>
        </a:p>
      </dgm:t>
    </dgm:pt>
    <dgm:pt modelId="{4C5B92B0-0B4D-44D6-A3E0-86CE6D253D9C}" type="pres">
      <dgm:prSet presAssocID="{323817D1-BD37-418F-9CF6-C917EFE2E4D7}" presName="parentText" presStyleLbl="node1" presStyleIdx="1" presStyleCnt="4" custScaleY="53242" custLinFactNeighborY="3644">
        <dgm:presLayoutVars>
          <dgm:chMax val="0"/>
          <dgm:bulletEnabled val="1"/>
        </dgm:presLayoutVars>
      </dgm:prSet>
      <dgm:spPr/>
      <dgm:t>
        <a:bodyPr/>
        <a:lstStyle/>
        <a:p>
          <a:endParaRPr lang="uk-UA"/>
        </a:p>
      </dgm:t>
    </dgm:pt>
    <dgm:pt modelId="{BD6BD5D0-058F-4B73-81B0-5F2D04001C77}" type="pres">
      <dgm:prSet presAssocID="{323817D1-BD37-418F-9CF6-C917EFE2E4D7}" presName="childText" presStyleLbl="revTx" presStyleIdx="1" presStyleCnt="2" custScaleY="103252">
        <dgm:presLayoutVars>
          <dgm:bulletEnabled val="1"/>
        </dgm:presLayoutVars>
      </dgm:prSet>
      <dgm:spPr/>
      <dgm:t>
        <a:bodyPr/>
        <a:lstStyle/>
        <a:p>
          <a:endParaRPr lang="uk-UA"/>
        </a:p>
      </dgm:t>
    </dgm:pt>
    <dgm:pt modelId="{1129B3A8-DD4C-461A-AF51-16002CD08744}" type="pres">
      <dgm:prSet presAssocID="{01C01A0E-1C71-4FF8-9591-409A09BCC24D}" presName="parentText" presStyleLbl="node1" presStyleIdx="2" presStyleCnt="4" custScaleY="58162" custLinFactY="3268" custLinFactNeighborX="997" custLinFactNeighborY="100000">
        <dgm:presLayoutVars>
          <dgm:chMax val="0"/>
          <dgm:bulletEnabled val="1"/>
        </dgm:presLayoutVars>
      </dgm:prSet>
      <dgm:spPr/>
      <dgm:t>
        <a:bodyPr/>
        <a:lstStyle/>
        <a:p>
          <a:endParaRPr lang="uk-UA"/>
        </a:p>
      </dgm:t>
    </dgm:pt>
    <dgm:pt modelId="{B8F9EF1D-1C7A-42CD-8A48-6FB4EE502843}" type="pres">
      <dgm:prSet presAssocID="{D32FCA00-70ED-45DF-A81E-F48042A1563D}" presName="spacer" presStyleCnt="0"/>
      <dgm:spPr/>
    </dgm:pt>
    <dgm:pt modelId="{9E8405FD-C216-454E-8E6E-7F3246555E3F}" type="pres">
      <dgm:prSet presAssocID="{305A19FE-E7F6-47C0-AFE1-7AD85F069A56}" presName="parentText" presStyleLbl="node1" presStyleIdx="3" presStyleCnt="4" custLinFactNeighborX="427" custLinFactNeighborY="47935">
        <dgm:presLayoutVars>
          <dgm:chMax val="0"/>
          <dgm:bulletEnabled val="1"/>
        </dgm:presLayoutVars>
      </dgm:prSet>
      <dgm:spPr/>
      <dgm:t>
        <a:bodyPr/>
        <a:lstStyle/>
        <a:p>
          <a:endParaRPr lang="uk-UA"/>
        </a:p>
      </dgm:t>
    </dgm:pt>
  </dgm:ptLst>
  <dgm:cxnLst>
    <dgm:cxn modelId="{B22D3487-F7F3-40E0-B8FF-F7B678FF8C41}" srcId="{323817D1-BD37-418F-9CF6-C917EFE2E4D7}" destId="{E2D9ADD5-84B7-42F1-92EE-1AC65039237E}" srcOrd="0" destOrd="0" parTransId="{95549082-2F48-40BE-9A87-127EED27F459}" sibTransId="{1B865968-6797-4874-A8AD-61EBF5C26D44}"/>
    <dgm:cxn modelId="{F9237728-8984-4579-AD16-61D8E0345CDD}" srcId="{3022775B-A392-4ECF-BE6A-F8DF59E3BB4C}" destId="{0462230F-3488-4C48-A8A6-504214275DF5}" srcOrd="0" destOrd="0" parTransId="{486E9759-626F-4FB7-8493-FE0F5E93AC3C}" sibTransId="{D725F34E-B88D-4495-BBAD-DB72EA62D657}"/>
    <dgm:cxn modelId="{AAD1B2C8-4815-4E85-98A5-F540E249F787}" srcId="{7ACCC985-AB90-43E0-95BC-0C7A41150F79}" destId="{305A19FE-E7F6-47C0-AFE1-7AD85F069A56}" srcOrd="3" destOrd="0" parTransId="{6B6D094C-642D-46CE-9923-1215EADC993A}" sibTransId="{CA4FA4CE-C46B-49C8-8FFC-1BF9F6553B72}"/>
    <dgm:cxn modelId="{5E957C22-0221-45F0-87DF-8971FA0BEB92}" srcId="{7ACCC985-AB90-43E0-95BC-0C7A41150F79}" destId="{3022775B-A392-4ECF-BE6A-F8DF59E3BB4C}" srcOrd="0" destOrd="0" parTransId="{9B66EF40-DA18-42A9-9696-50BAAED2C2FF}" sibTransId="{C65B091C-2A81-47F4-9E7F-1E566D00F8A8}"/>
    <dgm:cxn modelId="{D03BA524-CDF0-4120-A802-6B28DBA0C289}" type="presOf" srcId="{323817D1-BD37-418F-9CF6-C917EFE2E4D7}" destId="{4C5B92B0-0B4D-44D6-A3E0-86CE6D253D9C}" srcOrd="0" destOrd="0" presId="urn:microsoft.com/office/officeart/2005/8/layout/vList2"/>
    <dgm:cxn modelId="{EDFC3BB5-164B-466F-9D13-72F5187176D9}" type="presOf" srcId="{E2D9ADD5-84B7-42F1-92EE-1AC65039237E}" destId="{BD6BD5D0-058F-4B73-81B0-5F2D04001C77}" srcOrd="0" destOrd="0" presId="urn:microsoft.com/office/officeart/2005/8/layout/vList2"/>
    <dgm:cxn modelId="{1932B054-DA09-4784-B74C-7E4AE1F41A3B}" srcId="{7ACCC985-AB90-43E0-95BC-0C7A41150F79}" destId="{01C01A0E-1C71-4FF8-9591-409A09BCC24D}" srcOrd="2" destOrd="0" parTransId="{24E656C7-3B11-4B7F-9008-5B079B954079}" sibTransId="{D32FCA00-70ED-45DF-A81E-F48042A1563D}"/>
    <dgm:cxn modelId="{307B8DF5-29D3-47AD-A9BD-11A1FD464023}" type="presOf" srcId="{3022775B-A392-4ECF-BE6A-F8DF59E3BB4C}" destId="{1674E0D8-FA0F-4EAE-8D0E-6EE08A08B829}" srcOrd="0" destOrd="0" presId="urn:microsoft.com/office/officeart/2005/8/layout/vList2"/>
    <dgm:cxn modelId="{CAAF126A-96D3-4621-8EB5-D168D6F5B0CB}" type="presOf" srcId="{7ACCC985-AB90-43E0-95BC-0C7A41150F79}" destId="{20F5CB52-E0F4-4109-BEC9-2E957F5B9F1F}" srcOrd="0" destOrd="0" presId="urn:microsoft.com/office/officeart/2005/8/layout/vList2"/>
    <dgm:cxn modelId="{35AE143F-B0DC-44EC-AD0A-794CD75E8CE4}" type="presOf" srcId="{0462230F-3488-4C48-A8A6-504214275DF5}" destId="{080C524B-65BC-49A6-AF16-5DD8C397E79F}" srcOrd="0" destOrd="0" presId="urn:microsoft.com/office/officeart/2005/8/layout/vList2"/>
    <dgm:cxn modelId="{51B6AFAF-8BEC-4E38-84BD-4C3068BCC6B4}" type="presOf" srcId="{305A19FE-E7F6-47C0-AFE1-7AD85F069A56}" destId="{9E8405FD-C216-454E-8E6E-7F3246555E3F}" srcOrd="0" destOrd="0" presId="urn:microsoft.com/office/officeart/2005/8/layout/vList2"/>
    <dgm:cxn modelId="{B30F3780-50EA-4DA6-BFE3-475E62F65C87}" type="presOf" srcId="{01C01A0E-1C71-4FF8-9591-409A09BCC24D}" destId="{1129B3A8-DD4C-461A-AF51-16002CD08744}" srcOrd="0" destOrd="0" presId="urn:microsoft.com/office/officeart/2005/8/layout/vList2"/>
    <dgm:cxn modelId="{4F6262A1-F263-4CAB-96E0-FD5B3394BE88}" srcId="{7ACCC985-AB90-43E0-95BC-0C7A41150F79}" destId="{323817D1-BD37-418F-9CF6-C917EFE2E4D7}" srcOrd="1" destOrd="0" parTransId="{BCC459F9-EA33-45BC-98BB-829A227A5054}" sibTransId="{9E931B85-0696-46A7-90A0-B873A654F919}"/>
    <dgm:cxn modelId="{67656D3C-4073-40B8-9478-709FC9D4596C}" type="presParOf" srcId="{20F5CB52-E0F4-4109-BEC9-2E957F5B9F1F}" destId="{1674E0D8-FA0F-4EAE-8D0E-6EE08A08B829}" srcOrd="0" destOrd="0" presId="urn:microsoft.com/office/officeart/2005/8/layout/vList2"/>
    <dgm:cxn modelId="{978104A3-5CE0-4537-AF14-9C8FFC269328}" type="presParOf" srcId="{20F5CB52-E0F4-4109-BEC9-2E957F5B9F1F}" destId="{080C524B-65BC-49A6-AF16-5DD8C397E79F}" srcOrd="1" destOrd="0" presId="urn:microsoft.com/office/officeart/2005/8/layout/vList2"/>
    <dgm:cxn modelId="{F367774B-4B2E-4E98-988E-D03721EF8DE5}" type="presParOf" srcId="{20F5CB52-E0F4-4109-BEC9-2E957F5B9F1F}" destId="{4C5B92B0-0B4D-44D6-A3E0-86CE6D253D9C}" srcOrd="2" destOrd="0" presId="urn:microsoft.com/office/officeart/2005/8/layout/vList2"/>
    <dgm:cxn modelId="{C1124DFD-4E99-4E5F-B012-D79FBCBA48C7}" type="presParOf" srcId="{20F5CB52-E0F4-4109-BEC9-2E957F5B9F1F}" destId="{BD6BD5D0-058F-4B73-81B0-5F2D04001C77}" srcOrd="3" destOrd="0" presId="urn:microsoft.com/office/officeart/2005/8/layout/vList2"/>
    <dgm:cxn modelId="{9901E97B-D231-49E2-BBC9-C7E96A654076}" type="presParOf" srcId="{20F5CB52-E0F4-4109-BEC9-2E957F5B9F1F}" destId="{1129B3A8-DD4C-461A-AF51-16002CD08744}" srcOrd="4" destOrd="0" presId="urn:microsoft.com/office/officeart/2005/8/layout/vList2"/>
    <dgm:cxn modelId="{5334E26E-8DD7-4475-BED1-CBC8EA8C48B6}" type="presParOf" srcId="{20F5CB52-E0F4-4109-BEC9-2E957F5B9F1F}" destId="{B8F9EF1D-1C7A-42CD-8A48-6FB4EE502843}" srcOrd="5" destOrd="0" presId="urn:microsoft.com/office/officeart/2005/8/layout/vList2"/>
    <dgm:cxn modelId="{8F261A22-0B17-421A-978D-BAC63AEFB7A2}" type="presParOf" srcId="{20F5CB52-E0F4-4109-BEC9-2E957F5B9F1F}" destId="{9E8405FD-C216-454E-8E6E-7F3246555E3F}"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BA1395-181F-40C4-9B30-7D530D7107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E58EB99-3637-427C-AAF6-3872BCC0D5CE}">
      <dgm:prSet phldrT="[Текст]"/>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b="1" i="1" dirty="0" smtClean="0"/>
            <a:t>власне науковий (академічний)</a:t>
          </a:r>
          <a:endParaRPr lang="uk-UA" b="1" dirty="0"/>
        </a:p>
      </dgm:t>
    </dgm:pt>
    <dgm:pt modelId="{6904419C-D1BB-4F55-9E95-157A10E35FCE}" type="parTrans" cxnId="{C7D77959-3BCC-4526-A304-7E9F3E63F908}">
      <dgm:prSet/>
      <dgm:spPr/>
      <dgm:t>
        <a:bodyPr/>
        <a:lstStyle/>
        <a:p>
          <a:endParaRPr lang="uk-UA"/>
        </a:p>
      </dgm:t>
    </dgm:pt>
    <dgm:pt modelId="{2E256576-EC8D-47CD-B1F8-7BEF9CC327A0}" type="sibTrans" cxnId="{C7D77959-3BCC-4526-A304-7E9F3E63F908}">
      <dgm:prSet/>
      <dgm:spPr/>
      <dgm:t>
        <a:bodyPr/>
        <a:lstStyle/>
        <a:p>
          <a:endParaRPr lang="uk-UA"/>
        </a:p>
      </dgm:t>
    </dgm:pt>
    <dgm:pt modelId="{B3DE82F3-4DE8-4371-B238-E9116D0F5CEA}">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0" i="0" dirty="0" smtClean="0"/>
            <a:t>Інформація призначена для фахівців певної галузі знань; (монографія, стаття, курсова робота, дипломна робота, дисертація, резюме, доповідь тощо)</a:t>
          </a:r>
          <a:endParaRPr lang="uk-UA" sz="2000" dirty="0"/>
        </a:p>
      </dgm:t>
    </dgm:pt>
    <dgm:pt modelId="{8A43E650-026E-4F04-A49B-C4B70B7512DC}" type="parTrans" cxnId="{DD12C81B-313C-42EA-AD33-B476F26D4F32}">
      <dgm:prSet/>
      <dgm:spPr/>
      <dgm:t>
        <a:bodyPr/>
        <a:lstStyle/>
        <a:p>
          <a:endParaRPr lang="uk-UA"/>
        </a:p>
      </dgm:t>
    </dgm:pt>
    <dgm:pt modelId="{6F7963AD-F98D-4BF5-BDE5-7DD48D82AA7C}" type="sibTrans" cxnId="{DD12C81B-313C-42EA-AD33-B476F26D4F32}">
      <dgm:prSet/>
      <dgm:spPr/>
      <dgm:t>
        <a:bodyPr/>
        <a:lstStyle/>
        <a:p>
          <a:endParaRPr lang="uk-UA"/>
        </a:p>
      </dgm:t>
    </dgm:pt>
    <dgm:pt modelId="{36F1AC01-1CCA-4064-887F-8FC2F5251FF5}">
      <dgm:prSet phldrT="[Текст]"/>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b="1" i="1" dirty="0" smtClean="0"/>
            <a:t>науково-популярний / науково-публіцистичний</a:t>
          </a:r>
          <a:endParaRPr lang="uk-UA" b="1" dirty="0"/>
        </a:p>
      </dgm:t>
    </dgm:pt>
    <dgm:pt modelId="{9B709082-5AFB-40CF-BBEE-3C8F0AB966CA}" type="parTrans" cxnId="{E889FEEE-770E-4439-A82A-95E03883C733}">
      <dgm:prSet/>
      <dgm:spPr/>
      <dgm:t>
        <a:bodyPr/>
        <a:lstStyle/>
        <a:p>
          <a:endParaRPr lang="uk-UA"/>
        </a:p>
      </dgm:t>
    </dgm:pt>
    <dgm:pt modelId="{C837B4A1-5BEF-4B38-B9E2-ABD702971475}" type="sibTrans" cxnId="{E889FEEE-770E-4439-A82A-95E03883C733}">
      <dgm:prSet/>
      <dgm:spPr/>
      <dgm:t>
        <a:bodyPr/>
        <a:lstStyle/>
        <a:p>
          <a:endParaRPr lang="uk-UA"/>
        </a:p>
      </dgm:t>
    </dgm:pt>
    <dgm:pt modelId="{4BDED433-CE6C-4084-99D5-56F749CF955D}">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2000" b="0" i="0" dirty="0" err="1" smtClean="0"/>
            <a:t>Призначений</a:t>
          </a:r>
          <a:r>
            <a:rPr lang="ru-RU" sz="2000" b="0" i="0" dirty="0" smtClean="0"/>
            <a:t> </a:t>
          </a:r>
          <a:r>
            <a:rPr lang="ru-RU" sz="2000" b="0" i="0" dirty="0" err="1" smtClean="0"/>
            <a:t>дя</a:t>
          </a:r>
          <a:r>
            <a:rPr lang="ru-RU" sz="2000" b="0" i="0" dirty="0" smtClean="0"/>
            <a:t> </a:t>
          </a:r>
          <a:r>
            <a:rPr lang="ru-RU" sz="2000" b="0" i="0" dirty="0" err="1" smtClean="0"/>
            <a:t>зацікавлення</a:t>
          </a:r>
          <a:r>
            <a:rPr lang="ru-RU" sz="2000" b="0" i="0" dirty="0" smtClean="0"/>
            <a:t> </a:t>
          </a:r>
          <a:r>
            <a:rPr lang="ru-RU" sz="2000" b="0" i="0" dirty="0" err="1" smtClean="0"/>
            <a:t>науковою</a:t>
          </a:r>
          <a:r>
            <a:rPr lang="ru-RU" sz="2000" b="0" i="0" dirty="0" smtClean="0"/>
            <a:t> </a:t>
          </a:r>
          <a:r>
            <a:rPr lang="ru-RU" sz="2000" b="0" i="0" dirty="0" err="1" smtClean="0"/>
            <a:t>інформацією</a:t>
          </a:r>
          <a:r>
            <a:rPr lang="ru-RU" sz="2000" b="0" i="0" dirty="0" smtClean="0"/>
            <a:t>  широкого кола </a:t>
          </a:r>
          <a:r>
            <a:rPr lang="ru-RU" sz="2000" b="0" i="0" dirty="0" err="1" smtClean="0"/>
            <a:t>читачів</a:t>
          </a:r>
          <a:r>
            <a:rPr lang="ru-RU" sz="2000" b="0" i="0" dirty="0" smtClean="0"/>
            <a:t> </a:t>
          </a:r>
          <a:r>
            <a:rPr lang="ru-RU" sz="2000" b="0" i="0" dirty="0" err="1" smtClean="0"/>
            <a:t>незалежно</a:t>
          </a:r>
          <a:r>
            <a:rPr lang="ru-RU" sz="2000" b="0" i="0" dirty="0" smtClean="0"/>
            <a:t> </a:t>
          </a:r>
          <a:r>
            <a:rPr lang="ru-RU" sz="2000" b="0" i="0" dirty="0" err="1" smtClean="0"/>
            <a:t>від</a:t>
          </a:r>
          <a:r>
            <a:rPr lang="ru-RU" sz="2000" b="0" i="0" dirty="0" smtClean="0"/>
            <a:t> </a:t>
          </a:r>
          <a:r>
            <a:rPr lang="ru-RU" sz="2000" b="0" i="0" dirty="0" err="1" smtClean="0"/>
            <a:t>їх</a:t>
          </a:r>
          <a:r>
            <a:rPr lang="ru-RU" sz="2000" b="0" i="0" dirty="0" smtClean="0"/>
            <a:t> </a:t>
          </a:r>
          <a:r>
            <a:rPr lang="ru-RU" sz="2000" b="0" i="0" dirty="0" err="1" smtClean="0"/>
            <a:t>фахової</a:t>
          </a:r>
          <a:r>
            <a:rPr lang="ru-RU" sz="2000" b="0" i="0" dirty="0" smtClean="0"/>
            <a:t> </a:t>
          </a:r>
          <a:r>
            <a:rPr lang="ru-RU" sz="2000" b="0" i="0" dirty="0" err="1" smtClean="0"/>
            <a:t>підготовки</a:t>
          </a:r>
          <a:r>
            <a:rPr lang="ru-RU" sz="2000" b="0" i="0" dirty="0" smtClean="0"/>
            <a:t> (</a:t>
          </a:r>
          <a:r>
            <a:rPr lang="ru-RU" sz="2000" b="0" i="0" dirty="0" err="1" smtClean="0"/>
            <a:t>нарис</a:t>
          </a:r>
          <a:r>
            <a:rPr lang="ru-RU" sz="2000" b="0" i="0" dirty="0" smtClean="0"/>
            <a:t>, </a:t>
          </a:r>
          <a:r>
            <a:rPr lang="ru-RU" sz="2000" b="0" i="0" dirty="0" err="1" smtClean="0"/>
            <a:t>стаття</a:t>
          </a:r>
          <a:r>
            <a:rPr lang="ru-RU" sz="2000" b="0" i="0" dirty="0" smtClean="0"/>
            <a:t> в газета та журналах)</a:t>
          </a:r>
          <a:endParaRPr lang="uk-UA" sz="2000" dirty="0"/>
        </a:p>
      </dgm:t>
    </dgm:pt>
    <dgm:pt modelId="{FB4719A7-FB53-4347-AECD-A84EB6C882E2}" type="parTrans" cxnId="{47BAD20A-59E7-4CDC-B6F0-C1DC6BAD1C5A}">
      <dgm:prSet/>
      <dgm:spPr/>
      <dgm:t>
        <a:bodyPr/>
        <a:lstStyle/>
        <a:p>
          <a:endParaRPr lang="uk-UA"/>
        </a:p>
      </dgm:t>
    </dgm:pt>
    <dgm:pt modelId="{6498D695-6325-447D-ABD0-282CFFE45ABB}" type="sibTrans" cxnId="{47BAD20A-59E7-4CDC-B6F0-C1DC6BAD1C5A}">
      <dgm:prSet/>
      <dgm:spPr/>
      <dgm:t>
        <a:bodyPr/>
        <a:lstStyle/>
        <a:p>
          <a:endParaRPr lang="uk-UA"/>
        </a:p>
      </dgm:t>
    </dgm:pt>
    <dgm:pt modelId="{3DA9318C-7E67-4B1F-B05C-5BDA274153CE}" type="pres">
      <dgm:prSet presAssocID="{98BA1395-181F-40C4-9B30-7D530D710733}" presName="linear" presStyleCnt="0">
        <dgm:presLayoutVars>
          <dgm:animLvl val="lvl"/>
          <dgm:resizeHandles val="exact"/>
        </dgm:presLayoutVars>
      </dgm:prSet>
      <dgm:spPr/>
      <dgm:t>
        <a:bodyPr/>
        <a:lstStyle/>
        <a:p>
          <a:endParaRPr lang="uk-UA"/>
        </a:p>
      </dgm:t>
    </dgm:pt>
    <dgm:pt modelId="{E418C97A-E66F-46F1-87EB-DB1055A94BE5}" type="pres">
      <dgm:prSet presAssocID="{3E58EB99-3637-427C-AAF6-3872BCC0D5CE}" presName="parentText" presStyleLbl="node1" presStyleIdx="0" presStyleCnt="2">
        <dgm:presLayoutVars>
          <dgm:chMax val="0"/>
          <dgm:bulletEnabled val="1"/>
        </dgm:presLayoutVars>
      </dgm:prSet>
      <dgm:spPr/>
      <dgm:t>
        <a:bodyPr/>
        <a:lstStyle/>
        <a:p>
          <a:endParaRPr lang="uk-UA"/>
        </a:p>
      </dgm:t>
    </dgm:pt>
    <dgm:pt modelId="{13B26C84-3394-474F-AC86-2C3F58770E35}" type="pres">
      <dgm:prSet presAssocID="{3E58EB99-3637-427C-AAF6-3872BCC0D5CE}" presName="childText" presStyleLbl="revTx" presStyleIdx="0" presStyleCnt="2">
        <dgm:presLayoutVars>
          <dgm:bulletEnabled val="1"/>
        </dgm:presLayoutVars>
      </dgm:prSet>
      <dgm:spPr/>
      <dgm:t>
        <a:bodyPr/>
        <a:lstStyle/>
        <a:p>
          <a:endParaRPr lang="uk-UA"/>
        </a:p>
      </dgm:t>
    </dgm:pt>
    <dgm:pt modelId="{A8FBEAC4-41D9-4B14-A044-E0E55E25F510}" type="pres">
      <dgm:prSet presAssocID="{36F1AC01-1CCA-4064-887F-8FC2F5251FF5}" presName="parentText" presStyleLbl="node1" presStyleIdx="1" presStyleCnt="2" custLinFactNeighborX="-440">
        <dgm:presLayoutVars>
          <dgm:chMax val="0"/>
          <dgm:bulletEnabled val="1"/>
        </dgm:presLayoutVars>
      </dgm:prSet>
      <dgm:spPr/>
      <dgm:t>
        <a:bodyPr/>
        <a:lstStyle/>
        <a:p>
          <a:endParaRPr lang="uk-UA"/>
        </a:p>
      </dgm:t>
    </dgm:pt>
    <dgm:pt modelId="{C795AB84-5DAE-4FD4-8BE7-AE925D31C231}" type="pres">
      <dgm:prSet presAssocID="{36F1AC01-1CCA-4064-887F-8FC2F5251FF5}" presName="childText" presStyleLbl="revTx" presStyleIdx="1" presStyleCnt="2">
        <dgm:presLayoutVars>
          <dgm:bulletEnabled val="1"/>
        </dgm:presLayoutVars>
      </dgm:prSet>
      <dgm:spPr/>
      <dgm:t>
        <a:bodyPr/>
        <a:lstStyle/>
        <a:p>
          <a:endParaRPr lang="uk-UA"/>
        </a:p>
      </dgm:t>
    </dgm:pt>
  </dgm:ptLst>
  <dgm:cxnLst>
    <dgm:cxn modelId="{82802048-C69F-4F24-A2E0-6D43C7CC418E}" type="presOf" srcId="{36F1AC01-1CCA-4064-887F-8FC2F5251FF5}" destId="{A8FBEAC4-41D9-4B14-A044-E0E55E25F510}" srcOrd="0" destOrd="0" presId="urn:microsoft.com/office/officeart/2005/8/layout/vList2"/>
    <dgm:cxn modelId="{EFBA628A-9E84-4EF7-8696-F0F104C30C60}" type="presOf" srcId="{B3DE82F3-4DE8-4371-B238-E9116D0F5CEA}" destId="{13B26C84-3394-474F-AC86-2C3F58770E35}" srcOrd="0" destOrd="0" presId="urn:microsoft.com/office/officeart/2005/8/layout/vList2"/>
    <dgm:cxn modelId="{AA3909A3-083E-4A8D-BB1D-231D5ECCBE3D}" type="presOf" srcId="{98BA1395-181F-40C4-9B30-7D530D710733}" destId="{3DA9318C-7E67-4B1F-B05C-5BDA274153CE}" srcOrd="0" destOrd="0" presId="urn:microsoft.com/office/officeart/2005/8/layout/vList2"/>
    <dgm:cxn modelId="{C7D77959-3BCC-4526-A304-7E9F3E63F908}" srcId="{98BA1395-181F-40C4-9B30-7D530D710733}" destId="{3E58EB99-3637-427C-AAF6-3872BCC0D5CE}" srcOrd="0" destOrd="0" parTransId="{6904419C-D1BB-4F55-9E95-157A10E35FCE}" sibTransId="{2E256576-EC8D-47CD-B1F8-7BEF9CC327A0}"/>
    <dgm:cxn modelId="{E889FEEE-770E-4439-A82A-95E03883C733}" srcId="{98BA1395-181F-40C4-9B30-7D530D710733}" destId="{36F1AC01-1CCA-4064-887F-8FC2F5251FF5}" srcOrd="1" destOrd="0" parTransId="{9B709082-5AFB-40CF-BBEE-3C8F0AB966CA}" sibTransId="{C837B4A1-5BEF-4B38-B9E2-ABD702971475}"/>
    <dgm:cxn modelId="{F6F784D1-D92B-4762-B5FB-B34C43D8B4C3}" type="presOf" srcId="{3E58EB99-3637-427C-AAF6-3872BCC0D5CE}" destId="{E418C97A-E66F-46F1-87EB-DB1055A94BE5}" srcOrd="0" destOrd="0" presId="urn:microsoft.com/office/officeart/2005/8/layout/vList2"/>
    <dgm:cxn modelId="{DD12C81B-313C-42EA-AD33-B476F26D4F32}" srcId="{3E58EB99-3637-427C-AAF6-3872BCC0D5CE}" destId="{B3DE82F3-4DE8-4371-B238-E9116D0F5CEA}" srcOrd="0" destOrd="0" parTransId="{8A43E650-026E-4F04-A49B-C4B70B7512DC}" sibTransId="{6F7963AD-F98D-4BF5-BDE5-7DD48D82AA7C}"/>
    <dgm:cxn modelId="{87C9ACBF-C6A8-479A-9333-F66E2DAA8DCB}" type="presOf" srcId="{4BDED433-CE6C-4084-99D5-56F749CF955D}" destId="{C795AB84-5DAE-4FD4-8BE7-AE925D31C231}" srcOrd="0" destOrd="0" presId="urn:microsoft.com/office/officeart/2005/8/layout/vList2"/>
    <dgm:cxn modelId="{47BAD20A-59E7-4CDC-B6F0-C1DC6BAD1C5A}" srcId="{36F1AC01-1CCA-4064-887F-8FC2F5251FF5}" destId="{4BDED433-CE6C-4084-99D5-56F749CF955D}" srcOrd="0" destOrd="0" parTransId="{FB4719A7-FB53-4347-AECD-A84EB6C882E2}" sibTransId="{6498D695-6325-447D-ABD0-282CFFE45ABB}"/>
    <dgm:cxn modelId="{8AD94503-BF08-4927-A4B1-58B6DDA81B27}" type="presParOf" srcId="{3DA9318C-7E67-4B1F-B05C-5BDA274153CE}" destId="{E418C97A-E66F-46F1-87EB-DB1055A94BE5}" srcOrd="0" destOrd="0" presId="urn:microsoft.com/office/officeart/2005/8/layout/vList2"/>
    <dgm:cxn modelId="{E4B41BC0-60B6-412B-8293-DFA519334DFC}" type="presParOf" srcId="{3DA9318C-7E67-4B1F-B05C-5BDA274153CE}" destId="{13B26C84-3394-474F-AC86-2C3F58770E35}" srcOrd="1" destOrd="0" presId="urn:microsoft.com/office/officeart/2005/8/layout/vList2"/>
    <dgm:cxn modelId="{D54170F1-544E-4172-950E-8291F2628BB9}" type="presParOf" srcId="{3DA9318C-7E67-4B1F-B05C-5BDA274153CE}" destId="{A8FBEAC4-41D9-4B14-A044-E0E55E25F510}" srcOrd="2" destOrd="0" presId="urn:microsoft.com/office/officeart/2005/8/layout/vList2"/>
    <dgm:cxn modelId="{3E3DFD97-DFBB-4E77-8ECA-FE3E75F37744}" type="presParOf" srcId="{3DA9318C-7E67-4B1F-B05C-5BDA274153CE}" destId="{C795AB84-5DAE-4FD4-8BE7-AE925D31C231}"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Формулювання робочої назви статті: заголовок має бути лаконічним і однозначним.</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72FF744A-6CBF-4A5E-8675-2ADE65885C24}">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48758C6D-3BD8-404D-B57C-A59A30F38621}" type="parTrans" cxnId="{883A2B0E-F67C-4E34-B6C2-3FB39C622C20}">
      <dgm:prSet/>
      <dgm:spPr/>
      <dgm:t>
        <a:bodyPr/>
        <a:lstStyle/>
        <a:p>
          <a:endParaRPr lang="uk-UA"/>
        </a:p>
      </dgm:t>
    </dgm:pt>
    <dgm:pt modelId="{112D125C-8AB9-48A6-933F-B2ABF8972344}" type="sibTrans" cxnId="{883A2B0E-F67C-4E34-B6C2-3FB39C622C20}">
      <dgm:prSet/>
      <dgm:spPr/>
      <dgm:t>
        <a:bodyPr/>
        <a:lstStyle/>
        <a:p>
          <a:endParaRPr lang="uk-UA"/>
        </a:p>
      </dgm:t>
    </dgm:pt>
    <dgm:pt modelId="{2831140D-7B80-4D76-9F3E-455D163EC7C5}">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D8185405-0746-444B-B43B-A8D18ACD5D8F}" type="parTrans" cxnId="{DB4AA806-7CA1-4279-B3F5-2C6AA4A8BC03}">
      <dgm:prSet/>
      <dgm:spPr/>
      <dgm:t>
        <a:bodyPr/>
        <a:lstStyle/>
        <a:p>
          <a:endParaRPr lang="uk-UA"/>
        </a:p>
      </dgm:t>
    </dgm:pt>
    <dgm:pt modelId="{64DBEA4E-34B8-426D-8CE6-A99F848BBEF3}" type="sibTrans" cxnId="{DB4AA806-7CA1-4279-B3F5-2C6AA4A8BC03}">
      <dgm:prSet/>
      <dgm:spPr/>
      <dgm:t>
        <a:bodyPr/>
        <a:lstStyle/>
        <a:p>
          <a:endParaRPr lang="uk-UA"/>
        </a:p>
      </dgm:t>
    </dgm:pt>
    <dgm:pt modelId="{9387093F-5AAD-4580-A0AB-746C1C88DC8B}">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1800" b="0" i="0" dirty="0" smtClean="0"/>
            <a:t> </a:t>
          </a:r>
          <a:r>
            <a:rPr lang="uk-UA" sz="1800" b="1" dirty="0" smtClean="0"/>
            <a:t>Окреслення у вступі змісту роботи: постановки проблеми, з'ясування її актуальності та науково-практичного значення; аналіз останніх досліджень і публікацій, в яких започатковано розв'язання певної проблеми і на які опирається автор; порушення не вирішених раніше питань, яким присвячена стаття; формулювання мети і завдання статті.</a:t>
          </a:r>
          <a:endParaRPr lang="uk-UA" sz="1800" b="1" dirty="0"/>
        </a:p>
      </dgm:t>
    </dgm:pt>
    <dgm:pt modelId="{49FA79E4-DCB3-4493-BC14-41C503CDC67E}" type="parTrans" cxnId="{D450074D-517E-42D0-85C3-E0082E7A9014}">
      <dgm:prSet/>
      <dgm:spPr/>
      <dgm:t>
        <a:bodyPr/>
        <a:lstStyle/>
        <a:p>
          <a:endParaRPr lang="uk-UA"/>
        </a:p>
      </dgm:t>
    </dgm:pt>
    <dgm:pt modelId="{AEC29B21-B92C-4F9F-B412-34745732EE7C}" type="sibTrans" cxnId="{D450074D-517E-42D0-85C3-E0082E7A9014}">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Визначення меж теми та обсягів наукової інформації, представленої в науковій статті. </a:t>
          </a:r>
          <a:endParaRPr lang="uk-UA" sz="18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58F55E33-E888-4E4B-8C99-5E06216CEF42}">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1800" b="1" i="0" dirty="0" smtClean="0"/>
            <a:t> </a:t>
          </a:r>
          <a:r>
            <a:rPr lang="uk-UA" sz="1800" b="1" dirty="0" smtClean="0"/>
            <a:t>Розроблення орієнтовного змісту статті: вступу, основної частини, висновків, перспектив дослідження.</a:t>
          </a:r>
          <a:endParaRPr lang="uk-UA" sz="1800" b="1" dirty="0"/>
        </a:p>
      </dgm:t>
    </dgm:pt>
    <dgm:pt modelId="{0EC4A1C8-2B93-4A08-891E-D7AD6185F4F1}" type="parTrans" cxnId="{0D655D55-EFE2-4EFA-BBD4-F8D7D22F5DE5}">
      <dgm:prSet/>
      <dgm:spPr/>
      <dgm:t>
        <a:bodyPr/>
        <a:lstStyle/>
        <a:p>
          <a:endParaRPr lang="uk-UA"/>
        </a:p>
      </dgm:t>
    </dgm:pt>
    <dgm:pt modelId="{6B036992-6F53-473E-8742-2526CDDF6711}" type="sibTrans" cxnId="{0D655D55-EFE2-4EFA-BBD4-F8D7D22F5DE5}">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4"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4" custScaleY="113237">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4">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4" custScaleY="108630">
        <dgm:presLayoutVars>
          <dgm:bulletEnabled val="1"/>
        </dgm:presLayoutVars>
      </dgm:prSet>
      <dgm:spPr/>
      <dgm:t>
        <a:bodyPr/>
        <a:lstStyle/>
        <a:p>
          <a:endParaRPr lang="uk-UA"/>
        </a:p>
      </dgm:t>
    </dgm:pt>
    <dgm:pt modelId="{A5B5F350-8B7B-40E2-B042-B0C452099D31}" type="pres">
      <dgm:prSet presAssocID="{329948AA-5B51-437A-966A-03BDB77918EB}" presName="sp" presStyleCnt="0"/>
      <dgm:spPr/>
    </dgm:pt>
    <dgm:pt modelId="{52C7F9C4-83FC-48DC-B2BD-5E78101AAC88}" type="pres">
      <dgm:prSet presAssocID="{72FF744A-6CBF-4A5E-8675-2ADE65885C24}" presName="composite" presStyleCnt="0"/>
      <dgm:spPr/>
    </dgm:pt>
    <dgm:pt modelId="{C5FFFFA9-5439-4144-9658-B3EBBDFD3B82}" type="pres">
      <dgm:prSet presAssocID="{72FF744A-6CBF-4A5E-8675-2ADE65885C24}" presName="parentText" presStyleLbl="alignNode1" presStyleIdx="2" presStyleCnt="4">
        <dgm:presLayoutVars>
          <dgm:chMax val="1"/>
          <dgm:bulletEnabled val="1"/>
        </dgm:presLayoutVars>
      </dgm:prSet>
      <dgm:spPr/>
      <dgm:t>
        <a:bodyPr/>
        <a:lstStyle/>
        <a:p>
          <a:endParaRPr lang="uk-UA"/>
        </a:p>
      </dgm:t>
    </dgm:pt>
    <dgm:pt modelId="{AA1533E8-D3F8-41B4-B2DC-25953C9C1D5D}" type="pres">
      <dgm:prSet presAssocID="{72FF744A-6CBF-4A5E-8675-2ADE65885C24}" presName="descendantText" presStyleLbl="alignAcc1" presStyleIdx="2" presStyleCnt="4" custScaleY="126296">
        <dgm:presLayoutVars>
          <dgm:bulletEnabled val="1"/>
        </dgm:presLayoutVars>
      </dgm:prSet>
      <dgm:spPr/>
      <dgm:t>
        <a:bodyPr/>
        <a:lstStyle/>
        <a:p>
          <a:endParaRPr lang="uk-UA"/>
        </a:p>
      </dgm:t>
    </dgm:pt>
    <dgm:pt modelId="{6AA93ADC-3DAF-4935-B419-7725E4A6A245}" type="pres">
      <dgm:prSet presAssocID="{112D125C-8AB9-48A6-933F-B2ABF8972344}" presName="sp" presStyleCnt="0"/>
      <dgm:spPr/>
    </dgm:pt>
    <dgm:pt modelId="{51B84B5C-722C-457A-96EE-F1223FB160EA}" type="pres">
      <dgm:prSet presAssocID="{2831140D-7B80-4D76-9F3E-455D163EC7C5}" presName="composite" presStyleCnt="0"/>
      <dgm:spPr/>
    </dgm:pt>
    <dgm:pt modelId="{153F3C31-4032-4A57-A749-2B3D6D0BE2F5}" type="pres">
      <dgm:prSet presAssocID="{2831140D-7B80-4D76-9F3E-455D163EC7C5}" presName="parentText" presStyleLbl="alignNode1" presStyleIdx="3" presStyleCnt="4" custScaleY="150563">
        <dgm:presLayoutVars>
          <dgm:chMax val="1"/>
          <dgm:bulletEnabled val="1"/>
        </dgm:presLayoutVars>
      </dgm:prSet>
      <dgm:spPr/>
      <dgm:t>
        <a:bodyPr/>
        <a:lstStyle/>
        <a:p>
          <a:endParaRPr lang="uk-UA"/>
        </a:p>
      </dgm:t>
    </dgm:pt>
    <dgm:pt modelId="{C30454DC-1841-432C-9510-9A48581E68B1}" type="pres">
      <dgm:prSet presAssocID="{2831140D-7B80-4D76-9F3E-455D163EC7C5}" presName="descendantText" presStyleLbl="alignAcc1" presStyleIdx="3" presStyleCnt="4" custScaleY="243513">
        <dgm:presLayoutVars>
          <dgm:bulletEnabled val="1"/>
        </dgm:presLayoutVars>
      </dgm:prSet>
      <dgm:spPr/>
      <dgm:t>
        <a:bodyPr/>
        <a:lstStyle/>
        <a:p>
          <a:endParaRPr lang="uk-UA"/>
        </a:p>
      </dgm:t>
    </dgm:pt>
  </dgm:ptLst>
  <dgm:cxnLst>
    <dgm:cxn modelId="{F8333A97-0276-4511-B047-80676334BF2C}" type="presOf" srcId="{94555A93-B951-4887-9226-F556AAD7625F}" destId="{39099887-F913-4DE6-9BDD-0FAB7DA82949}" srcOrd="0" destOrd="0" presId="urn:microsoft.com/office/officeart/2005/8/layout/chevron2"/>
    <dgm:cxn modelId="{7E0BCD29-9BA3-4A35-8CB0-49572410288C}" type="presOf" srcId="{74A5CA37-4C27-4BA6-8194-660EAE15B8C5}" destId="{620EC74A-E288-4222-B566-E643BC90728C}" srcOrd="0" destOrd="0" presId="urn:microsoft.com/office/officeart/2005/8/layout/chevron2"/>
    <dgm:cxn modelId="{A12F2CEE-81DD-4543-A1F4-7AD0C1DAB891}" type="presOf" srcId="{9387093F-5AAD-4580-A0AB-746C1C88DC8B}" destId="{C30454DC-1841-432C-9510-9A48581E68B1}" srcOrd="0" destOrd="0" presId="urn:microsoft.com/office/officeart/2005/8/layout/chevron2"/>
    <dgm:cxn modelId="{348E4CC8-A2FA-4C49-9FF5-F57472E308EF}" srcId="{94555A93-B951-4887-9226-F556AAD7625F}" destId="{3ECA0E42-169C-4836-BD3B-47135105157E}" srcOrd="0" destOrd="0" parTransId="{CAF1AAB8-5237-403D-9087-9AD34C6F59E0}" sibTransId="{103D2533-F666-4221-9AFC-889EB8EE50F8}"/>
    <dgm:cxn modelId="{D0E5036B-6878-4E1E-92A7-D89049283433}" type="presOf" srcId="{3ECA0E42-169C-4836-BD3B-47135105157E}" destId="{1B0A753B-1326-4CD5-A150-F80E9A25060A}" srcOrd="0" destOrd="0" presId="urn:microsoft.com/office/officeart/2005/8/layout/chevron2"/>
    <dgm:cxn modelId="{17925CE4-4AC1-4AEA-B353-CF0D4D5AB617}" srcId="{8A3B014E-772C-4905-8C33-7D5DC55E988A}" destId="{D3251718-C2B5-4FAA-915B-A40D5930BBA7}" srcOrd="0" destOrd="0" parTransId="{496644E1-5C7A-40FB-9711-B2FF41669E9F}" sibTransId="{4F7B27A7-F6F9-4935-94A2-F3551DB8E9FC}"/>
    <dgm:cxn modelId="{DB4AA806-7CA1-4279-B3F5-2C6AA4A8BC03}" srcId="{94555A93-B951-4887-9226-F556AAD7625F}" destId="{2831140D-7B80-4D76-9F3E-455D163EC7C5}" srcOrd="3" destOrd="0" parTransId="{D8185405-0746-444B-B43B-A8D18ACD5D8F}" sibTransId="{64DBEA4E-34B8-426D-8CE6-A99F848BBEF3}"/>
    <dgm:cxn modelId="{DDA20C9C-D512-4A98-AAB9-D502865BDE51}" type="presOf" srcId="{D3251718-C2B5-4FAA-915B-A40D5930BBA7}" destId="{A4C109A1-FFE8-4AC4-AA18-D611ADA63ED7}" srcOrd="0" destOrd="0" presId="urn:microsoft.com/office/officeart/2005/8/layout/chevron2"/>
    <dgm:cxn modelId="{0F723B4D-9C89-4CA1-8988-3E1A2A9A8136}" type="presOf" srcId="{72FF744A-6CBF-4A5E-8675-2ADE65885C24}" destId="{C5FFFFA9-5439-4144-9658-B3EBBDFD3B82}" srcOrd="0" destOrd="0" presId="urn:microsoft.com/office/officeart/2005/8/layout/chevron2"/>
    <dgm:cxn modelId="{0D655D55-EFE2-4EFA-BBD4-F8D7D22F5DE5}" srcId="{72FF744A-6CBF-4A5E-8675-2ADE65885C24}" destId="{58F55E33-E888-4E4B-8C99-5E06216CEF42}" srcOrd="0" destOrd="0" parTransId="{0EC4A1C8-2B93-4A08-891E-D7AD6185F4F1}" sibTransId="{6B036992-6F53-473E-8742-2526CDDF6711}"/>
    <dgm:cxn modelId="{A8A070D1-A47F-4E0E-81E3-B253BB6C9CC1}" type="presOf" srcId="{58F55E33-E888-4E4B-8C99-5E06216CEF42}" destId="{AA1533E8-D3F8-41B4-B2DC-25953C9C1D5D}" srcOrd="0" destOrd="0" presId="urn:microsoft.com/office/officeart/2005/8/layout/chevron2"/>
    <dgm:cxn modelId="{DA920458-BD4E-4869-9FE6-D3EC335FCE0A}" type="presOf" srcId="{2831140D-7B80-4D76-9F3E-455D163EC7C5}" destId="{153F3C31-4032-4A57-A749-2B3D6D0BE2F5}" srcOrd="0" destOrd="0" presId="urn:microsoft.com/office/officeart/2005/8/layout/chevron2"/>
    <dgm:cxn modelId="{883A2B0E-F67C-4E34-B6C2-3FB39C622C20}" srcId="{94555A93-B951-4887-9226-F556AAD7625F}" destId="{72FF744A-6CBF-4A5E-8675-2ADE65885C24}" srcOrd="2" destOrd="0" parTransId="{48758C6D-3BD8-404D-B57C-A59A30F38621}" sibTransId="{112D125C-8AB9-48A6-933F-B2ABF8972344}"/>
    <dgm:cxn modelId="{D450074D-517E-42D0-85C3-E0082E7A9014}" srcId="{2831140D-7B80-4D76-9F3E-455D163EC7C5}" destId="{9387093F-5AAD-4580-A0AB-746C1C88DC8B}" srcOrd="0" destOrd="0" parTransId="{49FA79E4-DCB3-4493-BC14-41C503CDC67E}" sibTransId="{AEC29B21-B92C-4F9F-B412-34745732EE7C}"/>
    <dgm:cxn modelId="{1AA3D153-3CA4-451D-A09A-64094D7AEE50}" type="presOf" srcId="{8A3B014E-772C-4905-8C33-7D5DC55E988A}" destId="{12427A6F-416E-4FFF-BA39-8BC862ECEA07}"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9CAB904C-B927-4D85-9F40-484330532E1E}" srcId="{94555A93-B951-4887-9226-F556AAD7625F}" destId="{8A3B014E-772C-4905-8C33-7D5DC55E988A}" srcOrd="1" destOrd="0" parTransId="{26ADC91E-56F1-40EE-98FD-2186E3549F62}" sibTransId="{329948AA-5B51-437A-966A-03BDB77918EB}"/>
    <dgm:cxn modelId="{3F32773E-9E15-4250-B0D5-EAADC4250CBF}" type="presParOf" srcId="{39099887-F913-4DE6-9BDD-0FAB7DA82949}" destId="{F8F33DD9-370D-42ED-B906-EF373F72BA7A}" srcOrd="0" destOrd="0" presId="urn:microsoft.com/office/officeart/2005/8/layout/chevron2"/>
    <dgm:cxn modelId="{D81E4E03-A6C0-4D5D-94F1-F7AF1DCF0E06}" type="presParOf" srcId="{F8F33DD9-370D-42ED-B906-EF373F72BA7A}" destId="{1B0A753B-1326-4CD5-A150-F80E9A25060A}" srcOrd="0" destOrd="0" presId="urn:microsoft.com/office/officeart/2005/8/layout/chevron2"/>
    <dgm:cxn modelId="{77EFB0EB-587F-49F0-8952-408CB645D52B}" type="presParOf" srcId="{F8F33DD9-370D-42ED-B906-EF373F72BA7A}" destId="{620EC74A-E288-4222-B566-E643BC90728C}" srcOrd="1" destOrd="0" presId="urn:microsoft.com/office/officeart/2005/8/layout/chevron2"/>
    <dgm:cxn modelId="{283B96DE-4BA0-45E6-A7F3-0BAA46ABAEBE}" type="presParOf" srcId="{39099887-F913-4DE6-9BDD-0FAB7DA82949}" destId="{82B79BB0-B47A-427F-8359-A4CB996FBB68}" srcOrd="1" destOrd="0" presId="urn:microsoft.com/office/officeart/2005/8/layout/chevron2"/>
    <dgm:cxn modelId="{924FBFD2-FF59-478E-9F69-5CE5B38D89CD}" type="presParOf" srcId="{39099887-F913-4DE6-9BDD-0FAB7DA82949}" destId="{935C33C5-9AF1-4B52-8E8E-7E390E9EADB0}" srcOrd="2" destOrd="0" presId="urn:microsoft.com/office/officeart/2005/8/layout/chevron2"/>
    <dgm:cxn modelId="{C47C6552-A6FB-4A04-A24D-BE4CF32E3AAE}" type="presParOf" srcId="{935C33C5-9AF1-4B52-8E8E-7E390E9EADB0}" destId="{12427A6F-416E-4FFF-BA39-8BC862ECEA07}" srcOrd="0" destOrd="0" presId="urn:microsoft.com/office/officeart/2005/8/layout/chevron2"/>
    <dgm:cxn modelId="{02BD2B33-D9C8-447A-B897-4D260A6E9D1B}" type="presParOf" srcId="{935C33C5-9AF1-4B52-8E8E-7E390E9EADB0}" destId="{A4C109A1-FFE8-4AC4-AA18-D611ADA63ED7}" srcOrd="1" destOrd="0" presId="urn:microsoft.com/office/officeart/2005/8/layout/chevron2"/>
    <dgm:cxn modelId="{448787CB-9CC2-42F5-BD49-AC742E6C62B7}" type="presParOf" srcId="{39099887-F913-4DE6-9BDD-0FAB7DA82949}" destId="{A5B5F350-8B7B-40E2-B042-B0C452099D31}" srcOrd="3" destOrd="0" presId="urn:microsoft.com/office/officeart/2005/8/layout/chevron2"/>
    <dgm:cxn modelId="{EE2F87A2-2761-4AD1-9FE4-43C75CF092F1}" type="presParOf" srcId="{39099887-F913-4DE6-9BDD-0FAB7DA82949}" destId="{52C7F9C4-83FC-48DC-B2BD-5E78101AAC88}" srcOrd="4" destOrd="0" presId="urn:microsoft.com/office/officeart/2005/8/layout/chevron2"/>
    <dgm:cxn modelId="{BCC2D6CF-D613-4B8E-B69A-D64B8CE1A376}" type="presParOf" srcId="{52C7F9C4-83FC-48DC-B2BD-5E78101AAC88}" destId="{C5FFFFA9-5439-4144-9658-B3EBBDFD3B82}" srcOrd="0" destOrd="0" presId="urn:microsoft.com/office/officeart/2005/8/layout/chevron2"/>
    <dgm:cxn modelId="{3B9074C5-8A69-4143-8F99-C1E5E6EE6D9E}" type="presParOf" srcId="{52C7F9C4-83FC-48DC-B2BD-5E78101AAC88}" destId="{AA1533E8-D3F8-41B4-B2DC-25953C9C1D5D}" srcOrd="1" destOrd="0" presId="urn:microsoft.com/office/officeart/2005/8/layout/chevron2"/>
    <dgm:cxn modelId="{0408FB38-24BA-4A90-80F3-F2DBB776062C}" type="presParOf" srcId="{39099887-F913-4DE6-9BDD-0FAB7DA82949}" destId="{6AA93ADC-3DAF-4935-B419-7725E4A6A245}" srcOrd="5" destOrd="0" presId="urn:microsoft.com/office/officeart/2005/8/layout/chevron2"/>
    <dgm:cxn modelId="{79AEEC3D-2336-4C1B-AF69-376101FC42FE}" type="presParOf" srcId="{39099887-F913-4DE6-9BDD-0FAB7DA82949}" destId="{51B84B5C-722C-457A-96EE-F1223FB160EA}" srcOrd="6" destOrd="0" presId="urn:microsoft.com/office/officeart/2005/8/layout/chevron2"/>
    <dgm:cxn modelId="{0B4CD78D-9159-4B7E-8DA0-D273A2F91C1E}" type="presParOf" srcId="{51B84B5C-722C-457A-96EE-F1223FB160EA}" destId="{153F3C31-4032-4A57-A749-2B3D6D0BE2F5}" srcOrd="0" destOrd="0" presId="urn:microsoft.com/office/officeart/2005/8/layout/chevron2"/>
    <dgm:cxn modelId="{642043BC-AF48-4AF3-B884-B6D152EA181C}" type="presParOf" srcId="{51B84B5C-722C-457A-96EE-F1223FB160EA}" destId="{C30454DC-1841-432C-9510-9A48581E68B1}"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визначення методів дослідження;</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72FF744A-6CBF-4A5E-8675-2ADE65885C24}">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48758C6D-3BD8-404D-B57C-A59A30F38621}" type="parTrans" cxnId="{883A2B0E-F67C-4E34-B6C2-3FB39C622C20}">
      <dgm:prSet/>
      <dgm:spPr/>
      <dgm:t>
        <a:bodyPr/>
        <a:lstStyle/>
        <a:p>
          <a:endParaRPr lang="uk-UA"/>
        </a:p>
      </dgm:t>
    </dgm:pt>
    <dgm:pt modelId="{112D125C-8AB9-48A6-933F-B2ABF8972344}" type="sibTrans" cxnId="{883A2B0E-F67C-4E34-B6C2-3FB39C622C20}">
      <dgm:prSet/>
      <dgm:spPr/>
      <dgm:t>
        <a:bodyPr/>
        <a:lstStyle/>
        <a:p>
          <a:endParaRPr lang="uk-UA"/>
        </a:p>
      </dgm:t>
    </dgm:pt>
    <dgm:pt modelId="{2831140D-7B80-4D76-9F3E-455D163EC7C5}">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D8185405-0746-444B-B43B-A8D18ACD5D8F}" type="parTrans" cxnId="{DB4AA806-7CA1-4279-B3F5-2C6AA4A8BC03}">
      <dgm:prSet/>
      <dgm:spPr/>
      <dgm:t>
        <a:bodyPr/>
        <a:lstStyle/>
        <a:p>
          <a:endParaRPr lang="uk-UA"/>
        </a:p>
      </dgm:t>
    </dgm:pt>
    <dgm:pt modelId="{64DBEA4E-34B8-426D-8CE6-A99F848BBEF3}" type="sibTrans" cxnId="{DB4AA806-7CA1-4279-B3F5-2C6AA4A8BC03}">
      <dgm:prSet/>
      <dgm:spPr/>
      <dgm:t>
        <a:bodyPr/>
        <a:lstStyle/>
        <a:p>
          <a:endParaRPr lang="uk-UA"/>
        </a:p>
      </dgm:t>
    </dgm:pt>
    <dgm:pt modelId="{9387093F-5AAD-4580-A0AB-746C1C88DC8B}">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міркування щодо подальших досліджень цього питання;</a:t>
          </a:r>
          <a:endParaRPr lang="uk-UA" sz="2000" b="1" dirty="0"/>
        </a:p>
      </dgm:t>
    </dgm:pt>
    <dgm:pt modelId="{49FA79E4-DCB3-4493-BC14-41C503CDC67E}" type="parTrans" cxnId="{D450074D-517E-42D0-85C3-E0082E7A9014}">
      <dgm:prSet/>
      <dgm:spPr/>
      <dgm:t>
        <a:bodyPr/>
        <a:lstStyle/>
        <a:p>
          <a:endParaRPr lang="uk-UA"/>
        </a:p>
      </dgm:t>
    </dgm:pt>
    <dgm:pt modelId="{AEC29B21-B92C-4F9F-B412-34745732EE7C}" type="sibTrans" cxnId="{D450074D-517E-42D0-85C3-E0082E7A9014}">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i="0" dirty="0" smtClean="0"/>
            <a:t> </a:t>
          </a:r>
          <a:r>
            <a:rPr lang="uk-UA" sz="2000" b="1" i="0" dirty="0" smtClean="0"/>
            <a:t>о</a:t>
          </a:r>
          <a:r>
            <a:rPr lang="uk-UA" sz="2000" b="1" dirty="0" smtClean="0"/>
            <a:t>бґрунтування в основній частині отриманих результатів;</a:t>
          </a:r>
          <a:endParaRPr lang="uk-UA" sz="20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58F55E33-E888-4E4B-8C99-5E06216CEF42}">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перевірка узгодженості між заголовком, метою, завданнями і висновками;</a:t>
          </a:r>
          <a:endParaRPr lang="uk-UA" sz="2000" b="1" dirty="0"/>
        </a:p>
      </dgm:t>
    </dgm:pt>
    <dgm:pt modelId="{0EC4A1C8-2B93-4A08-891E-D7AD6185F4F1}" type="parTrans" cxnId="{0D655D55-EFE2-4EFA-BBD4-F8D7D22F5DE5}">
      <dgm:prSet/>
      <dgm:spPr/>
      <dgm:t>
        <a:bodyPr/>
        <a:lstStyle/>
        <a:p>
          <a:endParaRPr lang="uk-UA"/>
        </a:p>
      </dgm:t>
    </dgm:pt>
    <dgm:pt modelId="{6B036992-6F53-473E-8742-2526CDDF6711}" type="sibTrans" cxnId="{0D655D55-EFE2-4EFA-BBD4-F8D7D22F5DE5}">
      <dgm:prSet/>
      <dgm:spPr/>
      <dgm:t>
        <a:bodyPr/>
        <a:lstStyle/>
        <a:p>
          <a:endParaRPr lang="uk-UA"/>
        </a:p>
      </dgm:t>
    </dgm:pt>
    <dgm:pt modelId="{FDA2EF3E-EFCC-47B0-86D9-6102ACD5FFC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B734A21F-68EF-4F20-A65C-E35D741C1F61}" type="parTrans" cxnId="{01C8759E-6685-454D-93CE-3C951C33DB63}">
      <dgm:prSet/>
      <dgm:spPr/>
      <dgm:t>
        <a:bodyPr/>
        <a:lstStyle/>
        <a:p>
          <a:endParaRPr lang="uk-UA"/>
        </a:p>
      </dgm:t>
    </dgm:pt>
    <dgm:pt modelId="{F56C9A60-7FBD-4430-A94B-7BEB31EFEA51}" type="sibTrans" cxnId="{01C8759E-6685-454D-93CE-3C951C33DB63}">
      <dgm:prSet/>
      <dgm:spPr/>
      <dgm:t>
        <a:bodyPr/>
        <a:lstStyle/>
        <a:p>
          <a:endParaRPr lang="uk-UA"/>
        </a:p>
      </dgm:t>
    </dgm:pt>
    <dgm:pt modelId="{19232EFB-F94E-44E8-B637-14C3BE70319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81B0FDAD-06D1-458E-A7BE-74B2CD876193}" type="parTrans" cxnId="{AFC1DABD-0D39-4723-AE82-5DE6CDDDB3F5}">
      <dgm:prSet/>
      <dgm:spPr/>
      <dgm:t>
        <a:bodyPr/>
        <a:lstStyle/>
        <a:p>
          <a:endParaRPr lang="uk-UA"/>
        </a:p>
      </dgm:t>
    </dgm:pt>
    <dgm:pt modelId="{83B43754-82AA-486D-8E63-76B0BECA16E1}" type="sibTrans" cxnId="{AFC1DABD-0D39-4723-AE82-5DE6CDDDB3F5}">
      <dgm:prSet/>
      <dgm:spPr/>
      <dgm:t>
        <a:bodyPr/>
        <a:lstStyle/>
        <a:p>
          <a:endParaRPr lang="uk-UA"/>
        </a:p>
      </dgm:t>
    </dgm:pt>
    <dgm:pt modelId="{FD04D105-60F7-4416-9020-B22B7C3B3829}">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1800" b="1" i="0" dirty="0" smtClean="0"/>
            <a:t> </a:t>
          </a:r>
          <a:r>
            <a:rPr lang="ru-RU" sz="2000" b="1" i="0" dirty="0" err="1" smtClean="0"/>
            <a:t>п</a:t>
          </a:r>
          <a:r>
            <a:rPr lang="uk-UA" sz="2000" b="1" dirty="0" err="1" smtClean="0"/>
            <a:t>еревірка</a:t>
          </a:r>
          <a:r>
            <a:rPr lang="uk-UA" sz="2000" b="1" dirty="0" smtClean="0"/>
            <a:t> тексту статті на відповідність чинним правописним нормам, вимогам наукового стилю, оформлення цитат і посилань.</a:t>
          </a:r>
          <a:endParaRPr lang="uk-UA" sz="2000" b="1" dirty="0"/>
        </a:p>
      </dgm:t>
    </dgm:pt>
    <dgm:pt modelId="{B07D286D-1DA9-4DE4-95AB-A3D6D0F59D01}" type="parTrans" cxnId="{84A0C21F-535D-4B7A-8D3D-4C7E80E2161B}">
      <dgm:prSet/>
      <dgm:spPr/>
      <dgm:t>
        <a:bodyPr/>
        <a:lstStyle/>
        <a:p>
          <a:endParaRPr lang="uk-UA"/>
        </a:p>
      </dgm:t>
    </dgm:pt>
    <dgm:pt modelId="{DB9D14A8-A278-4708-824C-01552C519079}" type="sibTrans" cxnId="{84A0C21F-535D-4B7A-8D3D-4C7E80E2161B}">
      <dgm:prSet/>
      <dgm:spPr/>
      <dgm:t>
        <a:bodyPr/>
        <a:lstStyle/>
        <a:p>
          <a:endParaRPr lang="uk-UA"/>
        </a:p>
      </dgm:t>
    </dgm:pt>
    <dgm:pt modelId="{8F69840C-02C0-4686-969D-24503D175911}">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i="1" dirty="0" smtClean="0">
              <a:solidFill>
                <a:srgbClr val="C00000"/>
              </a:solidFill>
            </a:rPr>
            <a:t>Наукову статтю</a:t>
          </a:r>
          <a:r>
            <a:rPr lang="uk-UA" sz="1800" b="1" dirty="0" smtClean="0">
              <a:solidFill>
                <a:srgbClr val="C00000"/>
              </a:solidFill>
            </a:rPr>
            <a:t> подають до редакції журналу в завершеному вигляді згідно з вимогами, які наведено в окремих номерах журналів або збірниках у вигляді пам’ятки авторам. </a:t>
          </a:r>
          <a:endParaRPr lang="uk-UA" sz="1800" b="1" dirty="0">
            <a:solidFill>
              <a:srgbClr val="C00000"/>
            </a:solidFill>
          </a:endParaRPr>
        </a:p>
      </dgm:t>
    </dgm:pt>
    <dgm:pt modelId="{44976016-EE83-478E-8C3F-68B38A73E7AB}" type="parTrans" cxnId="{236A226E-44BB-47E1-B5AF-E743BF6C4CAE}">
      <dgm:prSet/>
      <dgm:spPr/>
      <dgm:t>
        <a:bodyPr/>
        <a:lstStyle/>
        <a:p>
          <a:endParaRPr lang="uk-UA"/>
        </a:p>
      </dgm:t>
    </dgm:pt>
    <dgm:pt modelId="{366481E4-5E2A-414C-BCE3-9AE52CF51EB8}" type="sibTrans" cxnId="{236A226E-44BB-47E1-B5AF-E743BF6C4CAE}">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6"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6" custScaleY="112265" custLinFactNeighborX="-416">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6">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6" custScaleY="105671" custLinFactNeighborX="-139" custLinFactNeighborY="12179">
        <dgm:presLayoutVars>
          <dgm:bulletEnabled val="1"/>
        </dgm:presLayoutVars>
      </dgm:prSet>
      <dgm:spPr/>
      <dgm:t>
        <a:bodyPr/>
        <a:lstStyle/>
        <a:p>
          <a:endParaRPr lang="uk-UA"/>
        </a:p>
      </dgm:t>
    </dgm:pt>
    <dgm:pt modelId="{A5B5F350-8B7B-40E2-B042-B0C452099D31}" type="pres">
      <dgm:prSet presAssocID="{329948AA-5B51-437A-966A-03BDB77918EB}" presName="sp" presStyleCnt="0"/>
      <dgm:spPr/>
    </dgm:pt>
    <dgm:pt modelId="{52C7F9C4-83FC-48DC-B2BD-5E78101AAC88}" type="pres">
      <dgm:prSet presAssocID="{72FF744A-6CBF-4A5E-8675-2ADE65885C24}" presName="composite" presStyleCnt="0"/>
      <dgm:spPr/>
    </dgm:pt>
    <dgm:pt modelId="{C5FFFFA9-5439-4144-9658-B3EBBDFD3B82}" type="pres">
      <dgm:prSet presAssocID="{72FF744A-6CBF-4A5E-8675-2ADE65885C24}" presName="parentText" presStyleLbl="alignNode1" presStyleIdx="2" presStyleCnt="6">
        <dgm:presLayoutVars>
          <dgm:chMax val="1"/>
          <dgm:bulletEnabled val="1"/>
        </dgm:presLayoutVars>
      </dgm:prSet>
      <dgm:spPr/>
      <dgm:t>
        <a:bodyPr/>
        <a:lstStyle/>
        <a:p>
          <a:endParaRPr lang="uk-UA"/>
        </a:p>
      </dgm:t>
    </dgm:pt>
    <dgm:pt modelId="{AA1533E8-D3F8-41B4-B2DC-25953C9C1D5D}" type="pres">
      <dgm:prSet presAssocID="{72FF744A-6CBF-4A5E-8675-2ADE65885C24}" presName="descendantText" presStyleLbl="alignAcc1" presStyleIdx="2" presStyleCnt="6" custScaleY="87698">
        <dgm:presLayoutVars>
          <dgm:bulletEnabled val="1"/>
        </dgm:presLayoutVars>
      </dgm:prSet>
      <dgm:spPr/>
      <dgm:t>
        <a:bodyPr/>
        <a:lstStyle/>
        <a:p>
          <a:endParaRPr lang="uk-UA"/>
        </a:p>
      </dgm:t>
    </dgm:pt>
    <dgm:pt modelId="{6AA93ADC-3DAF-4935-B419-7725E4A6A245}" type="pres">
      <dgm:prSet presAssocID="{112D125C-8AB9-48A6-933F-B2ABF8972344}" presName="sp" presStyleCnt="0"/>
      <dgm:spPr/>
    </dgm:pt>
    <dgm:pt modelId="{51B84B5C-722C-457A-96EE-F1223FB160EA}" type="pres">
      <dgm:prSet presAssocID="{2831140D-7B80-4D76-9F3E-455D163EC7C5}" presName="composite" presStyleCnt="0"/>
      <dgm:spPr/>
    </dgm:pt>
    <dgm:pt modelId="{153F3C31-4032-4A57-A749-2B3D6D0BE2F5}" type="pres">
      <dgm:prSet presAssocID="{2831140D-7B80-4D76-9F3E-455D163EC7C5}" presName="parentText" presStyleLbl="alignNode1" presStyleIdx="3" presStyleCnt="6">
        <dgm:presLayoutVars>
          <dgm:chMax val="1"/>
          <dgm:bulletEnabled val="1"/>
        </dgm:presLayoutVars>
      </dgm:prSet>
      <dgm:spPr/>
      <dgm:t>
        <a:bodyPr/>
        <a:lstStyle/>
        <a:p>
          <a:endParaRPr lang="uk-UA"/>
        </a:p>
      </dgm:t>
    </dgm:pt>
    <dgm:pt modelId="{C30454DC-1841-432C-9510-9A48581E68B1}" type="pres">
      <dgm:prSet presAssocID="{2831140D-7B80-4D76-9F3E-455D163EC7C5}" presName="descendantText" presStyleLbl="alignAcc1" presStyleIdx="3" presStyleCnt="6" custScaleY="81455">
        <dgm:presLayoutVars>
          <dgm:bulletEnabled val="1"/>
        </dgm:presLayoutVars>
      </dgm:prSet>
      <dgm:spPr/>
      <dgm:t>
        <a:bodyPr/>
        <a:lstStyle/>
        <a:p>
          <a:endParaRPr lang="uk-UA"/>
        </a:p>
      </dgm:t>
    </dgm:pt>
    <dgm:pt modelId="{F644CEA1-C7A5-47DB-AD15-B94CFAE7791B}" type="pres">
      <dgm:prSet presAssocID="{64DBEA4E-34B8-426D-8CE6-A99F848BBEF3}" presName="sp" presStyleCnt="0"/>
      <dgm:spPr/>
    </dgm:pt>
    <dgm:pt modelId="{E6DA6F44-804C-4614-8807-1810041ABEC6}" type="pres">
      <dgm:prSet presAssocID="{FDA2EF3E-EFCC-47B0-86D9-6102ACD5FFCD}" presName="composite" presStyleCnt="0"/>
      <dgm:spPr/>
    </dgm:pt>
    <dgm:pt modelId="{F79DE3BE-562B-4183-8B5D-A2AC77CF538B}" type="pres">
      <dgm:prSet presAssocID="{FDA2EF3E-EFCC-47B0-86D9-6102ACD5FFCD}" presName="parentText" presStyleLbl="alignNode1" presStyleIdx="4" presStyleCnt="6">
        <dgm:presLayoutVars>
          <dgm:chMax val="1"/>
          <dgm:bulletEnabled val="1"/>
        </dgm:presLayoutVars>
      </dgm:prSet>
      <dgm:spPr/>
      <dgm:t>
        <a:bodyPr/>
        <a:lstStyle/>
        <a:p>
          <a:endParaRPr lang="uk-UA"/>
        </a:p>
      </dgm:t>
    </dgm:pt>
    <dgm:pt modelId="{DFB43FC0-93CB-4FCA-A474-2E954495F998}" type="pres">
      <dgm:prSet presAssocID="{FDA2EF3E-EFCC-47B0-86D9-6102ACD5FFCD}" presName="descendantText" presStyleLbl="alignAcc1" presStyleIdx="4" presStyleCnt="6" custScaleY="128067">
        <dgm:presLayoutVars>
          <dgm:bulletEnabled val="1"/>
        </dgm:presLayoutVars>
      </dgm:prSet>
      <dgm:spPr/>
      <dgm:t>
        <a:bodyPr/>
        <a:lstStyle/>
        <a:p>
          <a:endParaRPr lang="uk-UA"/>
        </a:p>
      </dgm:t>
    </dgm:pt>
    <dgm:pt modelId="{232EE8B3-2C7D-4E84-BF0B-F9298C608F50}" type="pres">
      <dgm:prSet presAssocID="{F56C9A60-7FBD-4430-A94B-7BEB31EFEA51}" presName="sp" presStyleCnt="0"/>
      <dgm:spPr/>
    </dgm:pt>
    <dgm:pt modelId="{4FCACC55-32DF-48EE-9424-065E6C9B068B}" type="pres">
      <dgm:prSet presAssocID="{19232EFB-F94E-44E8-B637-14C3BE70319E}" presName="composite" presStyleCnt="0"/>
      <dgm:spPr/>
    </dgm:pt>
    <dgm:pt modelId="{848A7256-9280-442B-9A19-0C8591004321}" type="pres">
      <dgm:prSet presAssocID="{19232EFB-F94E-44E8-B637-14C3BE70319E}" presName="parentText" presStyleLbl="alignNode1" presStyleIdx="5" presStyleCnt="6">
        <dgm:presLayoutVars>
          <dgm:chMax val="1"/>
          <dgm:bulletEnabled val="1"/>
        </dgm:presLayoutVars>
      </dgm:prSet>
      <dgm:spPr/>
      <dgm:t>
        <a:bodyPr/>
        <a:lstStyle/>
        <a:p>
          <a:endParaRPr lang="uk-UA"/>
        </a:p>
      </dgm:t>
    </dgm:pt>
    <dgm:pt modelId="{F89B25FC-E700-4C79-A82B-90411AA71B99}" type="pres">
      <dgm:prSet presAssocID="{19232EFB-F94E-44E8-B637-14C3BE70319E}" presName="descendantText" presStyleLbl="alignAcc1" presStyleIdx="5" presStyleCnt="6" custScaleY="166658">
        <dgm:presLayoutVars>
          <dgm:bulletEnabled val="1"/>
        </dgm:presLayoutVars>
      </dgm:prSet>
      <dgm:spPr/>
      <dgm:t>
        <a:bodyPr/>
        <a:lstStyle/>
        <a:p>
          <a:endParaRPr lang="uk-UA"/>
        </a:p>
      </dgm:t>
    </dgm:pt>
  </dgm:ptLst>
  <dgm:cxnLst>
    <dgm:cxn modelId="{348E4CC8-A2FA-4C49-9FF5-F57472E308EF}" srcId="{94555A93-B951-4887-9226-F556AAD7625F}" destId="{3ECA0E42-169C-4836-BD3B-47135105157E}" srcOrd="0" destOrd="0" parTransId="{CAF1AAB8-5237-403D-9087-9AD34C6F59E0}" sibTransId="{103D2533-F666-4221-9AFC-889EB8EE50F8}"/>
    <dgm:cxn modelId="{17925CE4-4AC1-4AEA-B353-CF0D4D5AB617}" srcId="{8A3B014E-772C-4905-8C33-7D5DC55E988A}" destId="{D3251718-C2B5-4FAA-915B-A40D5930BBA7}" srcOrd="0" destOrd="0" parTransId="{496644E1-5C7A-40FB-9711-B2FF41669E9F}" sibTransId="{4F7B27A7-F6F9-4935-94A2-F3551DB8E9FC}"/>
    <dgm:cxn modelId="{DB4AA806-7CA1-4279-B3F5-2C6AA4A8BC03}" srcId="{94555A93-B951-4887-9226-F556AAD7625F}" destId="{2831140D-7B80-4D76-9F3E-455D163EC7C5}" srcOrd="3" destOrd="0" parTransId="{D8185405-0746-444B-B43B-A8D18ACD5D8F}" sibTransId="{64DBEA4E-34B8-426D-8CE6-A99F848BBEF3}"/>
    <dgm:cxn modelId="{757E4BEF-CE8F-482B-81B1-5A7631894723}" type="presOf" srcId="{FD04D105-60F7-4416-9020-B22B7C3B3829}" destId="{DFB43FC0-93CB-4FCA-A474-2E954495F998}" srcOrd="0" destOrd="0" presId="urn:microsoft.com/office/officeart/2005/8/layout/chevron2"/>
    <dgm:cxn modelId="{93C783B7-CAE1-4D08-BCC1-50A2519859EF}" type="presOf" srcId="{58F55E33-E888-4E4B-8C99-5E06216CEF42}" destId="{AA1533E8-D3F8-41B4-B2DC-25953C9C1D5D}" srcOrd="0" destOrd="0" presId="urn:microsoft.com/office/officeart/2005/8/layout/chevron2"/>
    <dgm:cxn modelId="{0D655D55-EFE2-4EFA-BBD4-F8D7D22F5DE5}" srcId="{72FF744A-6CBF-4A5E-8675-2ADE65885C24}" destId="{58F55E33-E888-4E4B-8C99-5E06216CEF42}" srcOrd="0" destOrd="0" parTransId="{0EC4A1C8-2B93-4A08-891E-D7AD6185F4F1}" sibTransId="{6B036992-6F53-473E-8742-2526CDDF6711}"/>
    <dgm:cxn modelId="{236A226E-44BB-47E1-B5AF-E743BF6C4CAE}" srcId="{19232EFB-F94E-44E8-B637-14C3BE70319E}" destId="{8F69840C-02C0-4686-969D-24503D175911}" srcOrd="0" destOrd="0" parTransId="{44976016-EE83-478E-8C3F-68B38A73E7AB}" sibTransId="{366481E4-5E2A-414C-BCE3-9AE52CF51EB8}"/>
    <dgm:cxn modelId="{D8EC4ED8-8BF3-4C5E-81CB-1CDDB4A0E3B5}" type="presOf" srcId="{9387093F-5AAD-4580-A0AB-746C1C88DC8B}" destId="{C30454DC-1841-432C-9510-9A48581E68B1}" srcOrd="0" destOrd="0" presId="urn:microsoft.com/office/officeart/2005/8/layout/chevron2"/>
    <dgm:cxn modelId="{7C1B7729-310E-4C51-BCB4-AC02151D1AF6}" type="presOf" srcId="{19232EFB-F94E-44E8-B637-14C3BE70319E}" destId="{848A7256-9280-442B-9A19-0C8591004321}" srcOrd="0" destOrd="0" presId="urn:microsoft.com/office/officeart/2005/8/layout/chevron2"/>
    <dgm:cxn modelId="{883A2B0E-F67C-4E34-B6C2-3FB39C622C20}" srcId="{94555A93-B951-4887-9226-F556AAD7625F}" destId="{72FF744A-6CBF-4A5E-8675-2ADE65885C24}" srcOrd="2" destOrd="0" parTransId="{48758C6D-3BD8-404D-B57C-A59A30F38621}" sibTransId="{112D125C-8AB9-48A6-933F-B2ABF8972344}"/>
    <dgm:cxn modelId="{522F9EAC-9648-456B-A1AD-4E1ABF6DE3C4}" type="presOf" srcId="{D3251718-C2B5-4FAA-915B-A40D5930BBA7}" destId="{A4C109A1-FFE8-4AC4-AA18-D611ADA63ED7}" srcOrd="0" destOrd="0" presId="urn:microsoft.com/office/officeart/2005/8/layout/chevron2"/>
    <dgm:cxn modelId="{4C0B6AA7-820E-4DC5-9D3C-75101BCC4A2A}" type="presOf" srcId="{3ECA0E42-169C-4836-BD3B-47135105157E}" destId="{1B0A753B-1326-4CD5-A150-F80E9A25060A}" srcOrd="0" destOrd="0" presId="urn:microsoft.com/office/officeart/2005/8/layout/chevron2"/>
    <dgm:cxn modelId="{2061C135-5794-4EDD-9013-71B7E00A8F0B}" type="presOf" srcId="{FDA2EF3E-EFCC-47B0-86D9-6102ACD5FFCD}" destId="{F79DE3BE-562B-4183-8B5D-A2AC77CF538B}" srcOrd="0" destOrd="0" presId="urn:microsoft.com/office/officeart/2005/8/layout/chevron2"/>
    <dgm:cxn modelId="{D450074D-517E-42D0-85C3-E0082E7A9014}" srcId="{2831140D-7B80-4D76-9F3E-455D163EC7C5}" destId="{9387093F-5AAD-4580-A0AB-746C1C88DC8B}" srcOrd="0" destOrd="0" parTransId="{49FA79E4-DCB3-4493-BC14-41C503CDC67E}" sibTransId="{AEC29B21-B92C-4F9F-B412-34745732EE7C}"/>
    <dgm:cxn modelId="{A4368DDD-F5D3-4820-B97C-E6A3883BAA80}" type="presOf" srcId="{94555A93-B951-4887-9226-F556AAD7625F}" destId="{39099887-F913-4DE6-9BDD-0FAB7DA82949}" srcOrd="0" destOrd="0" presId="urn:microsoft.com/office/officeart/2005/8/layout/chevron2"/>
    <dgm:cxn modelId="{1BA18575-44A8-4797-B38F-6231DF0075F8}" type="presOf" srcId="{2831140D-7B80-4D76-9F3E-455D163EC7C5}" destId="{153F3C31-4032-4A57-A749-2B3D6D0BE2F5}" srcOrd="0" destOrd="0" presId="urn:microsoft.com/office/officeart/2005/8/layout/chevron2"/>
    <dgm:cxn modelId="{CD44B140-8DD9-4CA8-AEC3-F36B2C69B0E9}" type="presOf" srcId="{74A5CA37-4C27-4BA6-8194-660EAE15B8C5}" destId="{620EC74A-E288-4222-B566-E643BC90728C}" srcOrd="0" destOrd="0" presId="urn:microsoft.com/office/officeart/2005/8/layout/chevron2"/>
    <dgm:cxn modelId="{01C8759E-6685-454D-93CE-3C951C33DB63}" srcId="{94555A93-B951-4887-9226-F556AAD7625F}" destId="{FDA2EF3E-EFCC-47B0-86D9-6102ACD5FFCD}" srcOrd="4" destOrd="0" parTransId="{B734A21F-68EF-4F20-A65C-E35D741C1F61}" sibTransId="{F56C9A60-7FBD-4430-A94B-7BEB31EFEA51}"/>
    <dgm:cxn modelId="{DBE64ED7-F033-4777-87C3-7A3FACDCBAC3}" srcId="{3ECA0E42-169C-4836-BD3B-47135105157E}" destId="{74A5CA37-4C27-4BA6-8194-660EAE15B8C5}" srcOrd="0" destOrd="0" parTransId="{9346A042-8653-47F1-BA4F-BF8DF4E8A615}" sibTransId="{2164F007-EECD-432C-BC08-C64ACAD4A4AA}"/>
    <dgm:cxn modelId="{3B50888E-F9F3-4BA6-9F5E-ECA161CFDDAF}" type="presOf" srcId="{8A3B014E-772C-4905-8C33-7D5DC55E988A}" destId="{12427A6F-416E-4FFF-BA39-8BC862ECEA07}" srcOrd="0" destOrd="0" presId="urn:microsoft.com/office/officeart/2005/8/layout/chevron2"/>
    <dgm:cxn modelId="{AFC1DABD-0D39-4723-AE82-5DE6CDDDB3F5}" srcId="{94555A93-B951-4887-9226-F556AAD7625F}" destId="{19232EFB-F94E-44E8-B637-14C3BE70319E}" srcOrd="5" destOrd="0" parTransId="{81B0FDAD-06D1-458E-A7BE-74B2CD876193}" sibTransId="{83B43754-82AA-486D-8E63-76B0BECA16E1}"/>
    <dgm:cxn modelId="{84A0C21F-535D-4B7A-8D3D-4C7E80E2161B}" srcId="{FDA2EF3E-EFCC-47B0-86D9-6102ACD5FFCD}" destId="{FD04D105-60F7-4416-9020-B22B7C3B3829}" srcOrd="0" destOrd="0" parTransId="{B07D286D-1DA9-4DE4-95AB-A3D6D0F59D01}" sibTransId="{DB9D14A8-A278-4708-824C-01552C519079}"/>
    <dgm:cxn modelId="{7B662EF1-7129-48BB-8A96-A3E83622BB35}" type="presOf" srcId="{72FF744A-6CBF-4A5E-8675-2ADE65885C24}" destId="{C5FFFFA9-5439-4144-9658-B3EBBDFD3B82}"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E741E139-9A92-4D73-9B97-93065D535F10}" type="presOf" srcId="{8F69840C-02C0-4686-969D-24503D175911}" destId="{F89B25FC-E700-4C79-A82B-90411AA71B99}" srcOrd="0" destOrd="0" presId="urn:microsoft.com/office/officeart/2005/8/layout/chevron2"/>
    <dgm:cxn modelId="{58733AA9-2DAD-4B2A-8AD5-EB58493570E1}" type="presParOf" srcId="{39099887-F913-4DE6-9BDD-0FAB7DA82949}" destId="{F8F33DD9-370D-42ED-B906-EF373F72BA7A}" srcOrd="0" destOrd="0" presId="urn:microsoft.com/office/officeart/2005/8/layout/chevron2"/>
    <dgm:cxn modelId="{257122D9-579F-4A49-A608-EC8851A41F0F}" type="presParOf" srcId="{F8F33DD9-370D-42ED-B906-EF373F72BA7A}" destId="{1B0A753B-1326-4CD5-A150-F80E9A25060A}" srcOrd="0" destOrd="0" presId="urn:microsoft.com/office/officeart/2005/8/layout/chevron2"/>
    <dgm:cxn modelId="{C3B0195B-E68E-4994-86E9-4B741E2A9EFC}" type="presParOf" srcId="{F8F33DD9-370D-42ED-B906-EF373F72BA7A}" destId="{620EC74A-E288-4222-B566-E643BC90728C}" srcOrd="1" destOrd="0" presId="urn:microsoft.com/office/officeart/2005/8/layout/chevron2"/>
    <dgm:cxn modelId="{DED18366-ED99-400F-93AC-8139330C3EBC}" type="presParOf" srcId="{39099887-F913-4DE6-9BDD-0FAB7DA82949}" destId="{82B79BB0-B47A-427F-8359-A4CB996FBB68}" srcOrd="1" destOrd="0" presId="urn:microsoft.com/office/officeart/2005/8/layout/chevron2"/>
    <dgm:cxn modelId="{F2594D77-1BF9-423D-884E-5D1ED707BAA0}" type="presParOf" srcId="{39099887-F913-4DE6-9BDD-0FAB7DA82949}" destId="{935C33C5-9AF1-4B52-8E8E-7E390E9EADB0}" srcOrd="2" destOrd="0" presId="urn:microsoft.com/office/officeart/2005/8/layout/chevron2"/>
    <dgm:cxn modelId="{EC7D3A7C-1C38-441F-A774-C2D58B0F2B16}" type="presParOf" srcId="{935C33C5-9AF1-4B52-8E8E-7E390E9EADB0}" destId="{12427A6F-416E-4FFF-BA39-8BC862ECEA07}" srcOrd="0" destOrd="0" presId="urn:microsoft.com/office/officeart/2005/8/layout/chevron2"/>
    <dgm:cxn modelId="{59169F3D-8910-437F-BDCC-24C53F7CB32B}" type="presParOf" srcId="{935C33C5-9AF1-4B52-8E8E-7E390E9EADB0}" destId="{A4C109A1-FFE8-4AC4-AA18-D611ADA63ED7}" srcOrd="1" destOrd="0" presId="urn:microsoft.com/office/officeart/2005/8/layout/chevron2"/>
    <dgm:cxn modelId="{DD304E66-57B5-4ABE-A6F0-7DC5CAAC1507}" type="presParOf" srcId="{39099887-F913-4DE6-9BDD-0FAB7DA82949}" destId="{A5B5F350-8B7B-40E2-B042-B0C452099D31}" srcOrd="3" destOrd="0" presId="urn:microsoft.com/office/officeart/2005/8/layout/chevron2"/>
    <dgm:cxn modelId="{AD7C1420-4A41-4D91-B633-1CD20FE87B77}" type="presParOf" srcId="{39099887-F913-4DE6-9BDD-0FAB7DA82949}" destId="{52C7F9C4-83FC-48DC-B2BD-5E78101AAC88}" srcOrd="4" destOrd="0" presId="urn:microsoft.com/office/officeart/2005/8/layout/chevron2"/>
    <dgm:cxn modelId="{FACFEBF3-3541-44EC-A465-47CC68EC5927}" type="presParOf" srcId="{52C7F9C4-83FC-48DC-B2BD-5E78101AAC88}" destId="{C5FFFFA9-5439-4144-9658-B3EBBDFD3B82}" srcOrd="0" destOrd="0" presId="urn:microsoft.com/office/officeart/2005/8/layout/chevron2"/>
    <dgm:cxn modelId="{3B1BB5A2-A06A-47FD-904F-5CF3FDF5DD83}" type="presParOf" srcId="{52C7F9C4-83FC-48DC-B2BD-5E78101AAC88}" destId="{AA1533E8-D3F8-41B4-B2DC-25953C9C1D5D}" srcOrd="1" destOrd="0" presId="urn:microsoft.com/office/officeart/2005/8/layout/chevron2"/>
    <dgm:cxn modelId="{73EC6548-6CBA-41C3-8DD6-CCD1547F3725}" type="presParOf" srcId="{39099887-F913-4DE6-9BDD-0FAB7DA82949}" destId="{6AA93ADC-3DAF-4935-B419-7725E4A6A245}" srcOrd="5" destOrd="0" presId="urn:microsoft.com/office/officeart/2005/8/layout/chevron2"/>
    <dgm:cxn modelId="{5045B907-EAD9-4D21-BC30-67987C79A6C7}" type="presParOf" srcId="{39099887-F913-4DE6-9BDD-0FAB7DA82949}" destId="{51B84B5C-722C-457A-96EE-F1223FB160EA}" srcOrd="6" destOrd="0" presId="urn:microsoft.com/office/officeart/2005/8/layout/chevron2"/>
    <dgm:cxn modelId="{8317030F-DB07-4BC5-952A-6C65BAE0C56B}" type="presParOf" srcId="{51B84B5C-722C-457A-96EE-F1223FB160EA}" destId="{153F3C31-4032-4A57-A749-2B3D6D0BE2F5}" srcOrd="0" destOrd="0" presId="urn:microsoft.com/office/officeart/2005/8/layout/chevron2"/>
    <dgm:cxn modelId="{40A167D7-3BEE-41B3-901D-0EC92E6805C3}" type="presParOf" srcId="{51B84B5C-722C-457A-96EE-F1223FB160EA}" destId="{C30454DC-1841-432C-9510-9A48581E68B1}" srcOrd="1" destOrd="0" presId="urn:microsoft.com/office/officeart/2005/8/layout/chevron2"/>
    <dgm:cxn modelId="{EBCFAF63-9F00-4802-AA63-9025C087D753}" type="presParOf" srcId="{39099887-F913-4DE6-9BDD-0FAB7DA82949}" destId="{F644CEA1-C7A5-47DB-AD15-B94CFAE7791B}" srcOrd="7" destOrd="0" presId="urn:microsoft.com/office/officeart/2005/8/layout/chevron2"/>
    <dgm:cxn modelId="{129C1204-5B4D-4BA8-8823-94B600A4EA81}" type="presParOf" srcId="{39099887-F913-4DE6-9BDD-0FAB7DA82949}" destId="{E6DA6F44-804C-4614-8807-1810041ABEC6}" srcOrd="8" destOrd="0" presId="urn:microsoft.com/office/officeart/2005/8/layout/chevron2"/>
    <dgm:cxn modelId="{F36F4372-0359-406F-9A96-1F41937AABFF}" type="presParOf" srcId="{E6DA6F44-804C-4614-8807-1810041ABEC6}" destId="{F79DE3BE-562B-4183-8B5D-A2AC77CF538B}" srcOrd="0" destOrd="0" presId="urn:microsoft.com/office/officeart/2005/8/layout/chevron2"/>
    <dgm:cxn modelId="{CA21BD0E-C775-40AE-9F69-C875172DF5C0}" type="presParOf" srcId="{E6DA6F44-804C-4614-8807-1810041ABEC6}" destId="{DFB43FC0-93CB-4FCA-A474-2E954495F998}" srcOrd="1" destOrd="0" presId="urn:microsoft.com/office/officeart/2005/8/layout/chevron2"/>
    <dgm:cxn modelId="{108F5A69-ACFC-4262-A9D2-9883D08F8793}" type="presParOf" srcId="{39099887-F913-4DE6-9BDD-0FAB7DA82949}" destId="{232EE8B3-2C7D-4E84-BF0B-F9298C608F50}" srcOrd="9" destOrd="0" presId="urn:microsoft.com/office/officeart/2005/8/layout/chevron2"/>
    <dgm:cxn modelId="{A30FDA2A-7C1C-4F2E-980A-3DD61CC4C1BC}" type="presParOf" srcId="{39099887-F913-4DE6-9BDD-0FAB7DA82949}" destId="{4FCACC55-32DF-48EE-9424-065E6C9B068B}" srcOrd="10" destOrd="0" presId="urn:microsoft.com/office/officeart/2005/8/layout/chevron2"/>
    <dgm:cxn modelId="{A8443778-ED02-481E-9D85-2BEDCC7CF98C}" type="presParOf" srcId="{4FCACC55-32DF-48EE-9424-065E6C9B068B}" destId="{848A7256-9280-442B-9A19-0C8591004321}" srcOrd="0" destOrd="0" presId="urn:microsoft.com/office/officeart/2005/8/layout/chevron2"/>
    <dgm:cxn modelId="{14A84D37-4D87-487A-8E2A-386680C2EB3D}" type="presParOf" srcId="{4FCACC55-32DF-48EE-9424-065E6C9B068B}" destId="{F89B25FC-E700-4C79-A82B-90411AA71B99}"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Шифр УДК (універсальна десяткова класифікація) статті (це код в системі класифікації інформації, в якому зашифровуються ключові слова з назви статті, що дає можливість знайти її у всесвіті різноманітних наукових публікацій).</a:t>
          </a:r>
          <a:r>
            <a:rPr lang="uk-UA" sz="2000" b="1" i="0" dirty="0" smtClean="0"/>
            <a:t>;</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72FF744A-6CBF-4A5E-8675-2ADE65885C24}">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48758C6D-3BD8-404D-B57C-A59A30F38621}" type="parTrans" cxnId="{883A2B0E-F67C-4E34-B6C2-3FB39C622C20}">
      <dgm:prSet/>
      <dgm:spPr/>
      <dgm:t>
        <a:bodyPr/>
        <a:lstStyle/>
        <a:p>
          <a:endParaRPr lang="uk-UA"/>
        </a:p>
      </dgm:t>
    </dgm:pt>
    <dgm:pt modelId="{112D125C-8AB9-48A6-933F-B2ABF8972344}" type="sibTrans" cxnId="{883A2B0E-F67C-4E34-B6C2-3FB39C622C20}">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i="0" dirty="0" smtClean="0"/>
            <a:t> </a:t>
          </a:r>
          <a:r>
            <a:rPr lang="uk-UA" sz="1800" b="1" dirty="0" smtClean="0"/>
            <a:t>Повна назва роботи, яка відбиває її зміст, прізвище та ініціали автора/авторів, місце роботи автора/авторів, контактні дані для встановлення комунікації.</a:t>
          </a:r>
          <a:endParaRPr lang="uk-UA" sz="18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58F55E33-E888-4E4B-8C99-5E06216CEF42}">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Вступ, який включає виклад проблеми, її актуальність, значення для розвитку певної галузі науки, інших сфер діяльності людей. Характеристика основних (останніх за часом) досліджень та публікацій, на які спирається автор, виклад сучасних поглядів на проблему, виокремлення питань у межах загальної проблеми, на розв’язання якої була зорієнтована робота. Формулювання мети.</a:t>
          </a:r>
          <a:endParaRPr lang="uk-UA" sz="1800" b="1" dirty="0"/>
        </a:p>
      </dgm:t>
    </dgm:pt>
    <dgm:pt modelId="{0EC4A1C8-2B93-4A08-891E-D7AD6185F4F1}" type="parTrans" cxnId="{0D655D55-EFE2-4EFA-BBD4-F8D7D22F5DE5}">
      <dgm:prSet/>
      <dgm:spPr/>
      <dgm:t>
        <a:bodyPr/>
        <a:lstStyle/>
        <a:p>
          <a:endParaRPr lang="uk-UA"/>
        </a:p>
      </dgm:t>
    </dgm:pt>
    <dgm:pt modelId="{6B036992-6F53-473E-8742-2526CDDF6711}" type="sibTrans" cxnId="{0D655D55-EFE2-4EFA-BBD4-F8D7D22F5DE5}">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3"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3" custScaleY="137709">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3">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3" custScaleY="103162">
        <dgm:presLayoutVars>
          <dgm:bulletEnabled val="1"/>
        </dgm:presLayoutVars>
      </dgm:prSet>
      <dgm:spPr/>
      <dgm:t>
        <a:bodyPr/>
        <a:lstStyle/>
        <a:p>
          <a:endParaRPr lang="uk-UA"/>
        </a:p>
      </dgm:t>
    </dgm:pt>
    <dgm:pt modelId="{A5B5F350-8B7B-40E2-B042-B0C452099D31}" type="pres">
      <dgm:prSet presAssocID="{329948AA-5B51-437A-966A-03BDB77918EB}" presName="sp" presStyleCnt="0"/>
      <dgm:spPr/>
    </dgm:pt>
    <dgm:pt modelId="{52C7F9C4-83FC-48DC-B2BD-5E78101AAC88}" type="pres">
      <dgm:prSet presAssocID="{72FF744A-6CBF-4A5E-8675-2ADE65885C24}" presName="composite" presStyleCnt="0"/>
      <dgm:spPr/>
    </dgm:pt>
    <dgm:pt modelId="{C5FFFFA9-5439-4144-9658-B3EBBDFD3B82}" type="pres">
      <dgm:prSet presAssocID="{72FF744A-6CBF-4A5E-8675-2ADE65885C24}" presName="parentText" presStyleLbl="alignNode1" presStyleIdx="2" presStyleCnt="3" custScaleY="109098" custLinFactNeighborX="-3823">
        <dgm:presLayoutVars>
          <dgm:chMax val="1"/>
          <dgm:bulletEnabled val="1"/>
        </dgm:presLayoutVars>
      </dgm:prSet>
      <dgm:spPr/>
      <dgm:t>
        <a:bodyPr/>
        <a:lstStyle/>
        <a:p>
          <a:endParaRPr lang="uk-UA"/>
        </a:p>
      </dgm:t>
    </dgm:pt>
    <dgm:pt modelId="{AA1533E8-D3F8-41B4-B2DC-25953C9C1D5D}" type="pres">
      <dgm:prSet presAssocID="{72FF744A-6CBF-4A5E-8675-2ADE65885C24}" presName="descendantText" presStyleLbl="alignAcc1" presStyleIdx="2" presStyleCnt="3" custScaleY="158755" custLinFactNeighborX="145" custLinFactNeighborY="4180">
        <dgm:presLayoutVars>
          <dgm:bulletEnabled val="1"/>
        </dgm:presLayoutVars>
      </dgm:prSet>
      <dgm:spPr/>
      <dgm:t>
        <a:bodyPr/>
        <a:lstStyle/>
        <a:p>
          <a:endParaRPr lang="uk-UA"/>
        </a:p>
      </dgm:t>
    </dgm:pt>
  </dgm:ptLst>
  <dgm:cxnLst>
    <dgm:cxn modelId="{17925CE4-4AC1-4AEA-B353-CF0D4D5AB617}" srcId="{8A3B014E-772C-4905-8C33-7D5DC55E988A}" destId="{D3251718-C2B5-4FAA-915B-A40D5930BBA7}" srcOrd="0" destOrd="0" parTransId="{496644E1-5C7A-40FB-9711-B2FF41669E9F}" sibTransId="{4F7B27A7-F6F9-4935-94A2-F3551DB8E9FC}"/>
    <dgm:cxn modelId="{9CAB904C-B927-4D85-9F40-484330532E1E}" srcId="{94555A93-B951-4887-9226-F556AAD7625F}" destId="{8A3B014E-772C-4905-8C33-7D5DC55E988A}" srcOrd="1" destOrd="0" parTransId="{26ADC91E-56F1-40EE-98FD-2186E3549F62}" sibTransId="{329948AA-5B51-437A-966A-03BDB77918EB}"/>
    <dgm:cxn modelId="{6D937286-2042-4D9D-A7FA-332EE90C8F25}" type="presOf" srcId="{58F55E33-E888-4E4B-8C99-5E06216CEF42}" destId="{AA1533E8-D3F8-41B4-B2DC-25953C9C1D5D}" srcOrd="0" destOrd="0" presId="urn:microsoft.com/office/officeart/2005/8/layout/chevron2"/>
    <dgm:cxn modelId="{348E4CC8-A2FA-4C49-9FF5-F57472E308EF}" srcId="{94555A93-B951-4887-9226-F556AAD7625F}" destId="{3ECA0E42-169C-4836-BD3B-47135105157E}" srcOrd="0" destOrd="0" parTransId="{CAF1AAB8-5237-403D-9087-9AD34C6F59E0}" sibTransId="{103D2533-F666-4221-9AFC-889EB8EE50F8}"/>
    <dgm:cxn modelId="{AC37535C-39B6-49F8-8071-D172CEB159A6}" type="presOf" srcId="{94555A93-B951-4887-9226-F556AAD7625F}" destId="{39099887-F913-4DE6-9BDD-0FAB7DA82949}" srcOrd="0" destOrd="0" presId="urn:microsoft.com/office/officeart/2005/8/layout/chevron2"/>
    <dgm:cxn modelId="{98F981B0-9E0E-4C22-B3A2-3B2F75FF1337}" type="presOf" srcId="{3ECA0E42-169C-4836-BD3B-47135105157E}" destId="{1B0A753B-1326-4CD5-A150-F80E9A25060A}" srcOrd="0" destOrd="0" presId="urn:microsoft.com/office/officeart/2005/8/layout/chevron2"/>
    <dgm:cxn modelId="{883A2B0E-F67C-4E34-B6C2-3FB39C622C20}" srcId="{94555A93-B951-4887-9226-F556AAD7625F}" destId="{72FF744A-6CBF-4A5E-8675-2ADE65885C24}" srcOrd="2" destOrd="0" parTransId="{48758C6D-3BD8-404D-B57C-A59A30F38621}" sibTransId="{112D125C-8AB9-48A6-933F-B2ABF8972344}"/>
    <dgm:cxn modelId="{0D655D55-EFE2-4EFA-BBD4-F8D7D22F5DE5}" srcId="{72FF744A-6CBF-4A5E-8675-2ADE65885C24}" destId="{58F55E33-E888-4E4B-8C99-5E06216CEF42}" srcOrd="0" destOrd="0" parTransId="{0EC4A1C8-2B93-4A08-891E-D7AD6185F4F1}" sibTransId="{6B036992-6F53-473E-8742-2526CDDF6711}"/>
    <dgm:cxn modelId="{DBE64ED7-F033-4777-87C3-7A3FACDCBAC3}" srcId="{3ECA0E42-169C-4836-BD3B-47135105157E}" destId="{74A5CA37-4C27-4BA6-8194-660EAE15B8C5}" srcOrd="0" destOrd="0" parTransId="{9346A042-8653-47F1-BA4F-BF8DF4E8A615}" sibTransId="{2164F007-EECD-432C-BC08-C64ACAD4A4AA}"/>
    <dgm:cxn modelId="{4445449F-F859-4B82-BFC9-06074CD70055}" type="presOf" srcId="{8A3B014E-772C-4905-8C33-7D5DC55E988A}" destId="{12427A6F-416E-4FFF-BA39-8BC862ECEA07}" srcOrd="0" destOrd="0" presId="urn:microsoft.com/office/officeart/2005/8/layout/chevron2"/>
    <dgm:cxn modelId="{E52F9671-6DE1-44E3-8C77-D50B7D93BBF5}" type="presOf" srcId="{74A5CA37-4C27-4BA6-8194-660EAE15B8C5}" destId="{620EC74A-E288-4222-B566-E643BC90728C}" srcOrd="0" destOrd="0" presId="urn:microsoft.com/office/officeart/2005/8/layout/chevron2"/>
    <dgm:cxn modelId="{812CA98A-9544-4BA2-8126-D9C5F3B72207}" type="presOf" srcId="{72FF744A-6CBF-4A5E-8675-2ADE65885C24}" destId="{C5FFFFA9-5439-4144-9658-B3EBBDFD3B82}" srcOrd="0" destOrd="0" presId="urn:microsoft.com/office/officeart/2005/8/layout/chevron2"/>
    <dgm:cxn modelId="{E89E1FB1-D750-4BD2-BC94-26B228A1AAD8}" type="presOf" srcId="{D3251718-C2B5-4FAA-915B-A40D5930BBA7}" destId="{A4C109A1-FFE8-4AC4-AA18-D611ADA63ED7}" srcOrd="0" destOrd="0" presId="urn:microsoft.com/office/officeart/2005/8/layout/chevron2"/>
    <dgm:cxn modelId="{4CC2F661-1040-41DE-B17B-31AD171C8AE4}" type="presParOf" srcId="{39099887-F913-4DE6-9BDD-0FAB7DA82949}" destId="{F8F33DD9-370D-42ED-B906-EF373F72BA7A}" srcOrd="0" destOrd="0" presId="urn:microsoft.com/office/officeart/2005/8/layout/chevron2"/>
    <dgm:cxn modelId="{05F17C4C-3914-4E82-AFB8-BCF39B669ED6}" type="presParOf" srcId="{F8F33DD9-370D-42ED-B906-EF373F72BA7A}" destId="{1B0A753B-1326-4CD5-A150-F80E9A25060A}" srcOrd="0" destOrd="0" presId="urn:microsoft.com/office/officeart/2005/8/layout/chevron2"/>
    <dgm:cxn modelId="{B775C316-581D-45A1-9E32-6F9FB711B35D}" type="presParOf" srcId="{F8F33DD9-370D-42ED-B906-EF373F72BA7A}" destId="{620EC74A-E288-4222-B566-E643BC90728C}" srcOrd="1" destOrd="0" presId="urn:microsoft.com/office/officeart/2005/8/layout/chevron2"/>
    <dgm:cxn modelId="{1F1EBF53-6A19-4487-A8AA-B9731679CA32}" type="presParOf" srcId="{39099887-F913-4DE6-9BDD-0FAB7DA82949}" destId="{82B79BB0-B47A-427F-8359-A4CB996FBB68}" srcOrd="1" destOrd="0" presId="urn:microsoft.com/office/officeart/2005/8/layout/chevron2"/>
    <dgm:cxn modelId="{F7540F24-958D-4987-8B95-5F07BBDB6234}" type="presParOf" srcId="{39099887-F913-4DE6-9BDD-0FAB7DA82949}" destId="{935C33C5-9AF1-4B52-8E8E-7E390E9EADB0}" srcOrd="2" destOrd="0" presId="urn:microsoft.com/office/officeart/2005/8/layout/chevron2"/>
    <dgm:cxn modelId="{A133B1A3-F09A-48EA-869E-C427F8936F37}" type="presParOf" srcId="{935C33C5-9AF1-4B52-8E8E-7E390E9EADB0}" destId="{12427A6F-416E-4FFF-BA39-8BC862ECEA07}" srcOrd="0" destOrd="0" presId="urn:microsoft.com/office/officeart/2005/8/layout/chevron2"/>
    <dgm:cxn modelId="{45EF097E-843E-4446-AC6E-09553E3DB799}" type="presParOf" srcId="{935C33C5-9AF1-4B52-8E8E-7E390E9EADB0}" destId="{A4C109A1-FFE8-4AC4-AA18-D611ADA63ED7}" srcOrd="1" destOrd="0" presId="urn:microsoft.com/office/officeart/2005/8/layout/chevron2"/>
    <dgm:cxn modelId="{2EB1E3BB-571D-46BA-B3B7-CCFBD1FCD9E2}" type="presParOf" srcId="{39099887-F913-4DE6-9BDD-0FAB7DA82949}" destId="{A5B5F350-8B7B-40E2-B042-B0C452099D31}" srcOrd="3" destOrd="0" presId="urn:microsoft.com/office/officeart/2005/8/layout/chevron2"/>
    <dgm:cxn modelId="{D18E4AE7-EB3B-464B-BEE4-3135ECC65588}" type="presParOf" srcId="{39099887-F913-4DE6-9BDD-0FAB7DA82949}" destId="{52C7F9C4-83FC-48DC-B2BD-5E78101AAC88}" srcOrd="4" destOrd="0" presId="urn:microsoft.com/office/officeart/2005/8/layout/chevron2"/>
    <dgm:cxn modelId="{52A0CECA-DDC9-4F13-A1CF-873F9436400F}" type="presParOf" srcId="{52C7F9C4-83FC-48DC-B2BD-5E78101AAC88}" destId="{C5FFFFA9-5439-4144-9658-B3EBBDFD3B82}" srcOrd="0" destOrd="0" presId="urn:microsoft.com/office/officeart/2005/8/layout/chevron2"/>
    <dgm:cxn modelId="{C7D1A4F9-39AE-43C6-9412-55495267BF98}" type="presParOf" srcId="{52C7F9C4-83FC-48DC-B2BD-5E78101AAC88}" destId="{AA1533E8-D3F8-41B4-B2DC-25953C9C1D5D}"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виклад змісту власного дослідження (основні результати та їх пояснення);</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72FF744A-6CBF-4A5E-8675-2ADE65885C24}">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48758C6D-3BD8-404D-B57C-A59A30F38621}" type="parTrans" cxnId="{883A2B0E-F67C-4E34-B6C2-3FB39C622C20}">
      <dgm:prSet/>
      <dgm:spPr/>
      <dgm:t>
        <a:bodyPr/>
        <a:lstStyle/>
        <a:p>
          <a:endParaRPr lang="uk-UA"/>
        </a:p>
      </dgm:t>
    </dgm:pt>
    <dgm:pt modelId="{112D125C-8AB9-48A6-933F-B2ABF8972344}" type="sibTrans" cxnId="{883A2B0E-F67C-4E34-B6C2-3FB39C622C20}">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i="0" dirty="0" smtClean="0"/>
            <a:t> в</a:t>
          </a:r>
          <a:r>
            <a:rPr lang="uk-UA" sz="1800" b="1" dirty="0" smtClean="0"/>
            <a:t>исновок.</a:t>
          </a:r>
          <a:r>
            <a:rPr lang="uk-UA" sz="2000" b="1" dirty="0" smtClean="0"/>
            <a:t>;</a:t>
          </a:r>
          <a:endParaRPr lang="uk-UA" sz="20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58F55E33-E888-4E4B-8C99-5E06216CEF42}">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sz="2000" b="1" dirty="0"/>
        </a:p>
      </dgm:t>
    </dgm:pt>
    <dgm:pt modelId="{0EC4A1C8-2B93-4A08-891E-D7AD6185F4F1}" type="parTrans" cxnId="{0D655D55-EFE2-4EFA-BBD4-F8D7D22F5DE5}">
      <dgm:prSet/>
      <dgm:spPr/>
      <dgm:t>
        <a:bodyPr/>
        <a:lstStyle/>
        <a:p>
          <a:endParaRPr lang="uk-UA"/>
        </a:p>
      </dgm:t>
    </dgm:pt>
    <dgm:pt modelId="{6B036992-6F53-473E-8742-2526CDDF6711}" type="sibTrans" cxnId="{0D655D55-EFE2-4EFA-BBD4-F8D7D22F5DE5}">
      <dgm:prSet/>
      <dgm:spPr/>
      <dgm:t>
        <a:bodyPr/>
        <a:lstStyle/>
        <a:p>
          <a:endParaRPr lang="uk-UA"/>
        </a:p>
      </dgm:t>
    </dgm:pt>
    <dgm:pt modelId="{7F32CF03-53FA-4143-B87D-B79C5046FC8D}">
      <dgm:prSet custT="1"/>
      <dgm:spPr/>
      <dgm:t>
        <a:bodyPr/>
        <a:lstStyle/>
        <a:p>
          <a:r>
            <a:rPr lang="uk-UA" sz="2000" b="1" dirty="0" smtClean="0"/>
            <a:t>список цитованої літератури. Список літератури є одним із значущих компонентів завершеної статті, а кожне посилання має бути вивірене і обґрунтоване.</a:t>
          </a:r>
          <a:endParaRPr lang="uk-UA" sz="2000" b="1" dirty="0"/>
        </a:p>
      </dgm:t>
    </dgm:pt>
    <dgm:pt modelId="{2BAA3255-DCFF-4624-90F5-FE5BEDF8D447}" type="parTrans" cxnId="{803E7663-4C96-4DBF-9809-8DA4A798A69F}">
      <dgm:prSet/>
      <dgm:spPr/>
      <dgm:t>
        <a:bodyPr/>
        <a:lstStyle/>
        <a:p>
          <a:endParaRPr lang="uk-UA"/>
        </a:p>
      </dgm:t>
    </dgm:pt>
    <dgm:pt modelId="{3B411A3A-8F51-4289-BDF4-74C666FFAB2B}" type="sibTrans" cxnId="{803E7663-4C96-4DBF-9809-8DA4A798A69F}">
      <dgm:prSet/>
      <dgm:spPr/>
      <dgm:t>
        <a:bodyPr/>
        <a:lstStyle/>
        <a:p>
          <a:endParaRPr lang="uk-UA"/>
        </a:p>
      </dgm:t>
    </dgm:pt>
    <dgm:pt modelId="{6F059695-4713-4AEC-AA39-255CA7124EB9}">
      <dgm:prSet custT="1"/>
      <dgm:spPr/>
      <dgm:t>
        <a:bodyPr/>
        <a:lstStyle/>
        <a:p>
          <a:endParaRPr lang="uk-UA" sz="2000" b="1" dirty="0"/>
        </a:p>
      </dgm:t>
    </dgm:pt>
    <dgm:pt modelId="{0FE28A3C-7411-4E26-B625-01955D8748C0}" type="parTrans" cxnId="{92BFF1B3-ABD7-4FBB-9CDB-6EF8A815B373}">
      <dgm:prSet/>
      <dgm:spPr/>
    </dgm:pt>
    <dgm:pt modelId="{9BCBBE4B-756B-48FC-9083-8A49CAB33123}" type="sibTrans" cxnId="{92BFF1B3-ABD7-4FBB-9CDB-6EF8A815B373}">
      <dgm:prSet/>
      <dgm:spPr/>
    </dgm:pt>
    <dgm:pt modelId="{6D25A1B1-C639-4609-B506-FFBDCC8B22DC}">
      <dgm:prSet custT="1"/>
      <dgm:spPr/>
      <dgm:t>
        <a:bodyPr/>
        <a:lstStyle/>
        <a:p>
          <a:endParaRPr lang="uk-UA" sz="2000" b="1" dirty="0"/>
        </a:p>
      </dgm:t>
    </dgm:pt>
    <dgm:pt modelId="{163A260A-6DA3-42D7-BB4F-C7A5CB1A0F13}" type="parTrans" cxnId="{7E726526-B3E8-41B9-9835-FEFEA1A66715}">
      <dgm:prSet/>
      <dgm:spPr/>
    </dgm:pt>
    <dgm:pt modelId="{644E12A1-7369-4D17-A9A5-C65F8A60C477}" type="sibTrans" cxnId="{7E726526-B3E8-41B9-9835-FEFEA1A66715}">
      <dgm:prSet/>
      <dgm:spPr/>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3"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3" custScaleY="88486" custLinFactNeighborX="-416">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3">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3" custScaleY="72790" custLinFactNeighborX="-139" custLinFactNeighborY="12179">
        <dgm:presLayoutVars>
          <dgm:bulletEnabled val="1"/>
        </dgm:presLayoutVars>
      </dgm:prSet>
      <dgm:spPr/>
      <dgm:t>
        <a:bodyPr/>
        <a:lstStyle/>
        <a:p>
          <a:endParaRPr lang="uk-UA"/>
        </a:p>
      </dgm:t>
    </dgm:pt>
    <dgm:pt modelId="{A5B5F350-8B7B-40E2-B042-B0C452099D31}" type="pres">
      <dgm:prSet presAssocID="{329948AA-5B51-437A-966A-03BDB77918EB}" presName="sp" presStyleCnt="0"/>
      <dgm:spPr/>
    </dgm:pt>
    <dgm:pt modelId="{52C7F9C4-83FC-48DC-B2BD-5E78101AAC88}" type="pres">
      <dgm:prSet presAssocID="{72FF744A-6CBF-4A5E-8675-2ADE65885C24}" presName="composite" presStyleCnt="0"/>
      <dgm:spPr/>
    </dgm:pt>
    <dgm:pt modelId="{C5FFFFA9-5439-4144-9658-B3EBBDFD3B82}" type="pres">
      <dgm:prSet presAssocID="{72FF744A-6CBF-4A5E-8675-2ADE65885C24}" presName="parentText" presStyleLbl="alignNode1" presStyleIdx="2" presStyleCnt="3">
        <dgm:presLayoutVars>
          <dgm:chMax val="1"/>
          <dgm:bulletEnabled val="1"/>
        </dgm:presLayoutVars>
      </dgm:prSet>
      <dgm:spPr/>
      <dgm:t>
        <a:bodyPr/>
        <a:lstStyle/>
        <a:p>
          <a:endParaRPr lang="uk-UA"/>
        </a:p>
      </dgm:t>
    </dgm:pt>
    <dgm:pt modelId="{AA1533E8-D3F8-41B4-B2DC-25953C9C1D5D}" type="pres">
      <dgm:prSet presAssocID="{72FF744A-6CBF-4A5E-8675-2ADE65885C24}" presName="descendantText" presStyleLbl="alignAcc1" presStyleIdx="2" presStyleCnt="3" custScaleY="104041" custLinFactNeighborX="-151" custLinFactNeighborY="16018">
        <dgm:presLayoutVars>
          <dgm:bulletEnabled val="1"/>
        </dgm:presLayoutVars>
      </dgm:prSet>
      <dgm:spPr/>
      <dgm:t>
        <a:bodyPr/>
        <a:lstStyle/>
        <a:p>
          <a:endParaRPr lang="uk-UA"/>
        </a:p>
      </dgm:t>
    </dgm:pt>
  </dgm:ptLst>
  <dgm:cxnLst>
    <dgm:cxn modelId="{348E4CC8-A2FA-4C49-9FF5-F57472E308EF}" srcId="{94555A93-B951-4887-9226-F556AAD7625F}" destId="{3ECA0E42-169C-4836-BD3B-47135105157E}" srcOrd="0" destOrd="0" parTransId="{CAF1AAB8-5237-403D-9087-9AD34C6F59E0}" sibTransId="{103D2533-F666-4221-9AFC-889EB8EE50F8}"/>
    <dgm:cxn modelId="{17925CE4-4AC1-4AEA-B353-CF0D4D5AB617}" srcId="{8A3B014E-772C-4905-8C33-7D5DC55E988A}" destId="{D3251718-C2B5-4FAA-915B-A40D5930BBA7}" srcOrd="0" destOrd="0" parTransId="{496644E1-5C7A-40FB-9711-B2FF41669E9F}" sibTransId="{4F7B27A7-F6F9-4935-94A2-F3551DB8E9FC}"/>
    <dgm:cxn modelId="{9C96D98E-F778-4AE7-B6A5-F393C5B24B96}" type="presOf" srcId="{7F32CF03-53FA-4143-B87D-B79C5046FC8D}" destId="{AA1533E8-D3F8-41B4-B2DC-25953C9C1D5D}" srcOrd="0" destOrd="1" presId="urn:microsoft.com/office/officeart/2005/8/layout/chevron2"/>
    <dgm:cxn modelId="{0D655D55-EFE2-4EFA-BBD4-F8D7D22F5DE5}" srcId="{72FF744A-6CBF-4A5E-8675-2ADE65885C24}" destId="{58F55E33-E888-4E4B-8C99-5E06216CEF42}" srcOrd="0" destOrd="0" parTransId="{0EC4A1C8-2B93-4A08-891E-D7AD6185F4F1}" sibTransId="{6B036992-6F53-473E-8742-2526CDDF6711}"/>
    <dgm:cxn modelId="{803E7663-4C96-4DBF-9809-8DA4A798A69F}" srcId="{72FF744A-6CBF-4A5E-8675-2ADE65885C24}" destId="{7F32CF03-53FA-4143-B87D-B79C5046FC8D}" srcOrd="1" destOrd="0" parTransId="{2BAA3255-DCFF-4624-90F5-FE5BEDF8D447}" sibTransId="{3B411A3A-8F51-4289-BDF4-74C666FFAB2B}"/>
    <dgm:cxn modelId="{883A2B0E-F67C-4E34-B6C2-3FB39C622C20}" srcId="{94555A93-B951-4887-9226-F556AAD7625F}" destId="{72FF744A-6CBF-4A5E-8675-2ADE65885C24}" srcOrd="2" destOrd="0" parTransId="{48758C6D-3BD8-404D-B57C-A59A30F38621}" sibTransId="{112D125C-8AB9-48A6-933F-B2ABF8972344}"/>
    <dgm:cxn modelId="{67D7AF2F-6C28-4230-B7B8-EC446210C759}" type="presOf" srcId="{74A5CA37-4C27-4BA6-8194-660EAE15B8C5}" destId="{620EC74A-E288-4222-B566-E643BC90728C}" srcOrd="0" destOrd="0" presId="urn:microsoft.com/office/officeart/2005/8/layout/chevron2"/>
    <dgm:cxn modelId="{C2E104CC-2072-4534-9D95-938676995CAF}" type="presOf" srcId="{6D25A1B1-C639-4609-B506-FFBDCC8B22DC}" destId="{AA1533E8-D3F8-41B4-B2DC-25953C9C1D5D}" srcOrd="0" destOrd="2" presId="urn:microsoft.com/office/officeart/2005/8/layout/chevron2"/>
    <dgm:cxn modelId="{4B7CE4D8-56C4-4BD3-9F77-1880489E73CB}" type="presOf" srcId="{D3251718-C2B5-4FAA-915B-A40D5930BBA7}" destId="{A4C109A1-FFE8-4AC4-AA18-D611ADA63ED7}" srcOrd="0" destOrd="0" presId="urn:microsoft.com/office/officeart/2005/8/layout/chevron2"/>
    <dgm:cxn modelId="{46C5CDED-F954-4EA0-9B3E-21A30AC09A68}" type="presOf" srcId="{6F059695-4713-4AEC-AA39-255CA7124EB9}" destId="{AA1533E8-D3F8-41B4-B2DC-25953C9C1D5D}" srcOrd="0" destOrd="3" presId="urn:microsoft.com/office/officeart/2005/8/layout/chevron2"/>
    <dgm:cxn modelId="{B0ED14F8-39B8-4A62-8029-656A93479FF8}" type="presOf" srcId="{3ECA0E42-169C-4836-BD3B-47135105157E}" destId="{1B0A753B-1326-4CD5-A150-F80E9A25060A}"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D76C5307-7355-43A4-A233-0978235B9C7B}" type="presOf" srcId="{58F55E33-E888-4E4B-8C99-5E06216CEF42}" destId="{AA1533E8-D3F8-41B4-B2DC-25953C9C1D5D}" srcOrd="0" destOrd="0" presId="urn:microsoft.com/office/officeart/2005/8/layout/chevron2"/>
    <dgm:cxn modelId="{7E726526-B3E8-41B9-9835-FEFEA1A66715}" srcId="{72FF744A-6CBF-4A5E-8675-2ADE65885C24}" destId="{6D25A1B1-C639-4609-B506-FFBDCC8B22DC}" srcOrd="2" destOrd="0" parTransId="{163A260A-6DA3-42D7-BB4F-C7A5CB1A0F13}" sibTransId="{644E12A1-7369-4D17-A9A5-C65F8A60C477}"/>
    <dgm:cxn modelId="{D63CAC7A-4A54-4117-BE55-3E5DDD592BDC}" type="presOf" srcId="{94555A93-B951-4887-9226-F556AAD7625F}" destId="{39099887-F913-4DE6-9BDD-0FAB7DA82949}" srcOrd="0" destOrd="0" presId="urn:microsoft.com/office/officeart/2005/8/layout/chevron2"/>
    <dgm:cxn modelId="{D6557753-00F7-4C27-BFBE-185BE3C4F45D}" type="presOf" srcId="{72FF744A-6CBF-4A5E-8675-2ADE65885C24}" destId="{C5FFFFA9-5439-4144-9658-B3EBBDFD3B82}"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79B4370B-0F95-4AFB-8293-9F83E60D14AD}" type="presOf" srcId="{8A3B014E-772C-4905-8C33-7D5DC55E988A}" destId="{12427A6F-416E-4FFF-BA39-8BC862ECEA07}" srcOrd="0" destOrd="0" presId="urn:microsoft.com/office/officeart/2005/8/layout/chevron2"/>
    <dgm:cxn modelId="{92BFF1B3-ABD7-4FBB-9CDB-6EF8A815B373}" srcId="{72FF744A-6CBF-4A5E-8675-2ADE65885C24}" destId="{6F059695-4713-4AEC-AA39-255CA7124EB9}" srcOrd="3" destOrd="0" parTransId="{0FE28A3C-7411-4E26-B625-01955D8748C0}" sibTransId="{9BCBBE4B-756B-48FC-9083-8A49CAB33123}"/>
    <dgm:cxn modelId="{3A2714A2-7E40-468C-B890-3173BA846CF7}" type="presParOf" srcId="{39099887-F913-4DE6-9BDD-0FAB7DA82949}" destId="{F8F33DD9-370D-42ED-B906-EF373F72BA7A}" srcOrd="0" destOrd="0" presId="urn:microsoft.com/office/officeart/2005/8/layout/chevron2"/>
    <dgm:cxn modelId="{79FDB821-2D0E-4F22-9F5F-3314C1712A07}" type="presParOf" srcId="{F8F33DD9-370D-42ED-B906-EF373F72BA7A}" destId="{1B0A753B-1326-4CD5-A150-F80E9A25060A}" srcOrd="0" destOrd="0" presId="urn:microsoft.com/office/officeart/2005/8/layout/chevron2"/>
    <dgm:cxn modelId="{2FC788F6-F69F-4493-A62D-B27A42EA02ED}" type="presParOf" srcId="{F8F33DD9-370D-42ED-B906-EF373F72BA7A}" destId="{620EC74A-E288-4222-B566-E643BC90728C}" srcOrd="1" destOrd="0" presId="urn:microsoft.com/office/officeart/2005/8/layout/chevron2"/>
    <dgm:cxn modelId="{66EFAE1B-32CD-4D8B-9375-F5ED5D58E6C3}" type="presParOf" srcId="{39099887-F913-4DE6-9BDD-0FAB7DA82949}" destId="{82B79BB0-B47A-427F-8359-A4CB996FBB68}" srcOrd="1" destOrd="0" presId="urn:microsoft.com/office/officeart/2005/8/layout/chevron2"/>
    <dgm:cxn modelId="{53D6482A-D981-48FE-A4AF-D9F7B39A69AA}" type="presParOf" srcId="{39099887-F913-4DE6-9BDD-0FAB7DA82949}" destId="{935C33C5-9AF1-4B52-8E8E-7E390E9EADB0}" srcOrd="2" destOrd="0" presId="urn:microsoft.com/office/officeart/2005/8/layout/chevron2"/>
    <dgm:cxn modelId="{27521441-8DF4-4B2D-9D7B-D33C5A446896}" type="presParOf" srcId="{935C33C5-9AF1-4B52-8E8E-7E390E9EADB0}" destId="{12427A6F-416E-4FFF-BA39-8BC862ECEA07}" srcOrd="0" destOrd="0" presId="urn:microsoft.com/office/officeart/2005/8/layout/chevron2"/>
    <dgm:cxn modelId="{7339BDEE-30FE-46D8-8F16-219BD9BC776A}" type="presParOf" srcId="{935C33C5-9AF1-4B52-8E8E-7E390E9EADB0}" destId="{A4C109A1-FFE8-4AC4-AA18-D611ADA63ED7}" srcOrd="1" destOrd="0" presId="urn:microsoft.com/office/officeart/2005/8/layout/chevron2"/>
    <dgm:cxn modelId="{6355C97E-DA74-458A-9336-E8AFE59BBCF2}" type="presParOf" srcId="{39099887-F913-4DE6-9BDD-0FAB7DA82949}" destId="{A5B5F350-8B7B-40E2-B042-B0C452099D31}" srcOrd="3" destOrd="0" presId="urn:microsoft.com/office/officeart/2005/8/layout/chevron2"/>
    <dgm:cxn modelId="{1F0D5ED0-EAA3-45EC-AB1B-A6F62F8F14C1}" type="presParOf" srcId="{39099887-F913-4DE6-9BDD-0FAB7DA82949}" destId="{52C7F9C4-83FC-48DC-B2BD-5E78101AAC88}" srcOrd="4" destOrd="0" presId="urn:microsoft.com/office/officeart/2005/8/layout/chevron2"/>
    <dgm:cxn modelId="{92E92193-097C-4898-8D84-74D1E9408ECB}" type="presParOf" srcId="{52C7F9C4-83FC-48DC-B2BD-5E78101AAC88}" destId="{C5FFFFA9-5439-4144-9658-B3EBBDFD3B82}" srcOrd="0" destOrd="0" presId="urn:microsoft.com/office/officeart/2005/8/layout/chevron2"/>
    <dgm:cxn modelId="{6472562B-FB06-4D51-AF9D-ADA20588C4B0}" type="presParOf" srcId="{52C7F9C4-83FC-48DC-B2BD-5E78101AAC88}" destId="{AA1533E8-D3F8-41B4-B2DC-25953C9C1D5D}"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Зміст</a:t>
          </a:r>
          <a:endParaRPr lang="uk-UA" sz="18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323817D1-BD37-418F-9CF6-C917EFE2E4D7}">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Вступ</a:t>
          </a:r>
          <a:endParaRPr lang="uk-UA" sz="1800" b="1" dirty="0"/>
        </a:p>
      </dgm:t>
    </dgm:pt>
    <dgm:pt modelId="{BCC459F9-EA33-45BC-98BB-829A227A5054}" type="parTrans" cxnId="{4F6262A1-F263-4CAB-96E0-FD5B3394BE88}">
      <dgm:prSet/>
      <dgm:spPr/>
      <dgm:t>
        <a:bodyPr/>
        <a:lstStyle/>
        <a:p>
          <a:endParaRPr lang="uk-UA"/>
        </a:p>
      </dgm:t>
    </dgm:pt>
    <dgm:pt modelId="{9E931B85-0696-46A7-90A0-B873A654F919}" type="sibTrans" cxnId="{4F6262A1-F263-4CAB-96E0-FD5B3394BE88}">
      <dgm:prSet/>
      <dgm:spPr/>
      <dgm:t>
        <a:bodyPr/>
        <a:lstStyle/>
        <a:p>
          <a:endParaRPr lang="uk-UA"/>
        </a:p>
      </dgm:t>
    </dgm:pt>
    <dgm:pt modelId="{01C01A0E-1C71-4FF8-9591-409A09BCC24D}">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Основна частина</a:t>
          </a:r>
          <a:endParaRPr lang="uk-UA" sz="1800" b="1" dirty="0"/>
        </a:p>
      </dgm:t>
    </dgm:pt>
    <dgm:pt modelId="{24E656C7-3B11-4B7F-9008-5B079B954079}" type="parTrans" cxnId="{1932B054-DA09-4784-B74C-7E4AE1F41A3B}">
      <dgm:prSet/>
      <dgm:spPr/>
      <dgm:t>
        <a:bodyPr/>
        <a:lstStyle/>
        <a:p>
          <a:endParaRPr lang="uk-UA"/>
        </a:p>
      </dgm:t>
    </dgm:pt>
    <dgm:pt modelId="{D32FCA00-70ED-45DF-A81E-F48042A1563D}" type="sibTrans" cxnId="{1932B054-DA09-4784-B74C-7E4AE1F41A3B}">
      <dgm:prSet/>
      <dgm:spPr/>
      <dgm:t>
        <a:bodyPr/>
        <a:lstStyle/>
        <a:p>
          <a:endParaRPr lang="uk-UA"/>
        </a:p>
      </dgm:t>
    </dgm:pt>
    <dgm:pt modelId="{305A19FE-E7F6-47C0-AFE1-7AD85F069A56}">
      <dgm:prSet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solidFill>
                <a:schemeClr val="tx1"/>
              </a:solidFill>
            </a:rPr>
            <a:t>структурна частина основного тексту видання, яка є його початковою главою і вводить читача в суть проблематики твору; </a:t>
          </a:r>
          <a:endParaRPr lang="uk-UA" sz="1800" b="0" dirty="0">
            <a:solidFill>
              <a:schemeClr val="tx1"/>
            </a:solidFill>
          </a:endParaRPr>
        </a:p>
      </dgm:t>
    </dgm:pt>
    <dgm:pt modelId="{6B6D094C-642D-46CE-9923-1215EADC993A}" type="parTrans" cxnId="{AAD1B2C8-4815-4E85-98A5-F540E249F787}">
      <dgm:prSet/>
      <dgm:spPr/>
      <dgm:t>
        <a:bodyPr/>
        <a:lstStyle/>
        <a:p>
          <a:endParaRPr lang="uk-UA"/>
        </a:p>
      </dgm:t>
    </dgm:pt>
    <dgm:pt modelId="{CA4FA4CE-C46B-49C8-8FFC-1BF9F6553B72}" type="sibTrans" cxnId="{AAD1B2C8-4815-4E85-98A5-F540E249F787}">
      <dgm:prSet/>
      <dgm:spPr/>
      <dgm:t>
        <a:bodyPr/>
        <a:lstStyle/>
        <a:p>
          <a:endParaRPr lang="uk-UA"/>
        </a:p>
      </dgm:t>
    </dgm:pt>
    <dgm:pt modelId="{A387F77C-112F-4FA6-A86E-B6E1AE50CF56}">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solidFill>
                <a:schemeClr val="bg1"/>
              </a:solidFill>
            </a:rPr>
            <a:t>Висновки </a:t>
          </a:r>
          <a:r>
            <a:rPr lang="uk-UA" sz="1800" b="1" dirty="0" smtClean="0"/>
            <a:t>(підводяться підсумки дослідження, на підставі якого публікується монографія)</a:t>
          </a:r>
          <a:endParaRPr lang="uk-UA" sz="1800" b="1" dirty="0">
            <a:solidFill>
              <a:schemeClr val="bg1"/>
            </a:solidFill>
          </a:endParaRPr>
        </a:p>
      </dgm:t>
    </dgm:pt>
    <dgm:pt modelId="{6ABE9B1D-D82E-4F49-AA34-E36087661485}" type="parTrans" cxnId="{75A99D11-B002-4350-B3A3-697B0B787F02}">
      <dgm:prSet/>
      <dgm:spPr/>
      <dgm:t>
        <a:bodyPr/>
        <a:lstStyle/>
        <a:p>
          <a:endParaRPr lang="uk-UA"/>
        </a:p>
      </dgm:t>
    </dgm:pt>
    <dgm:pt modelId="{C1356C87-C1CF-49ED-A3E2-8C39059B74EA}" type="sibTrans" cxnId="{75A99D11-B002-4350-B3A3-697B0B787F02}">
      <dgm:prSet/>
      <dgm:spPr/>
      <dgm:t>
        <a:bodyPr/>
        <a:lstStyle/>
        <a:p>
          <a:endParaRPr lang="uk-UA"/>
        </a:p>
      </dgm:t>
    </dgm:pt>
    <dgm:pt modelId="{E2D9ADD5-84B7-42F1-92EE-1AC65039237E}">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структурна частина основного тексту видання, яка є його початковою главою і вводить читача в суть проблематики твору; </a:t>
          </a:r>
          <a:endParaRPr lang="uk-UA" sz="1800" dirty="0"/>
        </a:p>
      </dgm:t>
    </dgm:pt>
    <dgm:pt modelId="{1B865968-6797-4874-A8AD-61EBF5C26D44}" type="sibTrans" cxnId="{B22D3487-F7F3-40E0-B8FF-F7B678FF8C41}">
      <dgm:prSet/>
      <dgm:spPr/>
      <dgm:t>
        <a:bodyPr/>
        <a:lstStyle/>
        <a:p>
          <a:endParaRPr lang="uk-UA"/>
        </a:p>
      </dgm:t>
    </dgm:pt>
    <dgm:pt modelId="{95549082-2F48-40BE-9A87-127EED27F459}" type="parTrans" cxnId="{B22D3487-F7F3-40E0-B8FF-F7B678FF8C41}">
      <dgm:prSet/>
      <dgm:spPr/>
      <dgm:t>
        <a:bodyPr/>
        <a:lstStyle/>
        <a:p>
          <a:endParaRPr lang="uk-UA"/>
        </a:p>
      </dgm:t>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5" custScaleY="40075" custLinFactNeighborY="-17546">
        <dgm:presLayoutVars>
          <dgm:chMax val="0"/>
          <dgm:bulletEnabled val="1"/>
        </dgm:presLayoutVars>
      </dgm:prSet>
      <dgm:spPr/>
      <dgm:t>
        <a:bodyPr/>
        <a:lstStyle/>
        <a:p>
          <a:endParaRPr lang="uk-UA"/>
        </a:p>
      </dgm:t>
    </dgm:pt>
    <dgm:pt modelId="{C761FA52-B827-46FE-90EE-C809A02582B6}" type="pres">
      <dgm:prSet presAssocID="{C65B091C-2A81-47F4-9E7F-1E566D00F8A8}" presName="spacer" presStyleCnt="0"/>
      <dgm:spPr/>
    </dgm:pt>
    <dgm:pt modelId="{4C5B92B0-0B4D-44D6-A3E0-86CE6D253D9C}" type="pres">
      <dgm:prSet presAssocID="{323817D1-BD37-418F-9CF6-C917EFE2E4D7}" presName="parentText" presStyleLbl="node1" presStyleIdx="1" presStyleCnt="5" custScaleY="42910" custLinFactNeighborX="-427" custLinFactNeighborY="1678">
        <dgm:presLayoutVars>
          <dgm:chMax val="0"/>
          <dgm:bulletEnabled val="1"/>
        </dgm:presLayoutVars>
      </dgm:prSet>
      <dgm:spPr/>
      <dgm:t>
        <a:bodyPr/>
        <a:lstStyle/>
        <a:p>
          <a:endParaRPr lang="uk-UA"/>
        </a:p>
      </dgm:t>
    </dgm:pt>
    <dgm:pt modelId="{BD6BD5D0-058F-4B73-81B0-5F2D04001C77}" type="pres">
      <dgm:prSet presAssocID="{323817D1-BD37-418F-9CF6-C917EFE2E4D7}" presName="childText" presStyleLbl="revTx" presStyleIdx="0" presStyleCnt="1" custScaleY="49788" custLinFactNeighborX="-427">
        <dgm:presLayoutVars>
          <dgm:bulletEnabled val="1"/>
        </dgm:presLayoutVars>
      </dgm:prSet>
      <dgm:spPr/>
      <dgm:t>
        <a:bodyPr/>
        <a:lstStyle/>
        <a:p>
          <a:endParaRPr lang="uk-UA"/>
        </a:p>
      </dgm:t>
    </dgm:pt>
    <dgm:pt modelId="{1129B3A8-DD4C-461A-AF51-16002CD08744}" type="pres">
      <dgm:prSet presAssocID="{01C01A0E-1C71-4FF8-9591-409A09BCC24D}" presName="parentText" presStyleLbl="node1" presStyleIdx="2" presStyleCnt="5" custScaleY="40337" custLinFactNeighborX="-570" custLinFactNeighborY="90788">
        <dgm:presLayoutVars>
          <dgm:chMax val="0"/>
          <dgm:bulletEnabled val="1"/>
        </dgm:presLayoutVars>
      </dgm:prSet>
      <dgm:spPr/>
      <dgm:t>
        <a:bodyPr/>
        <a:lstStyle/>
        <a:p>
          <a:endParaRPr lang="uk-UA"/>
        </a:p>
      </dgm:t>
    </dgm:pt>
    <dgm:pt modelId="{B8F9EF1D-1C7A-42CD-8A48-6FB4EE502843}" type="pres">
      <dgm:prSet presAssocID="{D32FCA00-70ED-45DF-A81E-F48042A1563D}" presName="spacer" presStyleCnt="0"/>
      <dgm:spPr/>
    </dgm:pt>
    <dgm:pt modelId="{9E8405FD-C216-454E-8E6E-7F3246555E3F}" type="pres">
      <dgm:prSet presAssocID="{305A19FE-E7F6-47C0-AFE1-7AD85F069A56}" presName="parentText" presStyleLbl="node1" presStyleIdx="3" presStyleCnt="5" custScaleY="54337" custLinFactNeighborX="-142" custLinFactNeighborY="-18155">
        <dgm:presLayoutVars>
          <dgm:chMax val="0"/>
          <dgm:bulletEnabled val="1"/>
        </dgm:presLayoutVars>
      </dgm:prSet>
      <dgm:spPr/>
      <dgm:t>
        <a:bodyPr/>
        <a:lstStyle/>
        <a:p>
          <a:endParaRPr lang="uk-UA"/>
        </a:p>
      </dgm:t>
    </dgm:pt>
    <dgm:pt modelId="{2AD9B135-1CD4-4B99-8D9A-222206241531}" type="pres">
      <dgm:prSet presAssocID="{CA4FA4CE-C46B-49C8-8FFC-1BF9F6553B72}" presName="spacer" presStyleCnt="0"/>
      <dgm:spPr/>
    </dgm:pt>
    <dgm:pt modelId="{EF1182D3-B31D-4044-8070-2E79703473FF}" type="pres">
      <dgm:prSet presAssocID="{A387F77C-112F-4FA6-A86E-B6E1AE50CF56}" presName="parentText" presStyleLbl="node1" presStyleIdx="4" presStyleCnt="5" custScaleY="54829" custLinFactNeighborX="285" custLinFactNeighborY="73997">
        <dgm:presLayoutVars>
          <dgm:chMax val="0"/>
          <dgm:bulletEnabled val="1"/>
        </dgm:presLayoutVars>
      </dgm:prSet>
      <dgm:spPr/>
      <dgm:t>
        <a:bodyPr/>
        <a:lstStyle/>
        <a:p>
          <a:endParaRPr lang="uk-UA"/>
        </a:p>
      </dgm:t>
    </dgm:pt>
  </dgm:ptLst>
  <dgm:cxnLst>
    <dgm:cxn modelId="{73249E35-686E-4BE4-8834-4DF61087E673}" type="presOf" srcId="{3022775B-A392-4ECF-BE6A-F8DF59E3BB4C}" destId="{1674E0D8-FA0F-4EAE-8D0E-6EE08A08B829}" srcOrd="0" destOrd="0" presId="urn:microsoft.com/office/officeart/2005/8/layout/vList2"/>
    <dgm:cxn modelId="{332BDED8-92C2-433E-A01F-DE16BD7800D8}" type="presOf" srcId="{01C01A0E-1C71-4FF8-9591-409A09BCC24D}" destId="{1129B3A8-DD4C-461A-AF51-16002CD08744}" srcOrd="0" destOrd="0" presId="urn:microsoft.com/office/officeart/2005/8/layout/vList2"/>
    <dgm:cxn modelId="{B813E35C-3621-40DA-A5AE-6ADBB42FCA78}" type="presOf" srcId="{7ACCC985-AB90-43E0-95BC-0C7A41150F79}" destId="{20F5CB52-E0F4-4109-BEC9-2E957F5B9F1F}" srcOrd="0" destOrd="0" presId="urn:microsoft.com/office/officeart/2005/8/layout/vList2"/>
    <dgm:cxn modelId="{B22D3487-F7F3-40E0-B8FF-F7B678FF8C41}" srcId="{323817D1-BD37-418F-9CF6-C917EFE2E4D7}" destId="{E2D9ADD5-84B7-42F1-92EE-1AC65039237E}" srcOrd="0" destOrd="0" parTransId="{95549082-2F48-40BE-9A87-127EED27F459}" sibTransId="{1B865968-6797-4874-A8AD-61EBF5C26D44}"/>
    <dgm:cxn modelId="{AAD1B2C8-4815-4E85-98A5-F540E249F787}" srcId="{7ACCC985-AB90-43E0-95BC-0C7A41150F79}" destId="{305A19FE-E7F6-47C0-AFE1-7AD85F069A56}" srcOrd="3" destOrd="0" parTransId="{6B6D094C-642D-46CE-9923-1215EADC993A}" sibTransId="{CA4FA4CE-C46B-49C8-8FFC-1BF9F6553B72}"/>
    <dgm:cxn modelId="{5E957C22-0221-45F0-87DF-8971FA0BEB92}" srcId="{7ACCC985-AB90-43E0-95BC-0C7A41150F79}" destId="{3022775B-A392-4ECF-BE6A-F8DF59E3BB4C}" srcOrd="0" destOrd="0" parTransId="{9B66EF40-DA18-42A9-9696-50BAAED2C2FF}" sibTransId="{C65B091C-2A81-47F4-9E7F-1E566D00F8A8}"/>
    <dgm:cxn modelId="{69EFC573-853D-4447-BC1F-179CC4490602}" type="presOf" srcId="{A387F77C-112F-4FA6-A86E-B6E1AE50CF56}" destId="{EF1182D3-B31D-4044-8070-2E79703473FF}" srcOrd="0" destOrd="0" presId="urn:microsoft.com/office/officeart/2005/8/layout/vList2"/>
    <dgm:cxn modelId="{E63012D8-D1C0-4508-88ED-10F89DE4EEFC}" type="presOf" srcId="{E2D9ADD5-84B7-42F1-92EE-1AC65039237E}" destId="{BD6BD5D0-058F-4B73-81B0-5F2D04001C77}" srcOrd="0" destOrd="0" presId="urn:microsoft.com/office/officeart/2005/8/layout/vList2"/>
    <dgm:cxn modelId="{1932B054-DA09-4784-B74C-7E4AE1F41A3B}" srcId="{7ACCC985-AB90-43E0-95BC-0C7A41150F79}" destId="{01C01A0E-1C71-4FF8-9591-409A09BCC24D}" srcOrd="2" destOrd="0" parTransId="{24E656C7-3B11-4B7F-9008-5B079B954079}" sibTransId="{D32FCA00-70ED-45DF-A81E-F48042A1563D}"/>
    <dgm:cxn modelId="{46C80BB1-B712-4931-92DE-4B0C6CFBCA65}" type="presOf" srcId="{323817D1-BD37-418F-9CF6-C917EFE2E4D7}" destId="{4C5B92B0-0B4D-44D6-A3E0-86CE6D253D9C}" srcOrd="0" destOrd="0" presId="urn:microsoft.com/office/officeart/2005/8/layout/vList2"/>
    <dgm:cxn modelId="{F4DFCAC7-A4F4-4E6E-894B-6EF96DDE1F42}" type="presOf" srcId="{305A19FE-E7F6-47C0-AFE1-7AD85F069A56}" destId="{9E8405FD-C216-454E-8E6E-7F3246555E3F}" srcOrd="0" destOrd="0" presId="urn:microsoft.com/office/officeart/2005/8/layout/vList2"/>
    <dgm:cxn modelId="{75A99D11-B002-4350-B3A3-697B0B787F02}" srcId="{7ACCC985-AB90-43E0-95BC-0C7A41150F79}" destId="{A387F77C-112F-4FA6-A86E-B6E1AE50CF56}" srcOrd="4" destOrd="0" parTransId="{6ABE9B1D-D82E-4F49-AA34-E36087661485}" sibTransId="{C1356C87-C1CF-49ED-A3E2-8C39059B74EA}"/>
    <dgm:cxn modelId="{4F6262A1-F263-4CAB-96E0-FD5B3394BE88}" srcId="{7ACCC985-AB90-43E0-95BC-0C7A41150F79}" destId="{323817D1-BD37-418F-9CF6-C917EFE2E4D7}" srcOrd="1" destOrd="0" parTransId="{BCC459F9-EA33-45BC-98BB-829A227A5054}" sibTransId="{9E931B85-0696-46A7-90A0-B873A654F919}"/>
    <dgm:cxn modelId="{95C5A766-C82F-4589-B048-1C1F5B0A11E1}" type="presParOf" srcId="{20F5CB52-E0F4-4109-BEC9-2E957F5B9F1F}" destId="{1674E0D8-FA0F-4EAE-8D0E-6EE08A08B829}" srcOrd="0" destOrd="0" presId="urn:microsoft.com/office/officeart/2005/8/layout/vList2"/>
    <dgm:cxn modelId="{7138004E-636F-44DC-9504-D609741C2F97}" type="presParOf" srcId="{20F5CB52-E0F4-4109-BEC9-2E957F5B9F1F}" destId="{C761FA52-B827-46FE-90EE-C809A02582B6}" srcOrd="1" destOrd="0" presId="urn:microsoft.com/office/officeart/2005/8/layout/vList2"/>
    <dgm:cxn modelId="{6EF41BB4-BB74-4EB7-9BC3-DDD831A5CE22}" type="presParOf" srcId="{20F5CB52-E0F4-4109-BEC9-2E957F5B9F1F}" destId="{4C5B92B0-0B4D-44D6-A3E0-86CE6D253D9C}" srcOrd="2" destOrd="0" presId="urn:microsoft.com/office/officeart/2005/8/layout/vList2"/>
    <dgm:cxn modelId="{2FE060C7-7C4B-464B-87A0-2B9AF34DDD46}" type="presParOf" srcId="{20F5CB52-E0F4-4109-BEC9-2E957F5B9F1F}" destId="{BD6BD5D0-058F-4B73-81B0-5F2D04001C77}" srcOrd="3" destOrd="0" presId="urn:microsoft.com/office/officeart/2005/8/layout/vList2"/>
    <dgm:cxn modelId="{471BCA4D-0BB2-4DC4-A3D6-E0555E2CCBDB}" type="presParOf" srcId="{20F5CB52-E0F4-4109-BEC9-2E957F5B9F1F}" destId="{1129B3A8-DD4C-461A-AF51-16002CD08744}" srcOrd="4" destOrd="0" presId="urn:microsoft.com/office/officeart/2005/8/layout/vList2"/>
    <dgm:cxn modelId="{E199D476-233B-4B15-B90F-1C80E0360221}" type="presParOf" srcId="{20F5CB52-E0F4-4109-BEC9-2E957F5B9F1F}" destId="{B8F9EF1D-1C7A-42CD-8A48-6FB4EE502843}" srcOrd="5" destOrd="0" presId="urn:microsoft.com/office/officeart/2005/8/layout/vList2"/>
    <dgm:cxn modelId="{E127E3E6-0445-4D67-87F2-B4326FAF5BFB}" type="presParOf" srcId="{20F5CB52-E0F4-4109-BEC9-2E957F5B9F1F}" destId="{9E8405FD-C216-454E-8E6E-7F3246555E3F}" srcOrd="6" destOrd="0" presId="urn:microsoft.com/office/officeart/2005/8/layout/vList2"/>
    <dgm:cxn modelId="{38FEC9F9-A0EF-470D-BE33-A284913DC3F1}" type="presParOf" srcId="{20F5CB52-E0F4-4109-BEC9-2E957F5B9F1F}" destId="{2AD9B135-1CD4-4B99-8D9A-222206241531}" srcOrd="7" destOrd="0" presId="urn:microsoft.com/office/officeart/2005/8/layout/vList2"/>
    <dgm:cxn modelId="{BEB16116-A11F-48AC-AC44-5FBA6F2DADF4}" type="presParOf" srcId="{20F5CB52-E0F4-4109-BEC9-2E957F5B9F1F}" destId="{EF1182D3-B31D-4044-8070-2E79703473FF}"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23817D1-BD37-418F-9CF6-C917EFE2E4D7}">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Предметний та іменний покажчики</a:t>
          </a:r>
          <a:endParaRPr lang="uk-UA" sz="2400" b="1" dirty="0"/>
        </a:p>
      </dgm:t>
    </dgm:pt>
    <dgm:pt modelId="{BCC459F9-EA33-45BC-98BB-829A227A5054}" type="parTrans" cxnId="{4F6262A1-F263-4CAB-96E0-FD5B3394BE88}">
      <dgm:prSet/>
      <dgm:spPr/>
      <dgm:t>
        <a:bodyPr/>
        <a:lstStyle/>
        <a:p>
          <a:endParaRPr lang="uk-UA" sz="2000"/>
        </a:p>
      </dgm:t>
    </dgm:pt>
    <dgm:pt modelId="{9E931B85-0696-46A7-90A0-B873A654F919}" type="sibTrans" cxnId="{4F6262A1-F263-4CAB-96E0-FD5B3394BE88}">
      <dgm:prSet/>
      <dgm:spPr/>
      <dgm:t>
        <a:bodyPr/>
        <a:lstStyle/>
        <a:p>
          <a:endParaRPr lang="uk-UA" sz="2000"/>
        </a:p>
      </dgm:t>
    </dgm:pt>
    <dgm:pt modelId="{01C01A0E-1C71-4FF8-9591-409A09BCC24D}">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Список використаної літератури</a:t>
          </a:r>
          <a:endParaRPr lang="uk-UA" sz="2400" b="1" dirty="0"/>
        </a:p>
      </dgm:t>
    </dgm:pt>
    <dgm:pt modelId="{24E656C7-3B11-4B7F-9008-5B079B954079}" type="parTrans" cxnId="{1932B054-DA09-4784-B74C-7E4AE1F41A3B}">
      <dgm:prSet/>
      <dgm:spPr/>
      <dgm:t>
        <a:bodyPr/>
        <a:lstStyle/>
        <a:p>
          <a:endParaRPr lang="uk-UA" sz="2000"/>
        </a:p>
      </dgm:t>
    </dgm:pt>
    <dgm:pt modelId="{D32FCA00-70ED-45DF-A81E-F48042A1563D}" type="sibTrans" cxnId="{1932B054-DA09-4784-B74C-7E4AE1F41A3B}">
      <dgm:prSet/>
      <dgm:spPr/>
      <dgm:t>
        <a:bodyPr/>
        <a:lstStyle/>
        <a:p>
          <a:endParaRPr lang="uk-UA" sz="2000"/>
        </a:p>
      </dgm:t>
    </dgm:pt>
    <dgm:pt modelId="{A387F77C-112F-4FA6-A86E-B6E1AE50CF56}">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Додатки розміщуються як допоміжні матеріали до тексту</a:t>
          </a:r>
          <a:endParaRPr lang="uk-UA" sz="2400" b="1" dirty="0">
            <a:solidFill>
              <a:schemeClr val="bg1"/>
            </a:solidFill>
          </a:endParaRPr>
        </a:p>
      </dgm:t>
    </dgm:pt>
    <dgm:pt modelId="{6ABE9B1D-D82E-4F49-AA34-E36087661485}" type="parTrans" cxnId="{75A99D11-B002-4350-B3A3-697B0B787F02}">
      <dgm:prSet/>
      <dgm:spPr/>
      <dgm:t>
        <a:bodyPr/>
        <a:lstStyle/>
        <a:p>
          <a:endParaRPr lang="uk-UA" sz="2000"/>
        </a:p>
      </dgm:t>
    </dgm:pt>
    <dgm:pt modelId="{C1356C87-C1CF-49ED-A3E2-8C39059B74EA}" type="sibTrans" cxnId="{75A99D11-B002-4350-B3A3-697B0B787F02}">
      <dgm:prSet/>
      <dgm:spPr/>
      <dgm:t>
        <a:bodyPr/>
        <a:lstStyle/>
        <a:p>
          <a:endParaRPr lang="uk-UA" sz="2000"/>
        </a:p>
      </dgm:t>
    </dgm:pt>
    <dgm:pt modelId="{E2D9ADD5-84B7-42F1-92EE-1AC65039237E}">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nchor="ctr"/>
        <a:lstStyle/>
        <a:p>
          <a:r>
            <a:rPr lang="uk-UA" sz="2000" dirty="0" smtClean="0"/>
            <a:t>наводяться у великій монографії (понад 20 авторських аркушів);</a:t>
          </a:r>
          <a:endParaRPr lang="uk-UA" sz="2000" dirty="0"/>
        </a:p>
      </dgm:t>
    </dgm:pt>
    <dgm:pt modelId="{1B865968-6797-4874-A8AD-61EBF5C26D44}" type="sibTrans" cxnId="{B22D3487-F7F3-40E0-B8FF-F7B678FF8C41}">
      <dgm:prSet/>
      <dgm:spPr/>
      <dgm:t>
        <a:bodyPr/>
        <a:lstStyle/>
        <a:p>
          <a:endParaRPr lang="uk-UA" sz="2000"/>
        </a:p>
      </dgm:t>
    </dgm:pt>
    <dgm:pt modelId="{95549082-2F48-40BE-9A87-127EED27F459}" type="parTrans" cxnId="{B22D3487-F7F3-40E0-B8FF-F7B678FF8C41}">
      <dgm:prSet/>
      <dgm:spPr/>
      <dgm:t>
        <a:bodyPr/>
        <a:lstStyle/>
        <a:p>
          <a:endParaRPr lang="uk-UA" sz="2000"/>
        </a:p>
      </dgm:t>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4C5B92B0-0B4D-44D6-A3E0-86CE6D253D9C}" type="pres">
      <dgm:prSet presAssocID="{323817D1-BD37-418F-9CF6-C917EFE2E4D7}" presName="parentText" presStyleLbl="node1" presStyleIdx="0" presStyleCnt="3" custScaleY="42910" custLinFactNeighborX="-427" custLinFactNeighborY="1678">
        <dgm:presLayoutVars>
          <dgm:chMax val="0"/>
          <dgm:bulletEnabled val="1"/>
        </dgm:presLayoutVars>
      </dgm:prSet>
      <dgm:spPr/>
      <dgm:t>
        <a:bodyPr/>
        <a:lstStyle/>
        <a:p>
          <a:endParaRPr lang="uk-UA"/>
        </a:p>
      </dgm:t>
    </dgm:pt>
    <dgm:pt modelId="{BD6BD5D0-058F-4B73-81B0-5F2D04001C77}" type="pres">
      <dgm:prSet presAssocID="{323817D1-BD37-418F-9CF6-C917EFE2E4D7}" presName="childText" presStyleLbl="revTx" presStyleIdx="0" presStyleCnt="1" custScaleY="49788" custLinFactNeighborX="-427">
        <dgm:presLayoutVars>
          <dgm:bulletEnabled val="1"/>
        </dgm:presLayoutVars>
      </dgm:prSet>
      <dgm:spPr/>
      <dgm:t>
        <a:bodyPr/>
        <a:lstStyle/>
        <a:p>
          <a:endParaRPr lang="uk-UA"/>
        </a:p>
      </dgm:t>
    </dgm:pt>
    <dgm:pt modelId="{1129B3A8-DD4C-461A-AF51-16002CD08744}" type="pres">
      <dgm:prSet presAssocID="{01C01A0E-1C71-4FF8-9591-409A09BCC24D}" presName="parentText" presStyleLbl="node1" presStyleIdx="1" presStyleCnt="3" custScaleY="40337" custLinFactNeighborX="-570" custLinFactNeighborY="90788">
        <dgm:presLayoutVars>
          <dgm:chMax val="0"/>
          <dgm:bulletEnabled val="1"/>
        </dgm:presLayoutVars>
      </dgm:prSet>
      <dgm:spPr/>
      <dgm:t>
        <a:bodyPr/>
        <a:lstStyle/>
        <a:p>
          <a:endParaRPr lang="uk-UA"/>
        </a:p>
      </dgm:t>
    </dgm:pt>
    <dgm:pt modelId="{B8F9EF1D-1C7A-42CD-8A48-6FB4EE502843}" type="pres">
      <dgm:prSet presAssocID="{D32FCA00-70ED-45DF-A81E-F48042A1563D}" presName="spacer" presStyleCnt="0"/>
      <dgm:spPr/>
    </dgm:pt>
    <dgm:pt modelId="{EF1182D3-B31D-4044-8070-2E79703473FF}" type="pres">
      <dgm:prSet presAssocID="{A387F77C-112F-4FA6-A86E-B6E1AE50CF56}" presName="parentText" presStyleLbl="node1" presStyleIdx="2" presStyleCnt="3" custScaleY="63523" custLinFactNeighborX="285" custLinFactNeighborY="73997">
        <dgm:presLayoutVars>
          <dgm:chMax val="0"/>
          <dgm:bulletEnabled val="1"/>
        </dgm:presLayoutVars>
      </dgm:prSet>
      <dgm:spPr/>
      <dgm:t>
        <a:bodyPr/>
        <a:lstStyle/>
        <a:p>
          <a:endParaRPr lang="uk-UA"/>
        </a:p>
      </dgm:t>
    </dgm:pt>
  </dgm:ptLst>
  <dgm:cxnLst>
    <dgm:cxn modelId="{B22D3487-F7F3-40E0-B8FF-F7B678FF8C41}" srcId="{323817D1-BD37-418F-9CF6-C917EFE2E4D7}" destId="{E2D9ADD5-84B7-42F1-92EE-1AC65039237E}" srcOrd="0" destOrd="0" parTransId="{95549082-2F48-40BE-9A87-127EED27F459}" sibTransId="{1B865968-6797-4874-A8AD-61EBF5C26D44}"/>
    <dgm:cxn modelId="{0EDF42E7-F9C9-43E8-9D04-8738A5EE1A93}" type="presOf" srcId="{323817D1-BD37-418F-9CF6-C917EFE2E4D7}" destId="{4C5B92B0-0B4D-44D6-A3E0-86CE6D253D9C}" srcOrd="0" destOrd="0" presId="urn:microsoft.com/office/officeart/2005/8/layout/vList2"/>
    <dgm:cxn modelId="{FDBD3D6A-2965-493E-B0B2-E8BCF14A91AE}" type="presOf" srcId="{E2D9ADD5-84B7-42F1-92EE-1AC65039237E}" destId="{BD6BD5D0-058F-4B73-81B0-5F2D04001C77}" srcOrd="0" destOrd="0" presId="urn:microsoft.com/office/officeart/2005/8/layout/vList2"/>
    <dgm:cxn modelId="{1932B054-DA09-4784-B74C-7E4AE1F41A3B}" srcId="{7ACCC985-AB90-43E0-95BC-0C7A41150F79}" destId="{01C01A0E-1C71-4FF8-9591-409A09BCC24D}" srcOrd="1" destOrd="0" parTransId="{24E656C7-3B11-4B7F-9008-5B079B954079}" sibTransId="{D32FCA00-70ED-45DF-A81E-F48042A1563D}"/>
    <dgm:cxn modelId="{BFB94C47-F073-4C5B-80EE-A4D45E07D89F}" type="presOf" srcId="{A387F77C-112F-4FA6-A86E-B6E1AE50CF56}" destId="{EF1182D3-B31D-4044-8070-2E79703473FF}" srcOrd="0" destOrd="0" presId="urn:microsoft.com/office/officeart/2005/8/layout/vList2"/>
    <dgm:cxn modelId="{75A99D11-B002-4350-B3A3-697B0B787F02}" srcId="{7ACCC985-AB90-43E0-95BC-0C7A41150F79}" destId="{A387F77C-112F-4FA6-A86E-B6E1AE50CF56}" srcOrd="2" destOrd="0" parTransId="{6ABE9B1D-D82E-4F49-AA34-E36087661485}" sibTransId="{C1356C87-C1CF-49ED-A3E2-8C39059B74EA}"/>
    <dgm:cxn modelId="{C1278806-4C59-4FC0-BC5C-23B2F00D3EC2}" type="presOf" srcId="{7ACCC985-AB90-43E0-95BC-0C7A41150F79}" destId="{20F5CB52-E0F4-4109-BEC9-2E957F5B9F1F}" srcOrd="0" destOrd="0" presId="urn:microsoft.com/office/officeart/2005/8/layout/vList2"/>
    <dgm:cxn modelId="{4F6262A1-F263-4CAB-96E0-FD5B3394BE88}" srcId="{7ACCC985-AB90-43E0-95BC-0C7A41150F79}" destId="{323817D1-BD37-418F-9CF6-C917EFE2E4D7}" srcOrd="0" destOrd="0" parTransId="{BCC459F9-EA33-45BC-98BB-829A227A5054}" sibTransId="{9E931B85-0696-46A7-90A0-B873A654F919}"/>
    <dgm:cxn modelId="{9222BE0B-6335-4B6C-918B-192D7AE0F89B}" type="presOf" srcId="{01C01A0E-1C71-4FF8-9591-409A09BCC24D}" destId="{1129B3A8-DD4C-461A-AF51-16002CD08744}" srcOrd="0" destOrd="0" presId="urn:microsoft.com/office/officeart/2005/8/layout/vList2"/>
    <dgm:cxn modelId="{EBB803C0-9C4F-4CD3-8946-316BF2538AC6}" type="presParOf" srcId="{20F5CB52-E0F4-4109-BEC9-2E957F5B9F1F}" destId="{4C5B92B0-0B4D-44D6-A3E0-86CE6D253D9C}" srcOrd="0" destOrd="0" presId="urn:microsoft.com/office/officeart/2005/8/layout/vList2"/>
    <dgm:cxn modelId="{D73D6D39-8717-4974-8E15-FB9E96702B0E}" type="presParOf" srcId="{20F5CB52-E0F4-4109-BEC9-2E957F5B9F1F}" destId="{BD6BD5D0-058F-4B73-81B0-5F2D04001C77}" srcOrd="1" destOrd="0" presId="urn:microsoft.com/office/officeart/2005/8/layout/vList2"/>
    <dgm:cxn modelId="{56938569-740F-4AAB-8992-B101EBA4BEEF}" type="presParOf" srcId="{20F5CB52-E0F4-4109-BEC9-2E957F5B9F1F}" destId="{1129B3A8-DD4C-461A-AF51-16002CD08744}" srcOrd="2" destOrd="0" presId="urn:microsoft.com/office/officeart/2005/8/layout/vList2"/>
    <dgm:cxn modelId="{1EAB21A5-5742-4CF2-AEE8-E967DAB462A6}" type="presParOf" srcId="{20F5CB52-E0F4-4109-BEC9-2E957F5B9F1F}" destId="{B8F9EF1D-1C7A-42CD-8A48-6FB4EE502843}" srcOrd="3" destOrd="0" presId="urn:microsoft.com/office/officeart/2005/8/layout/vList2"/>
    <dgm:cxn modelId="{4F597AE2-A2B5-455A-BECB-88CBCCD7C592}" type="presParOf" srcId="{20F5CB52-E0F4-4109-BEC9-2E957F5B9F1F}" destId="{EF1182D3-B31D-4044-8070-2E79703473F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незворотність;</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72FF744A-6CBF-4A5E-8675-2ADE65885C24}">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48758C6D-3BD8-404D-B57C-A59A30F38621}" type="parTrans" cxnId="{883A2B0E-F67C-4E34-B6C2-3FB39C622C20}">
      <dgm:prSet/>
      <dgm:spPr/>
      <dgm:t>
        <a:bodyPr/>
        <a:lstStyle/>
        <a:p>
          <a:endParaRPr lang="uk-UA"/>
        </a:p>
      </dgm:t>
    </dgm:pt>
    <dgm:pt modelId="{112D125C-8AB9-48A6-933F-B2ABF8972344}" type="sibTrans" cxnId="{883A2B0E-F67C-4E34-B6C2-3FB39C622C20}">
      <dgm:prSet/>
      <dgm:spPr/>
      <dgm:t>
        <a:bodyPr/>
        <a:lstStyle/>
        <a:p>
          <a:endParaRPr lang="uk-UA"/>
        </a:p>
      </dgm:t>
    </dgm:pt>
    <dgm:pt modelId="{2831140D-7B80-4D76-9F3E-455D163EC7C5}">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D8185405-0746-444B-B43B-A8D18ACD5D8F}" type="parTrans" cxnId="{DB4AA806-7CA1-4279-B3F5-2C6AA4A8BC03}">
      <dgm:prSet/>
      <dgm:spPr/>
      <dgm:t>
        <a:bodyPr/>
        <a:lstStyle/>
        <a:p>
          <a:endParaRPr lang="uk-UA"/>
        </a:p>
      </dgm:t>
    </dgm:pt>
    <dgm:pt modelId="{64DBEA4E-34B8-426D-8CE6-A99F848BBEF3}" type="sibTrans" cxnId="{DB4AA806-7CA1-4279-B3F5-2C6AA4A8BC03}">
      <dgm:prSet/>
      <dgm:spPr/>
      <dgm:t>
        <a:bodyPr/>
        <a:lstStyle/>
        <a:p>
          <a:endParaRPr lang="uk-UA"/>
        </a:p>
      </dgm:t>
    </dgm:pt>
    <dgm:pt modelId="{9387093F-5AAD-4580-A0AB-746C1C88DC8B}">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1800" b="0" i="0" dirty="0" smtClean="0"/>
            <a:t> </a:t>
          </a:r>
          <a:r>
            <a:rPr lang="uk-UA" sz="2000" b="1" dirty="0" smtClean="0"/>
            <a:t>експресивність, яскраво виражена модальність;</a:t>
          </a:r>
          <a:endParaRPr lang="uk-UA" sz="2000" b="1" dirty="0"/>
        </a:p>
      </dgm:t>
    </dgm:pt>
    <dgm:pt modelId="{49FA79E4-DCB3-4493-BC14-41C503CDC67E}" type="parTrans" cxnId="{D450074D-517E-42D0-85C3-E0082E7A9014}">
      <dgm:prSet/>
      <dgm:spPr/>
      <dgm:t>
        <a:bodyPr/>
        <a:lstStyle/>
        <a:p>
          <a:endParaRPr lang="uk-UA"/>
        </a:p>
      </dgm:t>
    </dgm:pt>
    <dgm:pt modelId="{AEC29B21-B92C-4F9F-B412-34745732EE7C}" type="sibTrans" cxnId="{D450074D-517E-42D0-85C3-E0082E7A9014}">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поступальний і лінійний характер розгортання в часі;</a:t>
          </a:r>
          <a:endParaRPr lang="uk-UA" sz="20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58F55E33-E888-4E4B-8C99-5E06216CEF42}">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1800" b="1" i="0" dirty="0" smtClean="0"/>
            <a:t> </a:t>
          </a:r>
          <a:r>
            <a:rPr lang="uk-UA" sz="2000" b="1" dirty="0" smtClean="0"/>
            <a:t>непідготовленість, невимушеність;</a:t>
          </a:r>
          <a:endParaRPr lang="uk-UA" sz="2000" b="1" dirty="0"/>
        </a:p>
      </dgm:t>
    </dgm:pt>
    <dgm:pt modelId="{6B036992-6F53-473E-8742-2526CDDF6711}" type="sibTrans" cxnId="{0D655D55-EFE2-4EFA-BBD4-F8D7D22F5DE5}">
      <dgm:prSet/>
      <dgm:spPr/>
      <dgm:t>
        <a:bodyPr/>
        <a:lstStyle/>
        <a:p>
          <a:endParaRPr lang="uk-UA"/>
        </a:p>
      </dgm:t>
    </dgm:pt>
    <dgm:pt modelId="{0EC4A1C8-2B93-4A08-891E-D7AD6185F4F1}" type="parTrans" cxnId="{0D655D55-EFE2-4EFA-BBD4-F8D7D22F5DE5}">
      <dgm:prSet/>
      <dgm:spPr/>
      <dgm:t>
        <a:bodyPr/>
        <a:lstStyle/>
        <a:p>
          <a:endParaRPr lang="uk-UA"/>
        </a:p>
      </dgm:t>
    </dgm:pt>
    <dgm:pt modelId="{5E0AC1F4-01C7-47D1-92AE-A13B79489B3D}">
      <dgm:prSet/>
      <dgm:spPr/>
      <dgm:t>
        <a:bodyPr/>
        <a:lstStyle/>
        <a:p>
          <a:endParaRPr lang="uk-UA" dirty="0"/>
        </a:p>
      </dgm:t>
    </dgm:pt>
    <dgm:pt modelId="{01012894-9433-4DC4-BDE8-6F44F9DED6EA}" type="parTrans" cxnId="{58533758-B069-4F3F-8D54-CD7424069708}">
      <dgm:prSet/>
      <dgm:spPr/>
      <dgm:t>
        <a:bodyPr/>
        <a:lstStyle/>
        <a:p>
          <a:endParaRPr lang="uk-UA"/>
        </a:p>
      </dgm:t>
    </dgm:pt>
    <dgm:pt modelId="{1EA315D2-DA50-4F6F-98E8-F38087FEE919}" type="sibTrans" cxnId="{58533758-B069-4F3F-8D54-CD7424069708}">
      <dgm:prSet/>
      <dgm:spPr/>
      <dgm:t>
        <a:bodyPr/>
        <a:lstStyle/>
        <a:p>
          <a:endParaRPr lang="uk-UA"/>
        </a:p>
      </dgm:t>
    </dgm:pt>
    <dgm:pt modelId="{D2311CB1-8B4A-45AC-98AF-ED53307AB60C}">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2400" b="0" i="0" dirty="0" smtClean="0"/>
            <a:t> </a:t>
          </a:r>
          <a:r>
            <a:rPr lang="uk-UA" sz="2000" b="1" dirty="0" smtClean="0"/>
            <a:t>невербальна складова (інтонація, міміка, жести, темп,ритм)</a:t>
          </a:r>
          <a:endParaRPr lang="uk-UA" sz="2000" dirty="0"/>
        </a:p>
      </dgm:t>
    </dgm:pt>
    <dgm:pt modelId="{4D0F2D16-0C52-4EBC-9154-F96B0849186F}" type="sibTrans" cxnId="{2874E966-603D-41D3-8882-C06A9E5D8560}">
      <dgm:prSet/>
      <dgm:spPr/>
      <dgm:t>
        <a:bodyPr/>
        <a:lstStyle/>
        <a:p>
          <a:endParaRPr lang="uk-UA"/>
        </a:p>
      </dgm:t>
    </dgm:pt>
    <dgm:pt modelId="{CE9BEC9D-144F-42BA-B950-D3262BED6427}" type="parTrans" cxnId="{2874E966-603D-41D3-8882-C06A9E5D8560}">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5" custScaleY="39644"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5" custScaleY="67637" custLinFactNeighborX="302" custLinFactNeighborY="-34334">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5" custScaleY="42309">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5" custScaleY="59492" custLinFactNeighborX="612" custLinFactNeighborY="-21367">
        <dgm:presLayoutVars>
          <dgm:bulletEnabled val="1"/>
        </dgm:presLayoutVars>
      </dgm:prSet>
      <dgm:spPr/>
      <dgm:t>
        <a:bodyPr/>
        <a:lstStyle/>
        <a:p>
          <a:endParaRPr lang="uk-UA"/>
        </a:p>
      </dgm:t>
    </dgm:pt>
    <dgm:pt modelId="{A5B5F350-8B7B-40E2-B042-B0C452099D31}" type="pres">
      <dgm:prSet presAssocID="{329948AA-5B51-437A-966A-03BDB77918EB}" presName="sp" presStyleCnt="0"/>
      <dgm:spPr/>
    </dgm:pt>
    <dgm:pt modelId="{52C7F9C4-83FC-48DC-B2BD-5E78101AAC88}" type="pres">
      <dgm:prSet presAssocID="{72FF744A-6CBF-4A5E-8675-2ADE65885C24}" presName="composite" presStyleCnt="0"/>
      <dgm:spPr/>
    </dgm:pt>
    <dgm:pt modelId="{C5FFFFA9-5439-4144-9658-B3EBBDFD3B82}" type="pres">
      <dgm:prSet presAssocID="{72FF744A-6CBF-4A5E-8675-2ADE65885C24}" presName="parentText" presStyleLbl="alignNode1" presStyleIdx="2" presStyleCnt="5" custScaleY="43537" custLinFactNeighborX="3972" custLinFactNeighborY="8533">
        <dgm:presLayoutVars>
          <dgm:chMax val="1"/>
          <dgm:bulletEnabled val="1"/>
        </dgm:presLayoutVars>
      </dgm:prSet>
      <dgm:spPr/>
      <dgm:t>
        <a:bodyPr/>
        <a:lstStyle/>
        <a:p>
          <a:endParaRPr lang="uk-UA"/>
        </a:p>
      </dgm:t>
    </dgm:pt>
    <dgm:pt modelId="{AA1533E8-D3F8-41B4-B2DC-25953C9C1D5D}" type="pres">
      <dgm:prSet presAssocID="{72FF744A-6CBF-4A5E-8675-2ADE65885C24}" presName="descendantText" presStyleLbl="alignAcc1" presStyleIdx="2" presStyleCnt="5" custScaleY="57581" custLinFactNeighborX="156" custLinFactNeighborY="-10510">
        <dgm:presLayoutVars>
          <dgm:bulletEnabled val="1"/>
        </dgm:presLayoutVars>
      </dgm:prSet>
      <dgm:spPr/>
      <dgm:t>
        <a:bodyPr/>
        <a:lstStyle/>
        <a:p>
          <a:endParaRPr lang="uk-UA"/>
        </a:p>
      </dgm:t>
    </dgm:pt>
    <dgm:pt modelId="{6AA93ADC-3DAF-4935-B419-7725E4A6A245}" type="pres">
      <dgm:prSet presAssocID="{112D125C-8AB9-48A6-933F-B2ABF8972344}" presName="sp" presStyleCnt="0"/>
      <dgm:spPr/>
    </dgm:pt>
    <dgm:pt modelId="{51B84B5C-722C-457A-96EE-F1223FB160EA}" type="pres">
      <dgm:prSet presAssocID="{2831140D-7B80-4D76-9F3E-455D163EC7C5}" presName="composite" presStyleCnt="0"/>
      <dgm:spPr/>
    </dgm:pt>
    <dgm:pt modelId="{153F3C31-4032-4A57-A749-2B3D6D0BE2F5}" type="pres">
      <dgm:prSet presAssocID="{2831140D-7B80-4D76-9F3E-455D163EC7C5}" presName="parentText" presStyleLbl="alignNode1" presStyleIdx="3" presStyleCnt="5" custScaleY="47310" custLinFactNeighborX="-795" custLinFactNeighborY="13346">
        <dgm:presLayoutVars>
          <dgm:chMax val="1"/>
          <dgm:bulletEnabled val="1"/>
        </dgm:presLayoutVars>
      </dgm:prSet>
      <dgm:spPr/>
      <dgm:t>
        <a:bodyPr/>
        <a:lstStyle/>
        <a:p>
          <a:endParaRPr lang="uk-UA"/>
        </a:p>
      </dgm:t>
    </dgm:pt>
    <dgm:pt modelId="{C30454DC-1841-432C-9510-9A48581E68B1}" type="pres">
      <dgm:prSet presAssocID="{2831140D-7B80-4D76-9F3E-455D163EC7C5}" presName="descendantText" presStyleLbl="alignAcc1" presStyleIdx="3" presStyleCnt="5" custScaleY="56723">
        <dgm:presLayoutVars>
          <dgm:bulletEnabled val="1"/>
        </dgm:presLayoutVars>
      </dgm:prSet>
      <dgm:spPr/>
      <dgm:t>
        <a:bodyPr/>
        <a:lstStyle/>
        <a:p>
          <a:endParaRPr lang="uk-UA"/>
        </a:p>
      </dgm:t>
    </dgm:pt>
    <dgm:pt modelId="{4FF43225-7D54-4615-BCC4-225BF0CA414E}" type="pres">
      <dgm:prSet presAssocID="{64DBEA4E-34B8-426D-8CE6-A99F848BBEF3}" presName="sp" presStyleCnt="0"/>
      <dgm:spPr/>
    </dgm:pt>
    <dgm:pt modelId="{E6078137-D28E-475E-B917-4431A85B95C8}" type="pres">
      <dgm:prSet presAssocID="{5E0AC1F4-01C7-47D1-92AE-A13B79489B3D}" presName="composite" presStyleCnt="0"/>
      <dgm:spPr/>
    </dgm:pt>
    <dgm:pt modelId="{35C47FE0-A429-4CDB-B8A5-6E395C5176AF}" type="pres">
      <dgm:prSet presAssocID="{5E0AC1F4-01C7-47D1-92AE-A13B79489B3D}" presName="parentText" presStyleLbl="alignNode1" presStyleIdx="4" presStyleCnt="5" custScaleY="57332" custLinFactNeighborX="6471" custLinFactNeighborY="17545">
        <dgm:presLayoutVars>
          <dgm:chMax val="1"/>
          <dgm:bulletEnabled val="1"/>
        </dgm:presLayoutVars>
      </dgm:prSet>
      <dgm:spPr/>
      <dgm:t>
        <a:bodyPr/>
        <a:lstStyle/>
        <a:p>
          <a:endParaRPr lang="uk-UA"/>
        </a:p>
      </dgm:t>
    </dgm:pt>
    <dgm:pt modelId="{4B8F65B7-B9C6-434C-81AB-8ACFCBCC876B}" type="pres">
      <dgm:prSet presAssocID="{5E0AC1F4-01C7-47D1-92AE-A13B79489B3D}" presName="descendantText" presStyleLbl="alignAcc1" presStyleIdx="4" presStyleCnt="5" custScaleY="56723">
        <dgm:presLayoutVars>
          <dgm:bulletEnabled val="1"/>
        </dgm:presLayoutVars>
      </dgm:prSet>
      <dgm:spPr/>
      <dgm:t>
        <a:bodyPr/>
        <a:lstStyle/>
        <a:p>
          <a:endParaRPr lang="uk-UA"/>
        </a:p>
      </dgm:t>
    </dgm:pt>
  </dgm:ptLst>
  <dgm:cxnLst>
    <dgm:cxn modelId="{DEF4A768-94F5-4C0D-9423-467A594D8DFA}" type="presOf" srcId="{9387093F-5AAD-4580-A0AB-746C1C88DC8B}" destId="{C30454DC-1841-432C-9510-9A48581E68B1}" srcOrd="0" destOrd="0" presId="urn:microsoft.com/office/officeart/2005/8/layout/chevron2"/>
    <dgm:cxn modelId="{348E4CC8-A2FA-4C49-9FF5-F57472E308EF}" srcId="{94555A93-B951-4887-9226-F556AAD7625F}" destId="{3ECA0E42-169C-4836-BD3B-47135105157E}" srcOrd="0" destOrd="0" parTransId="{CAF1AAB8-5237-403D-9087-9AD34C6F59E0}" sibTransId="{103D2533-F666-4221-9AFC-889EB8EE50F8}"/>
    <dgm:cxn modelId="{17925CE4-4AC1-4AEA-B353-CF0D4D5AB617}" srcId="{8A3B014E-772C-4905-8C33-7D5DC55E988A}" destId="{D3251718-C2B5-4FAA-915B-A40D5930BBA7}" srcOrd="0" destOrd="0" parTransId="{496644E1-5C7A-40FB-9711-B2FF41669E9F}" sibTransId="{4F7B27A7-F6F9-4935-94A2-F3551DB8E9FC}"/>
    <dgm:cxn modelId="{F1068D00-25AE-4DE3-9143-95A298105A4F}" type="presOf" srcId="{2831140D-7B80-4D76-9F3E-455D163EC7C5}" destId="{153F3C31-4032-4A57-A749-2B3D6D0BE2F5}" srcOrd="0" destOrd="0" presId="urn:microsoft.com/office/officeart/2005/8/layout/chevron2"/>
    <dgm:cxn modelId="{DB4AA806-7CA1-4279-B3F5-2C6AA4A8BC03}" srcId="{94555A93-B951-4887-9226-F556AAD7625F}" destId="{2831140D-7B80-4D76-9F3E-455D163EC7C5}" srcOrd="3" destOrd="0" parTransId="{D8185405-0746-444B-B43B-A8D18ACD5D8F}" sibTransId="{64DBEA4E-34B8-426D-8CE6-A99F848BBEF3}"/>
    <dgm:cxn modelId="{0D655D55-EFE2-4EFA-BBD4-F8D7D22F5DE5}" srcId="{72FF744A-6CBF-4A5E-8675-2ADE65885C24}" destId="{58F55E33-E888-4E4B-8C99-5E06216CEF42}" srcOrd="0" destOrd="0" parTransId="{0EC4A1C8-2B93-4A08-891E-D7AD6185F4F1}" sibTransId="{6B036992-6F53-473E-8742-2526CDDF6711}"/>
    <dgm:cxn modelId="{0133463A-5BF9-4F46-80CE-23B22F17E59D}" type="presOf" srcId="{D2311CB1-8B4A-45AC-98AF-ED53307AB60C}" destId="{4B8F65B7-B9C6-434C-81AB-8ACFCBCC876B}" srcOrd="0" destOrd="0" presId="urn:microsoft.com/office/officeart/2005/8/layout/chevron2"/>
    <dgm:cxn modelId="{CF004263-D2A9-4840-9C2A-1AD497E1E094}" type="presOf" srcId="{D3251718-C2B5-4FAA-915B-A40D5930BBA7}" destId="{A4C109A1-FFE8-4AC4-AA18-D611ADA63ED7}" srcOrd="0" destOrd="0" presId="urn:microsoft.com/office/officeart/2005/8/layout/chevron2"/>
    <dgm:cxn modelId="{58533758-B069-4F3F-8D54-CD7424069708}" srcId="{94555A93-B951-4887-9226-F556AAD7625F}" destId="{5E0AC1F4-01C7-47D1-92AE-A13B79489B3D}" srcOrd="4" destOrd="0" parTransId="{01012894-9433-4DC4-BDE8-6F44F9DED6EA}" sibTransId="{1EA315D2-DA50-4F6F-98E8-F38087FEE919}"/>
    <dgm:cxn modelId="{883A2B0E-F67C-4E34-B6C2-3FB39C622C20}" srcId="{94555A93-B951-4887-9226-F556AAD7625F}" destId="{72FF744A-6CBF-4A5E-8675-2ADE65885C24}" srcOrd="2" destOrd="0" parTransId="{48758C6D-3BD8-404D-B57C-A59A30F38621}" sibTransId="{112D125C-8AB9-48A6-933F-B2ABF8972344}"/>
    <dgm:cxn modelId="{2592A0C6-3BF7-42A8-8AD6-CA519F222F57}" type="presOf" srcId="{94555A93-B951-4887-9226-F556AAD7625F}" destId="{39099887-F913-4DE6-9BDD-0FAB7DA82949}" srcOrd="0" destOrd="0" presId="urn:microsoft.com/office/officeart/2005/8/layout/chevron2"/>
    <dgm:cxn modelId="{D450074D-517E-42D0-85C3-E0082E7A9014}" srcId="{2831140D-7B80-4D76-9F3E-455D163EC7C5}" destId="{9387093F-5AAD-4580-A0AB-746C1C88DC8B}" srcOrd="0" destOrd="0" parTransId="{49FA79E4-DCB3-4493-BC14-41C503CDC67E}" sibTransId="{AEC29B21-B92C-4F9F-B412-34745732EE7C}"/>
    <dgm:cxn modelId="{FF6D9A6C-17D3-4FE3-BE4C-5782A1C99706}" type="presOf" srcId="{58F55E33-E888-4E4B-8C99-5E06216CEF42}" destId="{AA1533E8-D3F8-41B4-B2DC-25953C9C1D5D}" srcOrd="0" destOrd="0" presId="urn:microsoft.com/office/officeart/2005/8/layout/chevron2"/>
    <dgm:cxn modelId="{E49D5809-44A2-478E-90DD-92C618081518}" type="presOf" srcId="{74A5CA37-4C27-4BA6-8194-660EAE15B8C5}" destId="{620EC74A-E288-4222-B566-E643BC90728C}"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01A0A66C-BC59-44FE-9654-ED0B81AABC89}" type="presOf" srcId="{5E0AC1F4-01C7-47D1-92AE-A13B79489B3D}" destId="{35C47FE0-A429-4CDB-B8A5-6E395C5176AF}" srcOrd="0" destOrd="0" presId="urn:microsoft.com/office/officeart/2005/8/layout/chevron2"/>
    <dgm:cxn modelId="{C760A692-EE96-4B81-80E0-8EEB2994D571}" type="presOf" srcId="{8A3B014E-772C-4905-8C33-7D5DC55E988A}" destId="{12427A6F-416E-4FFF-BA39-8BC862ECEA07}" srcOrd="0" destOrd="0" presId="urn:microsoft.com/office/officeart/2005/8/layout/chevron2"/>
    <dgm:cxn modelId="{2874E966-603D-41D3-8882-C06A9E5D8560}" srcId="{5E0AC1F4-01C7-47D1-92AE-A13B79489B3D}" destId="{D2311CB1-8B4A-45AC-98AF-ED53307AB60C}" srcOrd="0" destOrd="0" parTransId="{CE9BEC9D-144F-42BA-B950-D3262BED6427}" sibTransId="{4D0F2D16-0C52-4EBC-9154-F96B0849186F}"/>
    <dgm:cxn modelId="{212390E2-7D1A-43C6-80C9-F9D81B2D7C21}" type="presOf" srcId="{3ECA0E42-169C-4836-BD3B-47135105157E}" destId="{1B0A753B-1326-4CD5-A150-F80E9A25060A}" srcOrd="0" destOrd="0" presId="urn:microsoft.com/office/officeart/2005/8/layout/chevron2"/>
    <dgm:cxn modelId="{7EF58733-B4AC-4650-924B-F5443C6FF289}" type="presOf" srcId="{72FF744A-6CBF-4A5E-8675-2ADE65885C24}" destId="{C5FFFFA9-5439-4144-9658-B3EBBDFD3B82}"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C4F2FF33-87A2-4067-B88F-AFCC9DAE36B3}" type="presParOf" srcId="{39099887-F913-4DE6-9BDD-0FAB7DA82949}" destId="{F8F33DD9-370D-42ED-B906-EF373F72BA7A}" srcOrd="0" destOrd="0" presId="urn:microsoft.com/office/officeart/2005/8/layout/chevron2"/>
    <dgm:cxn modelId="{1D1AD491-B6C6-4B0A-9CC4-730A4AF8F60D}" type="presParOf" srcId="{F8F33DD9-370D-42ED-B906-EF373F72BA7A}" destId="{1B0A753B-1326-4CD5-A150-F80E9A25060A}" srcOrd="0" destOrd="0" presId="urn:microsoft.com/office/officeart/2005/8/layout/chevron2"/>
    <dgm:cxn modelId="{7DDD8C96-A1BE-4CD5-B7CC-42F48A871078}" type="presParOf" srcId="{F8F33DD9-370D-42ED-B906-EF373F72BA7A}" destId="{620EC74A-E288-4222-B566-E643BC90728C}" srcOrd="1" destOrd="0" presId="urn:microsoft.com/office/officeart/2005/8/layout/chevron2"/>
    <dgm:cxn modelId="{1BCC7D7C-815C-4311-B575-FEFFDA72B1D4}" type="presParOf" srcId="{39099887-F913-4DE6-9BDD-0FAB7DA82949}" destId="{82B79BB0-B47A-427F-8359-A4CB996FBB68}" srcOrd="1" destOrd="0" presId="urn:microsoft.com/office/officeart/2005/8/layout/chevron2"/>
    <dgm:cxn modelId="{714A0674-F50B-4669-B47B-6681C35089F4}" type="presParOf" srcId="{39099887-F913-4DE6-9BDD-0FAB7DA82949}" destId="{935C33C5-9AF1-4B52-8E8E-7E390E9EADB0}" srcOrd="2" destOrd="0" presId="urn:microsoft.com/office/officeart/2005/8/layout/chevron2"/>
    <dgm:cxn modelId="{4B51E572-E5DC-426B-893D-B2EC00E4B431}" type="presParOf" srcId="{935C33C5-9AF1-4B52-8E8E-7E390E9EADB0}" destId="{12427A6F-416E-4FFF-BA39-8BC862ECEA07}" srcOrd="0" destOrd="0" presId="urn:microsoft.com/office/officeart/2005/8/layout/chevron2"/>
    <dgm:cxn modelId="{BB190A1F-69DC-40D3-9275-F74712BEC461}" type="presParOf" srcId="{935C33C5-9AF1-4B52-8E8E-7E390E9EADB0}" destId="{A4C109A1-FFE8-4AC4-AA18-D611ADA63ED7}" srcOrd="1" destOrd="0" presId="urn:microsoft.com/office/officeart/2005/8/layout/chevron2"/>
    <dgm:cxn modelId="{D08DAD08-959C-4FD9-ABFA-4A9C97A6998C}" type="presParOf" srcId="{39099887-F913-4DE6-9BDD-0FAB7DA82949}" destId="{A5B5F350-8B7B-40E2-B042-B0C452099D31}" srcOrd="3" destOrd="0" presId="urn:microsoft.com/office/officeart/2005/8/layout/chevron2"/>
    <dgm:cxn modelId="{9F3D7EB1-11B6-4004-BB72-F0FF73483F8D}" type="presParOf" srcId="{39099887-F913-4DE6-9BDD-0FAB7DA82949}" destId="{52C7F9C4-83FC-48DC-B2BD-5E78101AAC88}" srcOrd="4" destOrd="0" presId="urn:microsoft.com/office/officeart/2005/8/layout/chevron2"/>
    <dgm:cxn modelId="{DE439DCF-7AB0-4BAD-A8EE-1FB84FA51DCF}" type="presParOf" srcId="{52C7F9C4-83FC-48DC-B2BD-5E78101AAC88}" destId="{C5FFFFA9-5439-4144-9658-B3EBBDFD3B82}" srcOrd="0" destOrd="0" presId="urn:microsoft.com/office/officeart/2005/8/layout/chevron2"/>
    <dgm:cxn modelId="{C4D34067-860A-4043-B119-FCB4E0374FC0}" type="presParOf" srcId="{52C7F9C4-83FC-48DC-B2BD-5E78101AAC88}" destId="{AA1533E8-D3F8-41B4-B2DC-25953C9C1D5D}" srcOrd="1" destOrd="0" presId="urn:microsoft.com/office/officeart/2005/8/layout/chevron2"/>
    <dgm:cxn modelId="{525118C1-C32D-4A2E-A832-A4DA9EDE3300}" type="presParOf" srcId="{39099887-F913-4DE6-9BDD-0FAB7DA82949}" destId="{6AA93ADC-3DAF-4935-B419-7725E4A6A245}" srcOrd="5" destOrd="0" presId="urn:microsoft.com/office/officeart/2005/8/layout/chevron2"/>
    <dgm:cxn modelId="{80E501C4-1B7C-4B91-86D3-38AB53EBC8DC}" type="presParOf" srcId="{39099887-F913-4DE6-9BDD-0FAB7DA82949}" destId="{51B84B5C-722C-457A-96EE-F1223FB160EA}" srcOrd="6" destOrd="0" presId="urn:microsoft.com/office/officeart/2005/8/layout/chevron2"/>
    <dgm:cxn modelId="{FD167BEC-2729-457A-BEE2-752640CFCA18}" type="presParOf" srcId="{51B84B5C-722C-457A-96EE-F1223FB160EA}" destId="{153F3C31-4032-4A57-A749-2B3D6D0BE2F5}" srcOrd="0" destOrd="0" presId="urn:microsoft.com/office/officeart/2005/8/layout/chevron2"/>
    <dgm:cxn modelId="{2C76F910-B6F2-45E1-8EF2-776DB1CFB5B3}" type="presParOf" srcId="{51B84B5C-722C-457A-96EE-F1223FB160EA}" destId="{C30454DC-1841-432C-9510-9A48581E68B1}" srcOrd="1" destOrd="0" presId="urn:microsoft.com/office/officeart/2005/8/layout/chevron2"/>
    <dgm:cxn modelId="{9E1A501C-9859-4C5A-B590-A2DB850A48BE}" type="presParOf" srcId="{39099887-F913-4DE6-9BDD-0FAB7DA82949}" destId="{4FF43225-7D54-4615-BCC4-225BF0CA414E}" srcOrd="7" destOrd="0" presId="urn:microsoft.com/office/officeart/2005/8/layout/chevron2"/>
    <dgm:cxn modelId="{B194FCA2-631B-419D-9DBA-2D5DE6B316B1}" type="presParOf" srcId="{39099887-F913-4DE6-9BDD-0FAB7DA82949}" destId="{E6078137-D28E-475E-B917-4431A85B95C8}" srcOrd="8" destOrd="0" presId="urn:microsoft.com/office/officeart/2005/8/layout/chevron2"/>
    <dgm:cxn modelId="{08356176-B525-4864-8CA2-C21EF80421A9}" type="presParOf" srcId="{E6078137-D28E-475E-B917-4431A85B95C8}" destId="{35C47FE0-A429-4CDB-B8A5-6E395C5176AF}" srcOrd="0" destOrd="0" presId="urn:microsoft.com/office/officeart/2005/8/layout/chevron2"/>
    <dgm:cxn modelId="{700A31C0-F02B-4888-BA97-0E754CF1EAEF}" type="presParOf" srcId="{E6078137-D28E-475E-B917-4431A85B95C8}" destId="{4B8F65B7-B9C6-434C-81AB-8ACFCBCC876B}"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строго нормоване і регламентоване;</a:t>
          </a:r>
          <a:endParaRPr lang="uk-UA" sz="2000" b="1"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72FF744A-6CBF-4A5E-8675-2ADE65885C24}">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48758C6D-3BD8-404D-B57C-A59A30F38621}" type="parTrans" cxnId="{883A2B0E-F67C-4E34-B6C2-3FB39C622C20}">
      <dgm:prSet/>
      <dgm:spPr/>
      <dgm:t>
        <a:bodyPr/>
        <a:lstStyle/>
        <a:p>
          <a:endParaRPr lang="uk-UA"/>
        </a:p>
      </dgm:t>
    </dgm:pt>
    <dgm:pt modelId="{112D125C-8AB9-48A6-933F-B2ABF8972344}" type="sibTrans" cxnId="{883A2B0E-F67C-4E34-B6C2-3FB39C622C20}">
      <dgm:prSet/>
      <dgm:spPr/>
      <dgm:t>
        <a:bodyPr/>
        <a:lstStyle/>
        <a:p>
          <a:endParaRPr lang="uk-UA"/>
        </a:p>
      </dgm:t>
    </dgm:pt>
    <dgm:pt modelId="{2831140D-7B80-4D76-9F3E-455D163EC7C5}">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D8185405-0746-444B-B43B-A8D18ACD5D8F}" type="parTrans" cxnId="{DB4AA806-7CA1-4279-B3F5-2C6AA4A8BC03}">
      <dgm:prSet/>
      <dgm:spPr/>
      <dgm:t>
        <a:bodyPr/>
        <a:lstStyle/>
        <a:p>
          <a:endParaRPr lang="uk-UA"/>
        </a:p>
      </dgm:t>
    </dgm:pt>
    <dgm:pt modelId="{64DBEA4E-34B8-426D-8CE6-A99F848BBEF3}" type="sibTrans" cxnId="{DB4AA806-7CA1-4279-B3F5-2C6AA4A8BC03}">
      <dgm:prSet/>
      <dgm:spPr/>
      <dgm:t>
        <a:bodyPr/>
        <a:lstStyle/>
        <a:p>
          <a:endParaRPr lang="uk-UA"/>
        </a:p>
      </dgm:t>
    </dgm:pt>
    <dgm:pt modelId="{9387093F-5AAD-4580-A0AB-746C1C88DC8B}">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1800" b="0" i="0" dirty="0" smtClean="0"/>
            <a:t> </a:t>
          </a:r>
          <a:r>
            <a:rPr lang="uk-UA" sz="2000" b="1" dirty="0" smtClean="0"/>
            <a:t>застосування різних наукових символів, умовних позначок, схем, малюнків, що дає змогу фіксувати. зберігати  і відтворювати інформацію.</a:t>
          </a:r>
          <a:endParaRPr lang="uk-UA" sz="2000" b="1" dirty="0"/>
        </a:p>
      </dgm:t>
    </dgm:pt>
    <dgm:pt modelId="{49FA79E4-DCB3-4493-BC14-41C503CDC67E}" type="parTrans" cxnId="{D450074D-517E-42D0-85C3-E0082E7A9014}">
      <dgm:prSet/>
      <dgm:spPr/>
      <dgm:t>
        <a:bodyPr/>
        <a:lstStyle/>
        <a:p>
          <a:endParaRPr lang="uk-UA"/>
        </a:p>
      </dgm:t>
    </dgm:pt>
    <dgm:pt modelId="{AEC29B21-B92C-4F9F-B412-34745732EE7C}" type="sibTrans" cxnId="{D450074D-517E-42D0-85C3-E0082E7A9014}">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000" b="1" dirty="0" smtClean="0"/>
            <a:t>порядок слів у реченні чітко встано­влений, інверсія (зміна порядку слів) не характерна;</a:t>
          </a:r>
          <a:endParaRPr lang="uk-UA" sz="2000" b="1"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58F55E33-E888-4E4B-8C99-5E06216CEF42}">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ru-RU" sz="1800" b="1" i="0" dirty="0" smtClean="0"/>
            <a:t> </a:t>
          </a:r>
          <a:r>
            <a:rPr lang="ru-RU" sz="2000" b="1" i="0" dirty="0" err="1" smtClean="0"/>
            <a:t>р</a:t>
          </a:r>
          <a:r>
            <a:rPr lang="uk-UA" sz="2000" b="1" dirty="0" err="1" smtClean="0"/>
            <a:t>ечення</a:t>
          </a:r>
          <a:r>
            <a:rPr lang="uk-UA" sz="2000" b="1" dirty="0" smtClean="0"/>
            <a:t> поєднані в абзаци, логічно пов'язані </a:t>
          </a:r>
          <a:r>
            <a:rPr lang="uk-UA" sz="2000" b="1" smtClean="0"/>
            <a:t>з попередніми </a:t>
          </a:r>
          <a:r>
            <a:rPr lang="uk-UA" sz="2000" b="1" dirty="0" smtClean="0"/>
            <a:t>і наступними;</a:t>
          </a:r>
          <a:endParaRPr lang="uk-UA" sz="2000" b="1" dirty="0"/>
        </a:p>
      </dgm:t>
    </dgm:pt>
    <dgm:pt modelId="{6B036992-6F53-473E-8742-2526CDDF6711}" type="sibTrans" cxnId="{0D655D55-EFE2-4EFA-BBD4-F8D7D22F5DE5}">
      <dgm:prSet/>
      <dgm:spPr/>
      <dgm:t>
        <a:bodyPr/>
        <a:lstStyle/>
        <a:p>
          <a:endParaRPr lang="uk-UA"/>
        </a:p>
      </dgm:t>
    </dgm:pt>
    <dgm:pt modelId="{0EC4A1C8-2B93-4A08-891E-D7AD6185F4F1}" type="parTrans" cxnId="{0D655D55-EFE2-4EFA-BBD4-F8D7D22F5DE5}">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4" custScaleY="39644"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4" custScaleY="67637" custLinFactNeighborX="302" custLinFactNeighborY="-34334">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4" custScaleY="42309">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4" custScaleY="59492" custLinFactNeighborX="612" custLinFactNeighborY="-21367">
        <dgm:presLayoutVars>
          <dgm:bulletEnabled val="1"/>
        </dgm:presLayoutVars>
      </dgm:prSet>
      <dgm:spPr/>
      <dgm:t>
        <a:bodyPr/>
        <a:lstStyle/>
        <a:p>
          <a:endParaRPr lang="uk-UA"/>
        </a:p>
      </dgm:t>
    </dgm:pt>
    <dgm:pt modelId="{A5B5F350-8B7B-40E2-B042-B0C452099D31}" type="pres">
      <dgm:prSet presAssocID="{329948AA-5B51-437A-966A-03BDB77918EB}" presName="sp" presStyleCnt="0"/>
      <dgm:spPr/>
    </dgm:pt>
    <dgm:pt modelId="{52C7F9C4-83FC-48DC-B2BD-5E78101AAC88}" type="pres">
      <dgm:prSet presAssocID="{72FF744A-6CBF-4A5E-8675-2ADE65885C24}" presName="composite" presStyleCnt="0"/>
      <dgm:spPr/>
    </dgm:pt>
    <dgm:pt modelId="{C5FFFFA9-5439-4144-9658-B3EBBDFD3B82}" type="pres">
      <dgm:prSet presAssocID="{72FF744A-6CBF-4A5E-8675-2ADE65885C24}" presName="parentText" presStyleLbl="alignNode1" presStyleIdx="2" presStyleCnt="4" custScaleY="43537" custLinFactNeighborX="3972" custLinFactNeighborY="8533">
        <dgm:presLayoutVars>
          <dgm:chMax val="1"/>
          <dgm:bulletEnabled val="1"/>
        </dgm:presLayoutVars>
      </dgm:prSet>
      <dgm:spPr/>
      <dgm:t>
        <a:bodyPr/>
        <a:lstStyle/>
        <a:p>
          <a:endParaRPr lang="uk-UA"/>
        </a:p>
      </dgm:t>
    </dgm:pt>
    <dgm:pt modelId="{AA1533E8-D3F8-41B4-B2DC-25953C9C1D5D}" type="pres">
      <dgm:prSet presAssocID="{72FF744A-6CBF-4A5E-8675-2ADE65885C24}" presName="descendantText" presStyleLbl="alignAcc1" presStyleIdx="2" presStyleCnt="4" custScaleY="57581" custLinFactNeighborX="156" custLinFactNeighborY="-10510">
        <dgm:presLayoutVars>
          <dgm:bulletEnabled val="1"/>
        </dgm:presLayoutVars>
      </dgm:prSet>
      <dgm:spPr/>
      <dgm:t>
        <a:bodyPr/>
        <a:lstStyle/>
        <a:p>
          <a:endParaRPr lang="uk-UA"/>
        </a:p>
      </dgm:t>
    </dgm:pt>
    <dgm:pt modelId="{6AA93ADC-3DAF-4935-B419-7725E4A6A245}" type="pres">
      <dgm:prSet presAssocID="{112D125C-8AB9-48A6-933F-B2ABF8972344}" presName="sp" presStyleCnt="0"/>
      <dgm:spPr/>
    </dgm:pt>
    <dgm:pt modelId="{51B84B5C-722C-457A-96EE-F1223FB160EA}" type="pres">
      <dgm:prSet presAssocID="{2831140D-7B80-4D76-9F3E-455D163EC7C5}" presName="composite" presStyleCnt="0"/>
      <dgm:spPr/>
    </dgm:pt>
    <dgm:pt modelId="{153F3C31-4032-4A57-A749-2B3D6D0BE2F5}" type="pres">
      <dgm:prSet presAssocID="{2831140D-7B80-4D76-9F3E-455D163EC7C5}" presName="parentText" presStyleLbl="alignNode1" presStyleIdx="3" presStyleCnt="4" custScaleY="47310" custLinFactNeighborX="-795" custLinFactNeighborY="13346">
        <dgm:presLayoutVars>
          <dgm:chMax val="1"/>
          <dgm:bulletEnabled val="1"/>
        </dgm:presLayoutVars>
      </dgm:prSet>
      <dgm:spPr/>
      <dgm:t>
        <a:bodyPr/>
        <a:lstStyle/>
        <a:p>
          <a:endParaRPr lang="uk-UA"/>
        </a:p>
      </dgm:t>
    </dgm:pt>
    <dgm:pt modelId="{C30454DC-1841-432C-9510-9A48581E68B1}" type="pres">
      <dgm:prSet presAssocID="{2831140D-7B80-4D76-9F3E-455D163EC7C5}" presName="descendantText" presStyleLbl="alignAcc1" presStyleIdx="3" presStyleCnt="4" custScaleY="73447">
        <dgm:presLayoutVars>
          <dgm:bulletEnabled val="1"/>
        </dgm:presLayoutVars>
      </dgm:prSet>
      <dgm:spPr/>
      <dgm:t>
        <a:bodyPr/>
        <a:lstStyle/>
        <a:p>
          <a:endParaRPr lang="uk-UA"/>
        </a:p>
      </dgm:t>
    </dgm:pt>
  </dgm:ptLst>
  <dgm:cxnLst>
    <dgm:cxn modelId="{C1820510-61DD-406A-8E65-864ACAA7665D}" type="presOf" srcId="{8A3B014E-772C-4905-8C33-7D5DC55E988A}" destId="{12427A6F-416E-4FFF-BA39-8BC862ECEA07}" srcOrd="0" destOrd="0" presId="urn:microsoft.com/office/officeart/2005/8/layout/chevron2"/>
    <dgm:cxn modelId="{348E4CC8-A2FA-4C49-9FF5-F57472E308EF}" srcId="{94555A93-B951-4887-9226-F556AAD7625F}" destId="{3ECA0E42-169C-4836-BD3B-47135105157E}" srcOrd="0" destOrd="0" parTransId="{CAF1AAB8-5237-403D-9087-9AD34C6F59E0}" sibTransId="{103D2533-F666-4221-9AFC-889EB8EE50F8}"/>
    <dgm:cxn modelId="{17925CE4-4AC1-4AEA-B353-CF0D4D5AB617}" srcId="{8A3B014E-772C-4905-8C33-7D5DC55E988A}" destId="{D3251718-C2B5-4FAA-915B-A40D5930BBA7}" srcOrd="0" destOrd="0" parTransId="{496644E1-5C7A-40FB-9711-B2FF41669E9F}" sibTransId="{4F7B27A7-F6F9-4935-94A2-F3551DB8E9FC}"/>
    <dgm:cxn modelId="{DB4AA806-7CA1-4279-B3F5-2C6AA4A8BC03}" srcId="{94555A93-B951-4887-9226-F556AAD7625F}" destId="{2831140D-7B80-4D76-9F3E-455D163EC7C5}" srcOrd="3" destOrd="0" parTransId="{D8185405-0746-444B-B43B-A8D18ACD5D8F}" sibTransId="{64DBEA4E-34B8-426D-8CE6-A99F848BBEF3}"/>
    <dgm:cxn modelId="{62B34D3E-2FFC-4B7B-AD4D-118F9CD54248}" type="presOf" srcId="{58F55E33-E888-4E4B-8C99-5E06216CEF42}" destId="{AA1533E8-D3F8-41B4-B2DC-25953C9C1D5D}" srcOrd="0" destOrd="0" presId="urn:microsoft.com/office/officeart/2005/8/layout/chevron2"/>
    <dgm:cxn modelId="{0D655D55-EFE2-4EFA-BBD4-F8D7D22F5DE5}" srcId="{72FF744A-6CBF-4A5E-8675-2ADE65885C24}" destId="{58F55E33-E888-4E4B-8C99-5E06216CEF42}" srcOrd="0" destOrd="0" parTransId="{0EC4A1C8-2B93-4A08-891E-D7AD6185F4F1}" sibTransId="{6B036992-6F53-473E-8742-2526CDDF6711}"/>
    <dgm:cxn modelId="{2BECCA1D-5D30-478C-B28B-BE9B9E7622A2}" type="presOf" srcId="{74A5CA37-4C27-4BA6-8194-660EAE15B8C5}" destId="{620EC74A-E288-4222-B566-E643BC90728C}" srcOrd="0" destOrd="0" presId="urn:microsoft.com/office/officeart/2005/8/layout/chevron2"/>
    <dgm:cxn modelId="{883A2B0E-F67C-4E34-B6C2-3FB39C622C20}" srcId="{94555A93-B951-4887-9226-F556AAD7625F}" destId="{72FF744A-6CBF-4A5E-8675-2ADE65885C24}" srcOrd="2" destOrd="0" parTransId="{48758C6D-3BD8-404D-B57C-A59A30F38621}" sibTransId="{112D125C-8AB9-48A6-933F-B2ABF8972344}"/>
    <dgm:cxn modelId="{DCCFEE1B-2FE6-4195-BF2A-1142349BBC29}" type="presOf" srcId="{72FF744A-6CBF-4A5E-8675-2ADE65885C24}" destId="{C5FFFFA9-5439-4144-9658-B3EBBDFD3B82}" srcOrd="0" destOrd="0" presId="urn:microsoft.com/office/officeart/2005/8/layout/chevron2"/>
    <dgm:cxn modelId="{D450074D-517E-42D0-85C3-E0082E7A9014}" srcId="{2831140D-7B80-4D76-9F3E-455D163EC7C5}" destId="{9387093F-5AAD-4580-A0AB-746C1C88DC8B}" srcOrd="0" destOrd="0" parTransId="{49FA79E4-DCB3-4493-BC14-41C503CDC67E}" sibTransId="{AEC29B21-B92C-4F9F-B412-34745732EE7C}"/>
    <dgm:cxn modelId="{E265C14C-7FC7-4D84-B39C-406287C30753}" type="presOf" srcId="{D3251718-C2B5-4FAA-915B-A40D5930BBA7}" destId="{A4C109A1-FFE8-4AC4-AA18-D611ADA63ED7}" srcOrd="0" destOrd="0" presId="urn:microsoft.com/office/officeart/2005/8/layout/chevron2"/>
    <dgm:cxn modelId="{4EF045F3-0FCF-459E-BB49-C3C383D7E7DC}" type="presOf" srcId="{94555A93-B951-4887-9226-F556AAD7625F}" destId="{39099887-F913-4DE6-9BDD-0FAB7DA82949}"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CA5CB561-8324-4E77-952C-74F9A0BD0C07}" type="presOf" srcId="{9387093F-5AAD-4580-A0AB-746C1C88DC8B}" destId="{C30454DC-1841-432C-9510-9A48581E68B1}" srcOrd="0" destOrd="0" presId="urn:microsoft.com/office/officeart/2005/8/layout/chevron2"/>
    <dgm:cxn modelId="{9CAB904C-B927-4D85-9F40-484330532E1E}" srcId="{94555A93-B951-4887-9226-F556AAD7625F}" destId="{8A3B014E-772C-4905-8C33-7D5DC55E988A}" srcOrd="1" destOrd="0" parTransId="{26ADC91E-56F1-40EE-98FD-2186E3549F62}" sibTransId="{329948AA-5B51-437A-966A-03BDB77918EB}"/>
    <dgm:cxn modelId="{44D1D331-B0AE-45E4-9497-6D11D6E2E5DB}" type="presOf" srcId="{3ECA0E42-169C-4836-BD3B-47135105157E}" destId="{1B0A753B-1326-4CD5-A150-F80E9A25060A}" srcOrd="0" destOrd="0" presId="urn:microsoft.com/office/officeart/2005/8/layout/chevron2"/>
    <dgm:cxn modelId="{13C0C747-FE16-42E6-AF85-29D299561EAC}" type="presOf" srcId="{2831140D-7B80-4D76-9F3E-455D163EC7C5}" destId="{153F3C31-4032-4A57-A749-2B3D6D0BE2F5}" srcOrd="0" destOrd="0" presId="urn:microsoft.com/office/officeart/2005/8/layout/chevron2"/>
    <dgm:cxn modelId="{33EF1EEE-9E1C-42FE-AFE3-3B2FA4688888}" type="presParOf" srcId="{39099887-F913-4DE6-9BDD-0FAB7DA82949}" destId="{F8F33DD9-370D-42ED-B906-EF373F72BA7A}" srcOrd="0" destOrd="0" presId="urn:microsoft.com/office/officeart/2005/8/layout/chevron2"/>
    <dgm:cxn modelId="{618C67A4-04B0-4A3C-8DAC-238A428F59DE}" type="presParOf" srcId="{F8F33DD9-370D-42ED-B906-EF373F72BA7A}" destId="{1B0A753B-1326-4CD5-A150-F80E9A25060A}" srcOrd="0" destOrd="0" presId="urn:microsoft.com/office/officeart/2005/8/layout/chevron2"/>
    <dgm:cxn modelId="{AD5D0694-97DA-4CD2-9BB1-50D72CEB2E4D}" type="presParOf" srcId="{F8F33DD9-370D-42ED-B906-EF373F72BA7A}" destId="{620EC74A-E288-4222-B566-E643BC90728C}" srcOrd="1" destOrd="0" presId="urn:microsoft.com/office/officeart/2005/8/layout/chevron2"/>
    <dgm:cxn modelId="{7DEDEA46-167C-435F-91EE-FF8BFC4A018E}" type="presParOf" srcId="{39099887-F913-4DE6-9BDD-0FAB7DA82949}" destId="{82B79BB0-B47A-427F-8359-A4CB996FBB68}" srcOrd="1" destOrd="0" presId="urn:microsoft.com/office/officeart/2005/8/layout/chevron2"/>
    <dgm:cxn modelId="{78A1B632-9372-4374-9FF1-E7195C00A717}" type="presParOf" srcId="{39099887-F913-4DE6-9BDD-0FAB7DA82949}" destId="{935C33C5-9AF1-4B52-8E8E-7E390E9EADB0}" srcOrd="2" destOrd="0" presId="urn:microsoft.com/office/officeart/2005/8/layout/chevron2"/>
    <dgm:cxn modelId="{A760C21D-A847-45BE-AFDB-67D493EA7AC7}" type="presParOf" srcId="{935C33C5-9AF1-4B52-8E8E-7E390E9EADB0}" destId="{12427A6F-416E-4FFF-BA39-8BC862ECEA07}" srcOrd="0" destOrd="0" presId="urn:microsoft.com/office/officeart/2005/8/layout/chevron2"/>
    <dgm:cxn modelId="{5F6A878B-7516-4720-BEC0-6946BEE42EFE}" type="presParOf" srcId="{935C33C5-9AF1-4B52-8E8E-7E390E9EADB0}" destId="{A4C109A1-FFE8-4AC4-AA18-D611ADA63ED7}" srcOrd="1" destOrd="0" presId="urn:microsoft.com/office/officeart/2005/8/layout/chevron2"/>
    <dgm:cxn modelId="{21589D2F-96AE-4C12-B1BA-F00995C089AE}" type="presParOf" srcId="{39099887-F913-4DE6-9BDD-0FAB7DA82949}" destId="{A5B5F350-8B7B-40E2-B042-B0C452099D31}" srcOrd="3" destOrd="0" presId="urn:microsoft.com/office/officeart/2005/8/layout/chevron2"/>
    <dgm:cxn modelId="{769FC3F4-AF1F-4DBF-A4F5-7D339C1CDAD1}" type="presParOf" srcId="{39099887-F913-4DE6-9BDD-0FAB7DA82949}" destId="{52C7F9C4-83FC-48DC-B2BD-5E78101AAC88}" srcOrd="4" destOrd="0" presId="urn:microsoft.com/office/officeart/2005/8/layout/chevron2"/>
    <dgm:cxn modelId="{C341E6BD-A562-4BCC-AD7C-7715AC42E928}" type="presParOf" srcId="{52C7F9C4-83FC-48DC-B2BD-5E78101AAC88}" destId="{C5FFFFA9-5439-4144-9658-B3EBBDFD3B82}" srcOrd="0" destOrd="0" presId="urn:microsoft.com/office/officeart/2005/8/layout/chevron2"/>
    <dgm:cxn modelId="{5133FB39-644D-4902-9CCC-F08127E098A4}" type="presParOf" srcId="{52C7F9C4-83FC-48DC-B2BD-5E78101AAC88}" destId="{AA1533E8-D3F8-41B4-B2DC-25953C9C1D5D}" srcOrd="1" destOrd="0" presId="urn:microsoft.com/office/officeart/2005/8/layout/chevron2"/>
    <dgm:cxn modelId="{FD50F4F1-3914-48CC-8FE9-0E63F1703840}" type="presParOf" srcId="{39099887-F913-4DE6-9BDD-0FAB7DA82949}" destId="{6AA93ADC-3DAF-4935-B419-7725E4A6A245}" srcOrd="5" destOrd="0" presId="urn:microsoft.com/office/officeart/2005/8/layout/chevron2"/>
    <dgm:cxn modelId="{811910C9-3959-4331-97F3-0F5F9C9942A6}" type="presParOf" srcId="{39099887-F913-4DE6-9BDD-0FAB7DA82949}" destId="{51B84B5C-722C-457A-96EE-F1223FB160EA}" srcOrd="6" destOrd="0" presId="urn:microsoft.com/office/officeart/2005/8/layout/chevron2"/>
    <dgm:cxn modelId="{F6FA82AA-E2D8-4B8F-AFAC-7BED77168BA4}" type="presParOf" srcId="{51B84B5C-722C-457A-96EE-F1223FB160EA}" destId="{153F3C31-4032-4A57-A749-2B3D6D0BE2F5}" srcOrd="0" destOrd="0" presId="urn:microsoft.com/office/officeart/2005/8/layout/chevron2"/>
    <dgm:cxn modelId="{57A7E0F9-9190-479B-AD9F-FE4A90ED7DE7}" type="presParOf" srcId="{51B84B5C-722C-457A-96EE-F1223FB160EA}" destId="{C30454DC-1841-432C-9510-9A48581E68B1}"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BA1395-181F-40C4-9B30-7D530D7107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E58EB99-3637-427C-AAF6-3872BCC0D5CE}">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4800" b="1" i="1" dirty="0" smtClean="0"/>
            <a:t>Науково-навчальний </a:t>
          </a:r>
          <a:endParaRPr lang="uk-UA" sz="4800" b="1" dirty="0"/>
        </a:p>
      </dgm:t>
    </dgm:pt>
    <dgm:pt modelId="{6904419C-D1BB-4F55-9E95-157A10E35FCE}" type="parTrans" cxnId="{C7D77959-3BCC-4526-A304-7E9F3E63F908}">
      <dgm:prSet/>
      <dgm:spPr/>
      <dgm:t>
        <a:bodyPr/>
        <a:lstStyle/>
        <a:p>
          <a:endParaRPr lang="uk-UA"/>
        </a:p>
      </dgm:t>
    </dgm:pt>
    <dgm:pt modelId="{2E256576-EC8D-47CD-B1F8-7BEF9CC327A0}" type="sibTrans" cxnId="{C7D77959-3BCC-4526-A304-7E9F3E63F908}">
      <dgm:prSet/>
      <dgm:spPr/>
      <dgm:t>
        <a:bodyPr/>
        <a:lstStyle/>
        <a:p>
          <a:endParaRPr lang="uk-UA"/>
        </a:p>
      </dgm:t>
    </dgm:pt>
    <dgm:pt modelId="{B3DE82F3-4DE8-4371-B238-E9116D0F5CEA}">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0" i="0" dirty="0" smtClean="0"/>
            <a:t>Застосовується при підготовці навчальної літератури, яка призначена для закладів освіти (підручник, навчальний посібник, словник, методичний посібник, методичні рекомендації, методичні вказівки щодо різних видів навчальних робіт</a:t>
          </a:r>
          <a:r>
            <a:rPr lang="uk-UA" sz="2000" b="0" i="0" dirty="0" smtClean="0"/>
            <a:t>)</a:t>
          </a:r>
          <a:endParaRPr lang="uk-UA" sz="2000" dirty="0"/>
        </a:p>
      </dgm:t>
    </dgm:pt>
    <dgm:pt modelId="{8A43E650-026E-4F04-A49B-C4B70B7512DC}" type="parTrans" cxnId="{DD12C81B-313C-42EA-AD33-B476F26D4F32}">
      <dgm:prSet/>
      <dgm:spPr/>
      <dgm:t>
        <a:bodyPr/>
        <a:lstStyle/>
        <a:p>
          <a:endParaRPr lang="uk-UA"/>
        </a:p>
      </dgm:t>
    </dgm:pt>
    <dgm:pt modelId="{6F7963AD-F98D-4BF5-BDE5-7DD48D82AA7C}" type="sibTrans" cxnId="{DD12C81B-313C-42EA-AD33-B476F26D4F32}">
      <dgm:prSet/>
      <dgm:spPr/>
      <dgm:t>
        <a:bodyPr/>
        <a:lstStyle/>
        <a:p>
          <a:endParaRPr lang="uk-UA"/>
        </a:p>
      </dgm:t>
    </dgm:pt>
    <dgm:pt modelId="{3DA9318C-7E67-4B1F-B05C-5BDA274153CE}" type="pres">
      <dgm:prSet presAssocID="{98BA1395-181F-40C4-9B30-7D530D710733}" presName="linear" presStyleCnt="0">
        <dgm:presLayoutVars>
          <dgm:animLvl val="lvl"/>
          <dgm:resizeHandles val="exact"/>
        </dgm:presLayoutVars>
      </dgm:prSet>
      <dgm:spPr/>
      <dgm:t>
        <a:bodyPr/>
        <a:lstStyle/>
        <a:p>
          <a:endParaRPr lang="uk-UA"/>
        </a:p>
      </dgm:t>
    </dgm:pt>
    <dgm:pt modelId="{E418C97A-E66F-46F1-87EB-DB1055A94BE5}" type="pres">
      <dgm:prSet presAssocID="{3E58EB99-3637-427C-AAF6-3872BCC0D5CE}" presName="parentText" presStyleLbl="node1" presStyleIdx="0" presStyleCnt="1">
        <dgm:presLayoutVars>
          <dgm:chMax val="0"/>
          <dgm:bulletEnabled val="1"/>
        </dgm:presLayoutVars>
      </dgm:prSet>
      <dgm:spPr/>
      <dgm:t>
        <a:bodyPr/>
        <a:lstStyle/>
        <a:p>
          <a:endParaRPr lang="uk-UA"/>
        </a:p>
      </dgm:t>
    </dgm:pt>
    <dgm:pt modelId="{13B26C84-3394-474F-AC86-2C3F58770E35}" type="pres">
      <dgm:prSet presAssocID="{3E58EB99-3637-427C-AAF6-3872BCC0D5CE}" presName="childText" presStyleLbl="revTx" presStyleIdx="0" presStyleCnt="1">
        <dgm:presLayoutVars>
          <dgm:bulletEnabled val="1"/>
        </dgm:presLayoutVars>
      </dgm:prSet>
      <dgm:spPr/>
      <dgm:t>
        <a:bodyPr/>
        <a:lstStyle/>
        <a:p>
          <a:endParaRPr lang="uk-UA"/>
        </a:p>
      </dgm:t>
    </dgm:pt>
  </dgm:ptLst>
  <dgm:cxnLst>
    <dgm:cxn modelId="{1D451834-A34F-43E7-83B6-9B84B6760233}" type="presOf" srcId="{98BA1395-181F-40C4-9B30-7D530D710733}" destId="{3DA9318C-7E67-4B1F-B05C-5BDA274153CE}" srcOrd="0" destOrd="0" presId="urn:microsoft.com/office/officeart/2005/8/layout/vList2"/>
    <dgm:cxn modelId="{CB30AED5-B7F7-4C57-A6C6-F27968C42E4B}" type="presOf" srcId="{B3DE82F3-4DE8-4371-B238-E9116D0F5CEA}" destId="{13B26C84-3394-474F-AC86-2C3F58770E35}" srcOrd="0" destOrd="0" presId="urn:microsoft.com/office/officeart/2005/8/layout/vList2"/>
    <dgm:cxn modelId="{D8B789EF-20BC-4174-850D-756F405FE4A7}" type="presOf" srcId="{3E58EB99-3637-427C-AAF6-3872BCC0D5CE}" destId="{E418C97A-E66F-46F1-87EB-DB1055A94BE5}" srcOrd="0" destOrd="0" presId="urn:microsoft.com/office/officeart/2005/8/layout/vList2"/>
    <dgm:cxn modelId="{C7D77959-3BCC-4526-A304-7E9F3E63F908}" srcId="{98BA1395-181F-40C4-9B30-7D530D710733}" destId="{3E58EB99-3637-427C-AAF6-3872BCC0D5CE}" srcOrd="0" destOrd="0" parTransId="{6904419C-D1BB-4F55-9E95-157A10E35FCE}" sibTransId="{2E256576-EC8D-47CD-B1F8-7BEF9CC327A0}"/>
    <dgm:cxn modelId="{DD12C81B-313C-42EA-AD33-B476F26D4F32}" srcId="{3E58EB99-3637-427C-AAF6-3872BCC0D5CE}" destId="{B3DE82F3-4DE8-4371-B238-E9116D0F5CEA}" srcOrd="0" destOrd="0" parTransId="{8A43E650-026E-4F04-A49B-C4B70B7512DC}" sibTransId="{6F7963AD-F98D-4BF5-BDE5-7DD48D82AA7C}"/>
    <dgm:cxn modelId="{BD732887-593E-49D9-908F-3358BE418DA4}" type="presParOf" srcId="{3DA9318C-7E67-4B1F-B05C-5BDA274153CE}" destId="{E418C97A-E66F-46F1-87EB-DB1055A94BE5}" srcOrd="0" destOrd="0" presId="urn:microsoft.com/office/officeart/2005/8/layout/vList2"/>
    <dgm:cxn modelId="{22B6E282-124C-4DEB-94F2-1EFD75B2E9B0}" type="presParOf" srcId="{3DA9318C-7E67-4B1F-B05C-5BDA274153CE}" destId="{13B26C84-3394-474F-AC86-2C3F58770E35}"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799DF0-54E1-4D8F-B1FB-FC07BB8C01DA}"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uk-UA"/>
        </a:p>
      </dgm:t>
    </dgm:pt>
    <dgm:pt modelId="{2368C561-C82A-40AF-94EB-B040428409C7}">
      <dgm:prSet/>
      <dgm:spPr/>
      <dgm:t>
        <a:bodyPr/>
        <a:lstStyle/>
        <a:p>
          <a:pPr rtl="0"/>
          <a:r>
            <a:rPr lang="uk-UA" b="1" dirty="0" smtClean="0"/>
            <a:t>наукове есе;</a:t>
          </a:r>
          <a:endParaRPr lang="uk-UA" b="1" dirty="0"/>
        </a:p>
      </dgm:t>
    </dgm:pt>
    <dgm:pt modelId="{AD8C2A33-E53A-4707-BD05-E92105CB4482}" type="parTrans" cxnId="{2EEDC89F-6583-4005-923A-B03CD180CA11}">
      <dgm:prSet/>
      <dgm:spPr/>
      <dgm:t>
        <a:bodyPr/>
        <a:lstStyle/>
        <a:p>
          <a:endParaRPr lang="uk-UA"/>
        </a:p>
      </dgm:t>
    </dgm:pt>
    <dgm:pt modelId="{A745CCE5-3D4F-48B7-BCB5-3914CBDBA3FD}" type="sibTrans" cxnId="{2EEDC89F-6583-4005-923A-B03CD180CA11}">
      <dgm:prSet/>
      <dgm:spPr/>
      <dgm:t>
        <a:bodyPr/>
        <a:lstStyle/>
        <a:p>
          <a:endParaRPr lang="uk-UA"/>
        </a:p>
      </dgm:t>
    </dgm:pt>
    <dgm:pt modelId="{32F1864B-72E7-4309-8664-87D04CE86D14}">
      <dgm:prSet/>
      <dgm:spPr/>
      <dgm:t>
        <a:bodyPr/>
        <a:lstStyle/>
        <a:p>
          <a:pPr rtl="0"/>
          <a:r>
            <a:rPr lang="uk-UA" b="1" dirty="0" smtClean="0"/>
            <a:t>реферат;</a:t>
          </a:r>
          <a:endParaRPr lang="uk-UA" b="1" dirty="0"/>
        </a:p>
      </dgm:t>
    </dgm:pt>
    <dgm:pt modelId="{ACCF917F-FFC5-4B80-A22B-C8FAC55DF529}" type="parTrans" cxnId="{698A6581-340F-4EF6-B386-0FD20CD1434B}">
      <dgm:prSet/>
      <dgm:spPr/>
      <dgm:t>
        <a:bodyPr/>
        <a:lstStyle/>
        <a:p>
          <a:endParaRPr lang="uk-UA"/>
        </a:p>
      </dgm:t>
    </dgm:pt>
    <dgm:pt modelId="{ED842347-D136-4AF7-B630-8C34753D1134}" type="sibTrans" cxnId="{698A6581-340F-4EF6-B386-0FD20CD1434B}">
      <dgm:prSet/>
      <dgm:spPr/>
      <dgm:t>
        <a:bodyPr/>
        <a:lstStyle/>
        <a:p>
          <a:endParaRPr lang="uk-UA"/>
        </a:p>
      </dgm:t>
    </dgm:pt>
    <dgm:pt modelId="{59192DCE-F7DE-444E-A996-7EF791EFAA6F}">
      <dgm:prSet/>
      <dgm:spPr/>
      <dgm:t>
        <a:bodyPr/>
        <a:lstStyle/>
        <a:p>
          <a:pPr rtl="0"/>
          <a:r>
            <a:rPr lang="uk-UA" b="1" dirty="0" smtClean="0"/>
            <a:t>анотація;</a:t>
          </a:r>
          <a:endParaRPr lang="uk-UA" b="1" dirty="0"/>
        </a:p>
      </dgm:t>
    </dgm:pt>
    <dgm:pt modelId="{C22967EC-FD17-424F-BC43-38D6A831562D}" type="parTrans" cxnId="{909A55B9-08EC-49B6-8B99-D96F2B40ACE7}">
      <dgm:prSet/>
      <dgm:spPr/>
      <dgm:t>
        <a:bodyPr/>
        <a:lstStyle/>
        <a:p>
          <a:endParaRPr lang="uk-UA"/>
        </a:p>
      </dgm:t>
    </dgm:pt>
    <dgm:pt modelId="{FB920628-6BE6-4534-BAAB-4CA0DEE4CB8E}" type="sibTrans" cxnId="{909A55B9-08EC-49B6-8B99-D96F2B40ACE7}">
      <dgm:prSet/>
      <dgm:spPr/>
      <dgm:t>
        <a:bodyPr/>
        <a:lstStyle/>
        <a:p>
          <a:endParaRPr lang="uk-UA"/>
        </a:p>
      </dgm:t>
    </dgm:pt>
    <dgm:pt modelId="{EA5B0832-2F36-4595-84F2-670314C6B7F2}">
      <dgm:prSet/>
      <dgm:spPr/>
      <dgm:t>
        <a:bodyPr/>
        <a:lstStyle/>
        <a:p>
          <a:pPr rtl="0"/>
          <a:r>
            <a:rPr lang="uk-UA" b="1" dirty="0" smtClean="0"/>
            <a:t>рецензія;</a:t>
          </a:r>
          <a:endParaRPr lang="uk-UA" b="1" dirty="0"/>
        </a:p>
      </dgm:t>
    </dgm:pt>
    <dgm:pt modelId="{E8C44626-9C31-4B15-AE3D-EB28C1C16A90}" type="parTrans" cxnId="{6779A85D-3487-48A0-9F1F-D56C7A673F8A}">
      <dgm:prSet/>
      <dgm:spPr/>
      <dgm:t>
        <a:bodyPr/>
        <a:lstStyle/>
        <a:p>
          <a:endParaRPr lang="uk-UA"/>
        </a:p>
      </dgm:t>
    </dgm:pt>
    <dgm:pt modelId="{CFF7D02B-448B-4DF6-B915-C79737A6E703}" type="sibTrans" cxnId="{6779A85D-3487-48A0-9F1F-D56C7A673F8A}">
      <dgm:prSet/>
      <dgm:spPr/>
      <dgm:t>
        <a:bodyPr/>
        <a:lstStyle/>
        <a:p>
          <a:endParaRPr lang="uk-UA"/>
        </a:p>
      </dgm:t>
    </dgm:pt>
    <dgm:pt modelId="{BC843B49-114F-42D7-8D5C-687484275FC8}">
      <dgm:prSet/>
      <dgm:spPr/>
      <dgm:t>
        <a:bodyPr/>
        <a:lstStyle/>
        <a:p>
          <a:pPr rtl="0"/>
          <a:r>
            <a:rPr lang="uk-UA" b="1" dirty="0" smtClean="0"/>
            <a:t>тези;</a:t>
          </a:r>
          <a:endParaRPr lang="uk-UA" b="1" dirty="0"/>
        </a:p>
      </dgm:t>
    </dgm:pt>
    <dgm:pt modelId="{0D923DFE-F2C1-43A2-9077-259A309A31C6}" type="parTrans" cxnId="{17A2900A-6493-4FA6-B194-3F3CB0C4820E}">
      <dgm:prSet/>
      <dgm:spPr/>
      <dgm:t>
        <a:bodyPr/>
        <a:lstStyle/>
        <a:p>
          <a:endParaRPr lang="uk-UA"/>
        </a:p>
      </dgm:t>
    </dgm:pt>
    <dgm:pt modelId="{09523EC4-52B5-4012-B14E-D048DC7217D7}" type="sibTrans" cxnId="{17A2900A-6493-4FA6-B194-3F3CB0C4820E}">
      <dgm:prSet/>
      <dgm:spPr/>
      <dgm:t>
        <a:bodyPr/>
        <a:lstStyle/>
        <a:p>
          <a:endParaRPr lang="uk-UA"/>
        </a:p>
      </dgm:t>
    </dgm:pt>
    <dgm:pt modelId="{12700D05-B00E-4788-A28E-67E689C6A86C}">
      <dgm:prSet/>
      <dgm:spPr/>
      <dgm:t>
        <a:bodyPr/>
        <a:lstStyle/>
        <a:p>
          <a:pPr rtl="0"/>
          <a:r>
            <a:rPr lang="uk-UA" b="1" dirty="0" smtClean="0"/>
            <a:t>стаття;</a:t>
          </a:r>
          <a:endParaRPr lang="uk-UA" b="1" dirty="0"/>
        </a:p>
      </dgm:t>
    </dgm:pt>
    <dgm:pt modelId="{7EB0C771-1F4D-4736-B5B8-FE921D2F13E5}" type="parTrans" cxnId="{7B1A7DB9-72F8-45C5-BD86-124E9B359E08}">
      <dgm:prSet/>
      <dgm:spPr/>
      <dgm:t>
        <a:bodyPr/>
        <a:lstStyle/>
        <a:p>
          <a:endParaRPr lang="uk-UA"/>
        </a:p>
      </dgm:t>
    </dgm:pt>
    <dgm:pt modelId="{F08B5E73-415E-4F2E-A6DA-8B6BF0E2BC97}" type="sibTrans" cxnId="{7B1A7DB9-72F8-45C5-BD86-124E9B359E08}">
      <dgm:prSet/>
      <dgm:spPr/>
      <dgm:t>
        <a:bodyPr/>
        <a:lstStyle/>
        <a:p>
          <a:endParaRPr lang="uk-UA"/>
        </a:p>
      </dgm:t>
    </dgm:pt>
    <dgm:pt modelId="{2DC13D50-5DB2-4B88-B9CC-7118290B0813}">
      <dgm:prSet/>
      <dgm:spPr/>
      <dgm:t>
        <a:bodyPr/>
        <a:lstStyle/>
        <a:p>
          <a:pPr rtl="0"/>
          <a:r>
            <a:rPr lang="uk-UA" b="1" dirty="0" smtClean="0"/>
            <a:t>монографія</a:t>
          </a:r>
          <a:endParaRPr lang="uk-UA" b="1" dirty="0"/>
        </a:p>
      </dgm:t>
    </dgm:pt>
    <dgm:pt modelId="{0CE0DE4E-BB37-44C3-A168-C0B76B358879}" type="parTrans" cxnId="{6B247525-5514-4624-B021-C23168C8539B}">
      <dgm:prSet/>
      <dgm:spPr/>
      <dgm:t>
        <a:bodyPr/>
        <a:lstStyle/>
        <a:p>
          <a:endParaRPr lang="uk-UA"/>
        </a:p>
      </dgm:t>
    </dgm:pt>
    <dgm:pt modelId="{5E936662-D72C-4FDD-8A55-62CFF307A2A1}" type="sibTrans" cxnId="{6B247525-5514-4624-B021-C23168C8539B}">
      <dgm:prSet/>
      <dgm:spPr/>
      <dgm:t>
        <a:bodyPr/>
        <a:lstStyle/>
        <a:p>
          <a:endParaRPr lang="uk-UA"/>
        </a:p>
      </dgm:t>
    </dgm:pt>
    <dgm:pt modelId="{EBE7FCA6-338F-4A95-B2DB-B2B11598B89F}" type="pres">
      <dgm:prSet presAssocID="{64799DF0-54E1-4D8F-B1FB-FC07BB8C01DA}" presName="linear" presStyleCnt="0">
        <dgm:presLayoutVars>
          <dgm:animLvl val="lvl"/>
          <dgm:resizeHandles val="exact"/>
        </dgm:presLayoutVars>
      </dgm:prSet>
      <dgm:spPr/>
      <dgm:t>
        <a:bodyPr/>
        <a:lstStyle/>
        <a:p>
          <a:endParaRPr lang="uk-UA"/>
        </a:p>
      </dgm:t>
    </dgm:pt>
    <dgm:pt modelId="{2C29DAA7-FD12-47B7-A9C9-1D7DD89DDCEC}" type="pres">
      <dgm:prSet presAssocID="{2368C561-C82A-40AF-94EB-B040428409C7}" presName="parentText" presStyleLbl="node1" presStyleIdx="0" presStyleCnt="7" custLinFactNeighborX="204" custLinFactNeighborY="-47247">
        <dgm:presLayoutVars>
          <dgm:chMax val="0"/>
          <dgm:bulletEnabled val="1"/>
        </dgm:presLayoutVars>
      </dgm:prSet>
      <dgm:spPr/>
      <dgm:t>
        <a:bodyPr/>
        <a:lstStyle/>
        <a:p>
          <a:endParaRPr lang="uk-UA"/>
        </a:p>
      </dgm:t>
    </dgm:pt>
    <dgm:pt modelId="{5BCC980D-EEB6-4951-A087-D3E22836BD25}" type="pres">
      <dgm:prSet presAssocID="{A745CCE5-3D4F-48B7-BCB5-3914CBDBA3FD}" presName="spacer" presStyleCnt="0"/>
      <dgm:spPr/>
    </dgm:pt>
    <dgm:pt modelId="{910026EC-598D-4B43-9F44-E3CE8136FB12}" type="pres">
      <dgm:prSet presAssocID="{32F1864B-72E7-4309-8664-87D04CE86D14}" presName="parentText" presStyleLbl="node1" presStyleIdx="1" presStyleCnt="7">
        <dgm:presLayoutVars>
          <dgm:chMax val="0"/>
          <dgm:bulletEnabled val="1"/>
        </dgm:presLayoutVars>
      </dgm:prSet>
      <dgm:spPr/>
      <dgm:t>
        <a:bodyPr/>
        <a:lstStyle/>
        <a:p>
          <a:endParaRPr lang="uk-UA"/>
        </a:p>
      </dgm:t>
    </dgm:pt>
    <dgm:pt modelId="{71C8D5E7-56D1-4988-9901-3B2510B4E2AE}" type="pres">
      <dgm:prSet presAssocID="{ED842347-D136-4AF7-B630-8C34753D1134}" presName="spacer" presStyleCnt="0"/>
      <dgm:spPr/>
    </dgm:pt>
    <dgm:pt modelId="{5738DE1D-5819-44F5-A070-6054C7FFA7EB}" type="pres">
      <dgm:prSet presAssocID="{59192DCE-F7DE-444E-A996-7EF791EFAA6F}" presName="parentText" presStyleLbl="node1" presStyleIdx="2" presStyleCnt="7">
        <dgm:presLayoutVars>
          <dgm:chMax val="0"/>
          <dgm:bulletEnabled val="1"/>
        </dgm:presLayoutVars>
      </dgm:prSet>
      <dgm:spPr/>
      <dgm:t>
        <a:bodyPr/>
        <a:lstStyle/>
        <a:p>
          <a:endParaRPr lang="uk-UA"/>
        </a:p>
      </dgm:t>
    </dgm:pt>
    <dgm:pt modelId="{2BE4EE96-71EA-4400-9DC2-D1F343215995}" type="pres">
      <dgm:prSet presAssocID="{FB920628-6BE6-4534-BAAB-4CA0DEE4CB8E}" presName="spacer" presStyleCnt="0"/>
      <dgm:spPr/>
    </dgm:pt>
    <dgm:pt modelId="{8B1EBE3E-159E-4CD5-AB8B-8735F0005EC8}" type="pres">
      <dgm:prSet presAssocID="{EA5B0832-2F36-4595-84F2-670314C6B7F2}" presName="parentText" presStyleLbl="node1" presStyleIdx="3" presStyleCnt="7">
        <dgm:presLayoutVars>
          <dgm:chMax val="0"/>
          <dgm:bulletEnabled val="1"/>
        </dgm:presLayoutVars>
      </dgm:prSet>
      <dgm:spPr/>
      <dgm:t>
        <a:bodyPr/>
        <a:lstStyle/>
        <a:p>
          <a:endParaRPr lang="uk-UA"/>
        </a:p>
      </dgm:t>
    </dgm:pt>
    <dgm:pt modelId="{2A884292-F5C9-4A47-9A45-F5C7192EDD0A}" type="pres">
      <dgm:prSet presAssocID="{CFF7D02B-448B-4DF6-B915-C79737A6E703}" presName="spacer" presStyleCnt="0"/>
      <dgm:spPr/>
    </dgm:pt>
    <dgm:pt modelId="{8A81492C-0A5F-4C40-A5FA-521A27F7BA1A}" type="pres">
      <dgm:prSet presAssocID="{BC843B49-114F-42D7-8D5C-687484275FC8}" presName="parentText" presStyleLbl="node1" presStyleIdx="4" presStyleCnt="7">
        <dgm:presLayoutVars>
          <dgm:chMax val="0"/>
          <dgm:bulletEnabled val="1"/>
        </dgm:presLayoutVars>
      </dgm:prSet>
      <dgm:spPr/>
      <dgm:t>
        <a:bodyPr/>
        <a:lstStyle/>
        <a:p>
          <a:endParaRPr lang="uk-UA"/>
        </a:p>
      </dgm:t>
    </dgm:pt>
    <dgm:pt modelId="{7DA54CAD-E1A7-48E3-AE47-86D86F8E9A08}" type="pres">
      <dgm:prSet presAssocID="{09523EC4-52B5-4012-B14E-D048DC7217D7}" presName="spacer" presStyleCnt="0"/>
      <dgm:spPr/>
    </dgm:pt>
    <dgm:pt modelId="{278B6F48-9DA2-4695-AE9E-EEF047EEDD71}" type="pres">
      <dgm:prSet presAssocID="{12700D05-B00E-4788-A28E-67E689C6A86C}" presName="parentText" presStyleLbl="node1" presStyleIdx="5" presStyleCnt="7">
        <dgm:presLayoutVars>
          <dgm:chMax val="0"/>
          <dgm:bulletEnabled val="1"/>
        </dgm:presLayoutVars>
      </dgm:prSet>
      <dgm:spPr/>
      <dgm:t>
        <a:bodyPr/>
        <a:lstStyle/>
        <a:p>
          <a:endParaRPr lang="uk-UA"/>
        </a:p>
      </dgm:t>
    </dgm:pt>
    <dgm:pt modelId="{1FEE3837-8835-4896-B2D0-7577B3C49550}" type="pres">
      <dgm:prSet presAssocID="{F08B5E73-415E-4F2E-A6DA-8B6BF0E2BC97}" presName="spacer" presStyleCnt="0"/>
      <dgm:spPr/>
    </dgm:pt>
    <dgm:pt modelId="{B7B936E0-DA0F-444D-981A-F6D506C2F02E}" type="pres">
      <dgm:prSet presAssocID="{2DC13D50-5DB2-4B88-B9CC-7118290B0813}" presName="parentText" presStyleLbl="node1" presStyleIdx="6" presStyleCnt="7">
        <dgm:presLayoutVars>
          <dgm:chMax val="0"/>
          <dgm:bulletEnabled val="1"/>
        </dgm:presLayoutVars>
      </dgm:prSet>
      <dgm:spPr/>
      <dgm:t>
        <a:bodyPr/>
        <a:lstStyle/>
        <a:p>
          <a:endParaRPr lang="uk-UA"/>
        </a:p>
      </dgm:t>
    </dgm:pt>
  </dgm:ptLst>
  <dgm:cxnLst>
    <dgm:cxn modelId="{6B247525-5514-4624-B021-C23168C8539B}" srcId="{64799DF0-54E1-4D8F-B1FB-FC07BB8C01DA}" destId="{2DC13D50-5DB2-4B88-B9CC-7118290B0813}" srcOrd="6" destOrd="0" parTransId="{0CE0DE4E-BB37-44C3-A168-C0B76B358879}" sibTransId="{5E936662-D72C-4FDD-8A55-62CFF307A2A1}"/>
    <dgm:cxn modelId="{909A55B9-08EC-49B6-8B99-D96F2B40ACE7}" srcId="{64799DF0-54E1-4D8F-B1FB-FC07BB8C01DA}" destId="{59192DCE-F7DE-444E-A996-7EF791EFAA6F}" srcOrd="2" destOrd="0" parTransId="{C22967EC-FD17-424F-BC43-38D6A831562D}" sibTransId="{FB920628-6BE6-4534-BAAB-4CA0DEE4CB8E}"/>
    <dgm:cxn modelId="{3973EB0A-1C23-4F80-967B-D70470606552}" type="presOf" srcId="{2368C561-C82A-40AF-94EB-B040428409C7}" destId="{2C29DAA7-FD12-47B7-A9C9-1D7DD89DDCEC}" srcOrd="0" destOrd="0" presId="urn:microsoft.com/office/officeart/2005/8/layout/vList2"/>
    <dgm:cxn modelId="{1484EAE0-35DC-4E69-84FB-81EA0FF93FA2}" type="presOf" srcId="{64799DF0-54E1-4D8F-B1FB-FC07BB8C01DA}" destId="{EBE7FCA6-338F-4A95-B2DB-B2B11598B89F}" srcOrd="0" destOrd="0" presId="urn:microsoft.com/office/officeart/2005/8/layout/vList2"/>
    <dgm:cxn modelId="{4AF1B165-A960-4AAA-8EE4-3A402967429C}" type="presOf" srcId="{2DC13D50-5DB2-4B88-B9CC-7118290B0813}" destId="{B7B936E0-DA0F-444D-981A-F6D506C2F02E}" srcOrd="0" destOrd="0" presId="urn:microsoft.com/office/officeart/2005/8/layout/vList2"/>
    <dgm:cxn modelId="{698A6581-340F-4EF6-B386-0FD20CD1434B}" srcId="{64799DF0-54E1-4D8F-B1FB-FC07BB8C01DA}" destId="{32F1864B-72E7-4309-8664-87D04CE86D14}" srcOrd="1" destOrd="0" parTransId="{ACCF917F-FFC5-4B80-A22B-C8FAC55DF529}" sibTransId="{ED842347-D136-4AF7-B630-8C34753D1134}"/>
    <dgm:cxn modelId="{971FC4F8-F0DC-4579-B287-23F981204CFE}" type="presOf" srcId="{12700D05-B00E-4788-A28E-67E689C6A86C}" destId="{278B6F48-9DA2-4695-AE9E-EEF047EEDD71}" srcOrd="0" destOrd="0" presId="urn:microsoft.com/office/officeart/2005/8/layout/vList2"/>
    <dgm:cxn modelId="{7B1A7DB9-72F8-45C5-BD86-124E9B359E08}" srcId="{64799DF0-54E1-4D8F-B1FB-FC07BB8C01DA}" destId="{12700D05-B00E-4788-A28E-67E689C6A86C}" srcOrd="5" destOrd="0" parTransId="{7EB0C771-1F4D-4736-B5B8-FE921D2F13E5}" sibTransId="{F08B5E73-415E-4F2E-A6DA-8B6BF0E2BC97}"/>
    <dgm:cxn modelId="{17A2900A-6493-4FA6-B194-3F3CB0C4820E}" srcId="{64799DF0-54E1-4D8F-B1FB-FC07BB8C01DA}" destId="{BC843B49-114F-42D7-8D5C-687484275FC8}" srcOrd="4" destOrd="0" parTransId="{0D923DFE-F2C1-43A2-9077-259A309A31C6}" sibTransId="{09523EC4-52B5-4012-B14E-D048DC7217D7}"/>
    <dgm:cxn modelId="{6779A85D-3487-48A0-9F1F-D56C7A673F8A}" srcId="{64799DF0-54E1-4D8F-B1FB-FC07BB8C01DA}" destId="{EA5B0832-2F36-4595-84F2-670314C6B7F2}" srcOrd="3" destOrd="0" parTransId="{E8C44626-9C31-4B15-AE3D-EB28C1C16A90}" sibTransId="{CFF7D02B-448B-4DF6-B915-C79737A6E703}"/>
    <dgm:cxn modelId="{76406CFA-2509-4687-BE5E-E10B1870A3D9}" type="presOf" srcId="{EA5B0832-2F36-4595-84F2-670314C6B7F2}" destId="{8B1EBE3E-159E-4CD5-AB8B-8735F0005EC8}" srcOrd="0" destOrd="0" presId="urn:microsoft.com/office/officeart/2005/8/layout/vList2"/>
    <dgm:cxn modelId="{2EEDC89F-6583-4005-923A-B03CD180CA11}" srcId="{64799DF0-54E1-4D8F-B1FB-FC07BB8C01DA}" destId="{2368C561-C82A-40AF-94EB-B040428409C7}" srcOrd="0" destOrd="0" parTransId="{AD8C2A33-E53A-4707-BD05-E92105CB4482}" sibTransId="{A745CCE5-3D4F-48B7-BCB5-3914CBDBA3FD}"/>
    <dgm:cxn modelId="{26107A57-4651-4D3A-BFBD-92AF0761E825}" type="presOf" srcId="{BC843B49-114F-42D7-8D5C-687484275FC8}" destId="{8A81492C-0A5F-4C40-A5FA-521A27F7BA1A}" srcOrd="0" destOrd="0" presId="urn:microsoft.com/office/officeart/2005/8/layout/vList2"/>
    <dgm:cxn modelId="{3B7124BA-FE04-4B06-B1D3-D6E9A7B6F036}" type="presOf" srcId="{59192DCE-F7DE-444E-A996-7EF791EFAA6F}" destId="{5738DE1D-5819-44F5-A070-6054C7FFA7EB}" srcOrd="0" destOrd="0" presId="urn:microsoft.com/office/officeart/2005/8/layout/vList2"/>
    <dgm:cxn modelId="{E835C623-3BB1-4CEC-9A7B-B6A12C31C589}" type="presOf" srcId="{32F1864B-72E7-4309-8664-87D04CE86D14}" destId="{910026EC-598D-4B43-9F44-E3CE8136FB12}" srcOrd="0" destOrd="0" presId="urn:microsoft.com/office/officeart/2005/8/layout/vList2"/>
    <dgm:cxn modelId="{128002E0-2EBE-4B47-9BFC-B84894F54056}" type="presParOf" srcId="{EBE7FCA6-338F-4A95-B2DB-B2B11598B89F}" destId="{2C29DAA7-FD12-47B7-A9C9-1D7DD89DDCEC}" srcOrd="0" destOrd="0" presId="urn:microsoft.com/office/officeart/2005/8/layout/vList2"/>
    <dgm:cxn modelId="{5650F207-483D-474E-A028-F0AAE60C2414}" type="presParOf" srcId="{EBE7FCA6-338F-4A95-B2DB-B2B11598B89F}" destId="{5BCC980D-EEB6-4951-A087-D3E22836BD25}" srcOrd="1" destOrd="0" presId="urn:microsoft.com/office/officeart/2005/8/layout/vList2"/>
    <dgm:cxn modelId="{68283CCF-16EA-468E-AB64-ADD192BA341A}" type="presParOf" srcId="{EBE7FCA6-338F-4A95-B2DB-B2B11598B89F}" destId="{910026EC-598D-4B43-9F44-E3CE8136FB12}" srcOrd="2" destOrd="0" presId="urn:microsoft.com/office/officeart/2005/8/layout/vList2"/>
    <dgm:cxn modelId="{6C00753E-389B-45BD-A58B-CF189125F217}" type="presParOf" srcId="{EBE7FCA6-338F-4A95-B2DB-B2B11598B89F}" destId="{71C8D5E7-56D1-4988-9901-3B2510B4E2AE}" srcOrd="3" destOrd="0" presId="urn:microsoft.com/office/officeart/2005/8/layout/vList2"/>
    <dgm:cxn modelId="{8814E538-A837-4819-A657-AC0E39C8FA21}" type="presParOf" srcId="{EBE7FCA6-338F-4A95-B2DB-B2B11598B89F}" destId="{5738DE1D-5819-44F5-A070-6054C7FFA7EB}" srcOrd="4" destOrd="0" presId="urn:microsoft.com/office/officeart/2005/8/layout/vList2"/>
    <dgm:cxn modelId="{222AA551-1994-4FC9-A6C5-DF8962DE943C}" type="presParOf" srcId="{EBE7FCA6-338F-4A95-B2DB-B2B11598B89F}" destId="{2BE4EE96-71EA-4400-9DC2-D1F343215995}" srcOrd="5" destOrd="0" presId="urn:microsoft.com/office/officeart/2005/8/layout/vList2"/>
    <dgm:cxn modelId="{E599C087-2A21-403F-82B0-932E9CFD6027}" type="presParOf" srcId="{EBE7FCA6-338F-4A95-B2DB-B2B11598B89F}" destId="{8B1EBE3E-159E-4CD5-AB8B-8735F0005EC8}" srcOrd="6" destOrd="0" presId="urn:microsoft.com/office/officeart/2005/8/layout/vList2"/>
    <dgm:cxn modelId="{BAC5FFB2-936D-4CF6-A94E-A3E5F36CF0DB}" type="presParOf" srcId="{EBE7FCA6-338F-4A95-B2DB-B2B11598B89F}" destId="{2A884292-F5C9-4A47-9A45-F5C7192EDD0A}" srcOrd="7" destOrd="0" presId="urn:microsoft.com/office/officeart/2005/8/layout/vList2"/>
    <dgm:cxn modelId="{E596FC1A-078C-4937-9429-8158E198A0A7}" type="presParOf" srcId="{EBE7FCA6-338F-4A95-B2DB-B2B11598B89F}" destId="{8A81492C-0A5F-4C40-A5FA-521A27F7BA1A}" srcOrd="8" destOrd="0" presId="urn:microsoft.com/office/officeart/2005/8/layout/vList2"/>
    <dgm:cxn modelId="{1F4DA652-42F8-4DC0-B649-BE0C2AFF080C}" type="presParOf" srcId="{EBE7FCA6-338F-4A95-B2DB-B2B11598B89F}" destId="{7DA54CAD-E1A7-48E3-AE47-86D86F8E9A08}" srcOrd="9" destOrd="0" presId="urn:microsoft.com/office/officeart/2005/8/layout/vList2"/>
    <dgm:cxn modelId="{E169557E-17E7-4399-A82C-80F39B012057}" type="presParOf" srcId="{EBE7FCA6-338F-4A95-B2DB-B2B11598B89F}" destId="{278B6F48-9DA2-4695-AE9E-EEF047EEDD71}" srcOrd="10" destOrd="0" presId="urn:microsoft.com/office/officeart/2005/8/layout/vList2"/>
    <dgm:cxn modelId="{059187E0-8E2B-4696-BCDF-66D4D7209F3A}" type="presParOf" srcId="{EBE7FCA6-338F-4A95-B2DB-B2B11598B89F}" destId="{1FEE3837-8835-4896-B2D0-7577B3C49550}" srcOrd="11" destOrd="0" presId="urn:microsoft.com/office/officeart/2005/8/layout/vList2"/>
    <dgm:cxn modelId="{A30ABDD0-A083-473D-8353-145BB8F51DD9}" type="presParOf" srcId="{EBE7FCA6-338F-4A95-B2DB-B2B11598B89F}" destId="{B7B936E0-DA0F-444D-981A-F6D506C2F02E}"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Вступ</a:t>
          </a:r>
          <a:endParaRPr lang="uk-UA" sz="18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462230F-3488-4C48-A8A6-504214275DF5}">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формулюється проблемне питання (теза) та обґрунтовується його актуальність; </a:t>
          </a:r>
          <a:endParaRPr lang="uk-UA" sz="1800" dirty="0"/>
        </a:p>
      </dgm:t>
    </dgm:pt>
    <dgm:pt modelId="{486E9759-626F-4FB7-8493-FE0F5E93AC3C}" type="parTrans" cxnId="{F9237728-8984-4579-AD16-61D8E0345CDD}">
      <dgm:prSet/>
      <dgm:spPr/>
      <dgm:t>
        <a:bodyPr/>
        <a:lstStyle/>
        <a:p>
          <a:endParaRPr lang="uk-UA"/>
        </a:p>
      </dgm:t>
    </dgm:pt>
    <dgm:pt modelId="{D725F34E-B88D-4495-BBAD-DB72EA62D657}" type="sibTrans" cxnId="{F9237728-8984-4579-AD16-61D8E0345CDD}">
      <dgm:prSet/>
      <dgm:spPr/>
      <dgm:t>
        <a:bodyPr/>
        <a:lstStyle/>
        <a:p>
          <a:endParaRPr lang="uk-UA"/>
        </a:p>
      </dgm:t>
    </dgm:pt>
    <dgm:pt modelId="{323817D1-BD37-418F-9CF6-C917EFE2E4D7}">
      <dgm:prSet phldrT="[Текст]" custT="1"/>
      <dgm:spPr>
        <a:solidFill>
          <a:schemeClr val="accent1">
            <a:lumMod val="40000"/>
            <a:lumOff val="60000"/>
          </a:schemeClr>
        </a:solidFill>
      </dgm:spPr>
      <dgm:t>
        <a:bodyPr/>
        <a:lstStyle/>
        <a:p>
          <a:r>
            <a:rPr lang="uk-UA" sz="1800" b="1" dirty="0" smtClean="0"/>
            <a:t>Основна частина</a:t>
          </a:r>
          <a:endParaRPr lang="uk-UA" sz="1800" b="1" dirty="0"/>
        </a:p>
      </dgm:t>
    </dgm:pt>
    <dgm:pt modelId="{BCC459F9-EA33-45BC-98BB-829A227A5054}" type="parTrans" cxnId="{4F6262A1-F263-4CAB-96E0-FD5B3394BE88}">
      <dgm:prSet/>
      <dgm:spPr/>
      <dgm:t>
        <a:bodyPr/>
        <a:lstStyle/>
        <a:p>
          <a:endParaRPr lang="uk-UA"/>
        </a:p>
      </dgm:t>
    </dgm:pt>
    <dgm:pt modelId="{9E931B85-0696-46A7-90A0-B873A654F919}" type="sibTrans" cxnId="{4F6262A1-F263-4CAB-96E0-FD5B3394BE88}">
      <dgm:prSet/>
      <dgm:spPr/>
      <dgm:t>
        <a:bodyPr/>
        <a:lstStyle/>
        <a:p>
          <a:endParaRPr lang="uk-UA"/>
        </a:p>
      </dgm:t>
    </dgm:pt>
    <dgm:pt modelId="{E2D9ADD5-84B7-42F1-92EE-1AC65039237E}">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розгортається постановка проблеми, розкриття аргументів "за" та "проти", їх аналіз, обґрунтування та критика із застосуванням даних, інших аргументів, прикладів, розкриття позицій різних авторів з цієї проблеми та їх аргументів, формулювання та аргументація власної авторської позиції; </a:t>
          </a:r>
          <a:endParaRPr lang="uk-UA" sz="1800" dirty="0"/>
        </a:p>
      </dgm:t>
    </dgm:pt>
    <dgm:pt modelId="{95549082-2F48-40BE-9A87-127EED27F459}" type="parTrans" cxnId="{B22D3487-F7F3-40E0-B8FF-F7B678FF8C41}">
      <dgm:prSet/>
      <dgm:spPr/>
      <dgm:t>
        <a:bodyPr/>
        <a:lstStyle/>
        <a:p>
          <a:endParaRPr lang="uk-UA"/>
        </a:p>
      </dgm:t>
    </dgm:pt>
    <dgm:pt modelId="{1B865968-6797-4874-A8AD-61EBF5C26D44}" type="sibTrans" cxnId="{B22D3487-F7F3-40E0-B8FF-F7B678FF8C41}">
      <dgm:prSet/>
      <dgm:spPr/>
      <dgm:t>
        <a:bodyPr/>
        <a:lstStyle/>
        <a:p>
          <a:endParaRPr lang="uk-UA"/>
        </a:p>
      </dgm:t>
    </dgm:pt>
    <dgm:pt modelId="{01C01A0E-1C71-4FF8-9591-409A09BCC24D}">
      <dgm:prSet custT="1"/>
      <dgm:spPr>
        <a:solidFill>
          <a:schemeClr val="accent1">
            <a:lumMod val="40000"/>
            <a:lumOff val="60000"/>
          </a:schemeClr>
        </a:solidFill>
      </dgm:spPr>
      <dgm:t>
        <a:bodyPr/>
        <a:lstStyle/>
        <a:p>
          <a:r>
            <a:rPr lang="uk-UA" sz="1800" b="1" dirty="0" smtClean="0"/>
            <a:t>Висновок</a:t>
          </a:r>
          <a:endParaRPr lang="uk-UA" sz="1800" b="1" dirty="0"/>
        </a:p>
      </dgm:t>
    </dgm:pt>
    <dgm:pt modelId="{24E656C7-3B11-4B7F-9008-5B079B954079}" type="parTrans" cxnId="{1932B054-DA09-4784-B74C-7E4AE1F41A3B}">
      <dgm:prSet/>
      <dgm:spPr/>
      <dgm:t>
        <a:bodyPr/>
        <a:lstStyle/>
        <a:p>
          <a:endParaRPr lang="uk-UA"/>
        </a:p>
      </dgm:t>
    </dgm:pt>
    <dgm:pt modelId="{D32FCA00-70ED-45DF-A81E-F48042A1563D}" type="sibTrans" cxnId="{1932B054-DA09-4784-B74C-7E4AE1F41A3B}">
      <dgm:prSet/>
      <dgm:spPr/>
      <dgm:t>
        <a:bodyPr/>
        <a:lstStyle/>
        <a:p>
          <a:endParaRPr lang="uk-UA"/>
        </a:p>
      </dgm:t>
    </dgm:pt>
    <dgm:pt modelId="{305A19FE-E7F6-47C0-AFE1-7AD85F069A56}">
      <dgm:prSet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solidFill>
                <a:schemeClr val="tx1"/>
              </a:solidFill>
            </a:rPr>
            <a:t>підводяться підсумки, зазначається значення викладеного, а також можливо формулювання перспектив подальшого дослідження. </a:t>
          </a:r>
          <a:endParaRPr lang="uk-UA" sz="1800" dirty="0">
            <a:solidFill>
              <a:schemeClr val="tx1"/>
            </a:solidFill>
          </a:endParaRPr>
        </a:p>
      </dgm:t>
    </dgm:pt>
    <dgm:pt modelId="{6B6D094C-642D-46CE-9923-1215EADC993A}" type="parTrans" cxnId="{AAD1B2C8-4815-4E85-98A5-F540E249F787}">
      <dgm:prSet/>
      <dgm:spPr/>
    </dgm:pt>
    <dgm:pt modelId="{CA4FA4CE-C46B-49C8-8FFC-1BF9F6553B72}" type="sibTrans" cxnId="{AAD1B2C8-4815-4E85-98A5-F540E249F787}">
      <dgm:prSet/>
      <dgm:spPr/>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4" custLinFactNeighborX="285" custLinFactNeighborY="-24451">
        <dgm:presLayoutVars>
          <dgm:chMax val="0"/>
          <dgm:bulletEnabled val="1"/>
        </dgm:presLayoutVars>
      </dgm:prSet>
      <dgm:spPr/>
      <dgm:t>
        <a:bodyPr/>
        <a:lstStyle/>
        <a:p>
          <a:endParaRPr lang="uk-UA"/>
        </a:p>
      </dgm:t>
    </dgm:pt>
    <dgm:pt modelId="{080C524B-65BC-49A6-AF16-5DD8C397E79F}" type="pres">
      <dgm:prSet presAssocID="{3022775B-A392-4ECF-BE6A-F8DF59E3BB4C}" presName="childText" presStyleLbl="revTx" presStyleIdx="0" presStyleCnt="2" custScaleY="120763" custLinFactNeighborX="427">
        <dgm:presLayoutVars>
          <dgm:bulletEnabled val="1"/>
        </dgm:presLayoutVars>
      </dgm:prSet>
      <dgm:spPr/>
      <dgm:t>
        <a:bodyPr/>
        <a:lstStyle/>
        <a:p>
          <a:endParaRPr lang="uk-UA"/>
        </a:p>
      </dgm:t>
    </dgm:pt>
    <dgm:pt modelId="{4C5B92B0-0B4D-44D6-A3E0-86CE6D253D9C}" type="pres">
      <dgm:prSet presAssocID="{323817D1-BD37-418F-9CF6-C917EFE2E4D7}" presName="parentText" presStyleLbl="node1" presStyleIdx="1" presStyleCnt="4" custLinFactNeighborY="3644">
        <dgm:presLayoutVars>
          <dgm:chMax val="0"/>
          <dgm:bulletEnabled val="1"/>
        </dgm:presLayoutVars>
      </dgm:prSet>
      <dgm:spPr/>
      <dgm:t>
        <a:bodyPr/>
        <a:lstStyle/>
        <a:p>
          <a:endParaRPr lang="uk-UA"/>
        </a:p>
      </dgm:t>
    </dgm:pt>
    <dgm:pt modelId="{BD6BD5D0-058F-4B73-81B0-5F2D04001C77}" type="pres">
      <dgm:prSet presAssocID="{323817D1-BD37-418F-9CF6-C917EFE2E4D7}" presName="childText" presStyleLbl="revTx" presStyleIdx="1" presStyleCnt="2" custScaleY="152068">
        <dgm:presLayoutVars>
          <dgm:bulletEnabled val="1"/>
        </dgm:presLayoutVars>
      </dgm:prSet>
      <dgm:spPr/>
      <dgm:t>
        <a:bodyPr/>
        <a:lstStyle/>
        <a:p>
          <a:endParaRPr lang="uk-UA"/>
        </a:p>
      </dgm:t>
    </dgm:pt>
    <dgm:pt modelId="{1129B3A8-DD4C-461A-AF51-16002CD08744}" type="pres">
      <dgm:prSet presAssocID="{01C01A0E-1C71-4FF8-9591-409A09BCC24D}" presName="parentText" presStyleLbl="node1" presStyleIdx="2" presStyleCnt="4">
        <dgm:presLayoutVars>
          <dgm:chMax val="0"/>
          <dgm:bulletEnabled val="1"/>
        </dgm:presLayoutVars>
      </dgm:prSet>
      <dgm:spPr/>
      <dgm:t>
        <a:bodyPr/>
        <a:lstStyle/>
        <a:p>
          <a:endParaRPr lang="uk-UA"/>
        </a:p>
      </dgm:t>
    </dgm:pt>
    <dgm:pt modelId="{B8F9EF1D-1C7A-42CD-8A48-6FB4EE502843}" type="pres">
      <dgm:prSet presAssocID="{D32FCA00-70ED-45DF-A81E-F48042A1563D}" presName="spacer" presStyleCnt="0"/>
      <dgm:spPr/>
    </dgm:pt>
    <dgm:pt modelId="{9E8405FD-C216-454E-8E6E-7F3246555E3F}" type="pres">
      <dgm:prSet presAssocID="{305A19FE-E7F6-47C0-AFE1-7AD85F069A56}" presName="parentText" presStyleLbl="node1" presStyleIdx="3" presStyleCnt="4">
        <dgm:presLayoutVars>
          <dgm:chMax val="0"/>
          <dgm:bulletEnabled val="1"/>
        </dgm:presLayoutVars>
      </dgm:prSet>
      <dgm:spPr/>
      <dgm:t>
        <a:bodyPr/>
        <a:lstStyle/>
        <a:p>
          <a:endParaRPr lang="uk-UA"/>
        </a:p>
      </dgm:t>
    </dgm:pt>
  </dgm:ptLst>
  <dgm:cxnLst>
    <dgm:cxn modelId="{E265BC84-4EA4-41EF-A110-9BEE33D25C33}" type="presOf" srcId="{0462230F-3488-4C48-A8A6-504214275DF5}" destId="{080C524B-65BC-49A6-AF16-5DD8C397E79F}" srcOrd="0" destOrd="0" presId="urn:microsoft.com/office/officeart/2005/8/layout/vList2"/>
    <dgm:cxn modelId="{B22D3487-F7F3-40E0-B8FF-F7B678FF8C41}" srcId="{323817D1-BD37-418F-9CF6-C917EFE2E4D7}" destId="{E2D9ADD5-84B7-42F1-92EE-1AC65039237E}" srcOrd="0" destOrd="0" parTransId="{95549082-2F48-40BE-9A87-127EED27F459}" sibTransId="{1B865968-6797-4874-A8AD-61EBF5C26D44}"/>
    <dgm:cxn modelId="{F9237728-8984-4579-AD16-61D8E0345CDD}" srcId="{3022775B-A392-4ECF-BE6A-F8DF59E3BB4C}" destId="{0462230F-3488-4C48-A8A6-504214275DF5}" srcOrd="0" destOrd="0" parTransId="{486E9759-626F-4FB7-8493-FE0F5E93AC3C}" sibTransId="{D725F34E-B88D-4495-BBAD-DB72EA62D657}"/>
    <dgm:cxn modelId="{AAD1B2C8-4815-4E85-98A5-F540E249F787}" srcId="{7ACCC985-AB90-43E0-95BC-0C7A41150F79}" destId="{305A19FE-E7F6-47C0-AFE1-7AD85F069A56}" srcOrd="3" destOrd="0" parTransId="{6B6D094C-642D-46CE-9923-1215EADC993A}" sibTransId="{CA4FA4CE-C46B-49C8-8FFC-1BF9F6553B72}"/>
    <dgm:cxn modelId="{5E957C22-0221-45F0-87DF-8971FA0BEB92}" srcId="{7ACCC985-AB90-43E0-95BC-0C7A41150F79}" destId="{3022775B-A392-4ECF-BE6A-F8DF59E3BB4C}" srcOrd="0" destOrd="0" parTransId="{9B66EF40-DA18-42A9-9696-50BAAED2C2FF}" sibTransId="{C65B091C-2A81-47F4-9E7F-1E566D00F8A8}"/>
    <dgm:cxn modelId="{9BECCBC7-0256-4A48-A053-BDCA6D38F9A9}" type="presOf" srcId="{7ACCC985-AB90-43E0-95BC-0C7A41150F79}" destId="{20F5CB52-E0F4-4109-BEC9-2E957F5B9F1F}" srcOrd="0" destOrd="0" presId="urn:microsoft.com/office/officeart/2005/8/layout/vList2"/>
    <dgm:cxn modelId="{EA19ED1A-E82A-4FCD-AE2F-E76694FB6245}" type="presOf" srcId="{323817D1-BD37-418F-9CF6-C917EFE2E4D7}" destId="{4C5B92B0-0B4D-44D6-A3E0-86CE6D253D9C}" srcOrd="0" destOrd="0" presId="urn:microsoft.com/office/officeart/2005/8/layout/vList2"/>
    <dgm:cxn modelId="{1932B054-DA09-4784-B74C-7E4AE1F41A3B}" srcId="{7ACCC985-AB90-43E0-95BC-0C7A41150F79}" destId="{01C01A0E-1C71-4FF8-9591-409A09BCC24D}" srcOrd="2" destOrd="0" parTransId="{24E656C7-3B11-4B7F-9008-5B079B954079}" sibTransId="{D32FCA00-70ED-45DF-A81E-F48042A1563D}"/>
    <dgm:cxn modelId="{9299DD96-951E-4C05-9CC6-A7DFA3126C0A}" type="presOf" srcId="{305A19FE-E7F6-47C0-AFE1-7AD85F069A56}" destId="{9E8405FD-C216-454E-8E6E-7F3246555E3F}" srcOrd="0" destOrd="0" presId="urn:microsoft.com/office/officeart/2005/8/layout/vList2"/>
    <dgm:cxn modelId="{A79A9333-B339-4D34-8B03-EF699350D6BC}" type="presOf" srcId="{01C01A0E-1C71-4FF8-9591-409A09BCC24D}" destId="{1129B3A8-DD4C-461A-AF51-16002CD08744}" srcOrd="0" destOrd="0" presId="urn:microsoft.com/office/officeart/2005/8/layout/vList2"/>
    <dgm:cxn modelId="{A1376BA9-9ECE-413D-9B8E-8F7B31225D73}" type="presOf" srcId="{E2D9ADD5-84B7-42F1-92EE-1AC65039237E}" destId="{BD6BD5D0-058F-4B73-81B0-5F2D04001C77}" srcOrd="0" destOrd="0" presId="urn:microsoft.com/office/officeart/2005/8/layout/vList2"/>
    <dgm:cxn modelId="{4F6262A1-F263-4CAB-96E0-FD5B3394BE88}" srcId="{7ACCC985-AB90-43E0-95BC-0C7A41150F79}" destId="{323817D1-BD37-418F-9CF6-C917EFE2E4D7}" srcOrd="1" destOrd="0" parTransId="{BCC459F9-EA33-45BC-98BB-829A227A5054}" sibTransId="{9E931B85-0696-46A7-90A0-B873A654F919}"/>
    <dgm:cxn modelId="{E14A61A5-584D-43B6-9F04-0A872294B381}" type="presOf" srcId="{3022775B-A392-4ECF-BE6A-F8DF59E3BB4C}" destId="{1674E0D8-FA0F-4EAE-8D0E-6EE08A08B829}" srcOrd="0" destOrd="0" presId="urn:microsoft.com/office/officeart/2005/8/layout/vList2"/>
    <dgm:cxn modelId="{E7D966A6-CDB7-4F0E-B8E7-7FEB6CCBD4BE}" type="presParOf" srcId="{20F5CB52-E0F4-4109-BEC9-2E957F5B9F1F}" destId="{1674E0D8-FA0F-4EAE-8D0E-6EE08A08B829}" srcOrd="0" destOrd="0" presId="urn:microsoft.com/office/officeart/2005/8/layout/vList2"/>
    <dgm:cxn modelId="{A0B1FCF9-2346-4754-A8DA-1EB308C18687}" type="presParOf" srcId="{20F5CB52-E0F4-4109-BEC9-2E957F5B9F1F}" destId="{080C524B-65BC-49A6-AF16-5DD8C397E79F}" srcOrd="1" destOrd="0" presId="urn:microsoft.com/office/officeart/2005/8/layout/vList2"/>
    <dgm:cxn modelId="{F940CCFF-CC64-4BB2-82FE-131F6F743BA6}" type="presParOf" srcId="{20F5CB52-E0F4-4109-BEC9-2E957F5B9F1F}" destId="{4C5B92B0-0B4D-44D6-A3E0-86CE6D253D9C}" srcOrd="2" destOrd="0" presId="urn:microsoft.com/office/officeart/2005/8/layout/vList2"/>
    <dgm:cxn modelId="{5F42F0D2-25F6-490D-B594-ACF725A62018}" type="presParOf" srcId="{20F5CB52-E0F4-4109-BEC9-2E957F5B9F1F}" destId="{BD6BD5D0-058F-4B73-81B0-5F2D04001C77}" srcOrd="3" destOrd="0" presId="urn:microsoft.com/office/officeart/2005/8/layout/vList2"/>
    <dgm:cxn modelId="{9CA1647F-DAD4-46FA-8796-0DEAF9BCF943}" type="presParOf" srcId="{20F5CB52-E0F4-4109-BEC9-2E957F5B9F1F}" destId="{1129B3A8-DD4C-461A-AF51-16002CD08744}" srcOrd="4" destOrd="0" presId="urn:microsoft.com/office/officeart/2005/8/layout/vList2"/>
    <dgm:cxn modelId="{559AD916-C203-4689-9E04-073EF2EF8D37}" type="presParOf" srcId="{20F5CB52-E0F4-4109-BEC9-2E957F5B9F1F}" destId="{B8F9EF1D-1C7A-42CD-8A48-6FB4EE502843}" srcOrd="5" destOrd="0" presId="urn:microsoft.com/office/officeart/2005/8/layout/vList2"/>
    <dgm:cxn modelId="{F13862B2-B313-4451-9977-077A99C9E559}" type="presParOf" srcId="{20F5CB52-E0F4-4109-BEC9-2E957F5B9F1F}" destId="{9E8405FD-C216-454E-8E6E-7F3246555E3F}"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555A93-B951-4887-9226-F556AAD7625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uk-UA"/>
        </a:p>
      </dgm:t>
    </dgm:pt>
    <dgm:pt modelId="{3ECA0E42-169C-4836-BD3B-47135105157E}">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CAF1AAB8-5237-403D-9087-9AD34C6F59E0}" type="parTrans" cxnId="{348E4CC8-A2FA-4C49-9FF5-F57472E308EF}">
      <dgm:prSet/>
      <dgm:spPr/>
      <dgm:t>
        <a:bodyPr/>
        <a:lstStyle/>
        <a:p>
          <a:endParaRPr lang="uk-UA"/>
        </a:p>
      </dgm:t>
    </dgm:pt>
    <dgm:pt modelId="{103D2533-F666-4221-9AFC-889EB8EE50F8}" type="sibTrans" cxnId="{348E4CC8-A2FA-4C49-9FF5-F57472E308EF}">
      <dgm:prSet/>
      <dgm:spPr/>
      <dgm:t>
        <a:bodyPr/>
        <a:lstStyle/>
        <a:p>
          <a:endParaRPr lang="uk-UA"/>
        </a:p>
      </dgm:t>
    </dgm:pt>
    <dgm:pt modelId="{74A5CA37-4C27-4BA6-8194-660EAE15B8C5}">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яку проблему висвітлює ця тема?</a:t>
          </a:r>
          <a:endParaRPr lang="uk-UA" sz="1800" dirty="0"/>
        </a:p>
      </dgm:t>
    </dgm:pt>
    <dgm:pt modelId="{9346A042-8653-47F1-BA4F-BF8DF4E8A615}" type="parTrans" cxnId="{DBE64ED7-F033-4777-87C3-7A3FACDCBAC3}">
      <dgm:prSet/>
      <dgm:spPr/>
      <dgm:t>
        <a:bodyPr/>
        <a:lstStyle/>
        <a:p>
          <a:endParaRPr lang="uk-UA"/>
        </a:p>
      </dgm:t>
    </dgm:pt>
    <dgm:pt modelId="{2164F007-EECD-432C-BC08-C64ACAD4A4AA}" type="sibTrans" cxnId="{DBE64ED7-F033-4777-87C3-7A3FACDCBAC3}">
      <dgm:prSet/>
      <dgm:spPr/>
      <dgm:t>
        <a:bodyPr/>
        <a:lstStyle/>
        <a:p>
          <a:endParaRPr lang="uk-UA"/>
        </a:p>
      </dgm:t>
    </dgm:pt>
    <dgm:pt modelId="{8A3B014E-772C-4905-8C33-7D5DC55E988A}">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26ADC91E-56F1-40EE-98FD-2186E3549F62}" type="parTrans" cxnId="{9CAB904C-B927-4D85-9F40-484330532E1E}">
      <dgm:prSet/>
      <dgm:spPr/>
      <dgm:t>
        <a:bodyPr/>
        <a:lstStyle/>
        <a:p>
          <a:endParaRPr lang="uk-UA"/>
        </a:p>
      </dgm:t>
    </dgm:pt>
    <dgm:pt modelId="{329948AA-5B51-437A-966A-03BDB77918EB}" type="sibTrans" cxnId="{9CAB904C-B927-4D85-9F40-484330532E1E}">
      <dgm:prSet/>
      <dgm:spPr/>
      <dgm:t>
        <a:bodyPr/>
        <a:lstStyle/>
        <a:p>
          <a:endParaRPr lang="uk-UA"/>
        </a:p>
      </dgm:t>
    </dgm:pt>
    <dgm:pt modelId="{72FF744A-6CBF-4A5E-8675-2ADE65885C24}">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48758C6D-3BD8-404D-B57C-A59A30F38621}" type="parTrans" cxnId="{883A2B0E-F67C-4E34-B6C2-3FB39C622C20}">
      <dgm:prSet/>
      <dgm:spPr/>
      <dgm:t>
        <a:bodyPr/>
        <a:lstStyle/>
        <a:p>
          <a:endParaRPr lang="uk-UA"/>
        </a:p>
      </dgm:t>
    </dgm:pt>
    <dgm:pt modelId="{112D125C-8AB9-48A6-933F-B2ABF8972344}" type="sibTrans" cxnId="{883A2B0E-F67C-4E34-B6C2-3FB39C622C20}">
      <dgm:prSet/>
      <dgm:spPr/>
      <dgm:t>
        <a:bodyPr/>
        <a:lstStyle/>
        <a:p>
          <a:endParaRPr lang="uk-UA"/>
        </a:p>
      </dgm:t>
    </dgm:pt>
    <dgm:pt modelId="{2831140D-7B80-4D76-9F3E-455D163EC7C5}">
      <dgm:prSet phldrT="[Текст]"/>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D8185405-0746-444B-B43B-A8D18ACD5D8F}" type="parTrans" cxnId="{DB4AA806-7CA1-4279-B3F5-2C6AA4A8BC03}">
      <dgm:prSet/>
      <dgm:spPr/>
      <dgm:t>
        <a:bodyPr/>
        <a:lstStyle/>
        <a:p>
          <a:endParaRPr lang="uk-UA"/>
        </a:p>
      </dgm:t>
    </dgm:pt>
    <dgm:pt modelId="{64DBEA4E-34B8-426D-8CE6-A99F848BBEF3}" type="sibTrans" cxnId="{DB4AA806-7CA1-4279-B3F5-2C6AA4A8BC03}">
      <dgm:prSet/>
      <dgm:spPr/>
      <dgm:t>
        <a:bodyPr/>
        <a:lstStyle/>
        <a:p>
          <a:endParaRPr lang="uk-UA"/>
        </a:p>
      </dgm:t>
    </dgm:pt>
    <dgm:pt modelId="{9387093F-5AAD-4580-A0AB-746C1C88DC8B}">
      <dgm:prSet phldrT="[Текст]"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в чому полягає зміст проблеми, чим можна пояснити посилення уваги до цієї проблеми сьогодні, або, навпаки, її замовчування та відсутність дослідницької уваги?</a:t>
          </a:r>
          <a:endParaRPr lang="uk-UA" sz="1800" dirty="0"/>
        </a:p>
      </dgm:t>
    </dgm:pt>
    <dgm:pt modelId="{49FA79E4-DCB3-4493-BC14-41C503CDC67E}" type="parTrans" cxnId="{D450074D-517E-42D0-85C3-E0082E7A9014}">
      <dgm:prSet/>
      <dgm:spPr/>
      <dgm:t>
        <a:bodyPr/>
        <a:lstStyle/>
        <a:p>
          <a:endParaRPr lang="uk-UA"/>
        </a:p>
      </dgm:t>
    </dgm:pt>
    <dgm:pt modelId="{AEC29B21-B92C-4F9F-B412-34745732EE7C}" type="sibTrans" cxnId="{D450074D-517E-42D0-85C3-E0082E7A9014}">
      <dgm:prSet/>
      <dgm:spPr/>
      <dgm:t>
        <a:bodyPr/>
        <a:lstStyle/>
        <a:p>
          <a:endParaRPr lang="uk-UA"/>
        </a:p>
      </dgm:t>
    </dgm:pt>
    <dgm:pt modelId="{D3251718-C2B5-4FAA-915B-A40D5930BBA7}">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яким є спосіб теоретичного пояснення проблеми в межах різних підходів? </a:t>
          </a:r>
          <a:endParaRPr lang="uk-UA" sz="1800" dirty="0"/>
        </a:p>
      </dgm:t>
    </dgm:pt>
    <dgm:pt modelId="{496644E1-5C7A-40FB-9711-B2FF41669E9F}" type="parTrans" cxnId="{17925CE4-4AC1-4AEA-B353-CF0D4D5AB617}">
      <dgm:prSet/>
      <dgm:spPr/>
      <dgm:t>
        <a:bodyPr/>
        <a:lstStyle/>
        <a:p>
          <a:endParaRPr lang="uk-UA"/>
        </a:p>
      </dgm:t>
    </dgm:pt>
    <dgm:pt modelId="{4F7B27A7-F6F9-4935-94A2-F3551DB8E9FC}" type="sibTrans" cxnId="{17925CE4-4AC1-4AEA-B353-CF0D4D5AB617}">
      <dgm:prSet/>
      <dgm:spPr/>
      <dgm:t>
        <a:bodyPr/>
        <a:lstStyle/>
        <a:p>
          <a:endParaRPr lang="uk-UA"/>
        </a:p>
      </dgm:t>
    </dgm:pt>
    <dgm:pt modelId="{58F55E33-E888-4E4B-8C99-5E06216CEF42}">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в чому можливості та обмеження дослідження цієї проблеми, враховуючи позиції різних підходів? Що залишається поза увагою в межах одного підходу, але є фокусом дослідження в межах іншого?</a:t>
          </a:r>
          <a:endParaRPr lang="uk-UA" sz="1800" dirty="0"/>
        </a:p>
      </dgm:t>
    </dgm:pt>
    <dgm:pt modelId="{0EC4A1C8-2B93-4A08-891E-D7AD6185F4F1}" type="parTrans" cxnId="{0D655D55-EFE2-4EFA-BBD4-F8D7D22F5DE5}">
      <dgm:prSet/>
      <dgm:spPr/>
      <dgm:t>
        <a:bodyPr/>
        <a:lstStyle/>
        <a:p>
          <a:endParaRPr lang="uk-UA"/>
        </a:p>
      </dgm:t>
    </dgm:pt>
    <dgm:pt modelId="{6B036992-6F53-473E-8742-2526CDDF6711}" type="sibTrans" cxnId="{0D655D55-EFE2-4EFA-BBD4-F8D7D22F5DE5}">
      <dgm:prSet/>
      <dgm:spPr/>
      <dgm:t>
        <a:bodyPr/>
        <a:lstStyle/>
        <a:p>
          <a:endParaRPr lang="uk-UA"/>
        </a:p>
      </dgm:t>
    </dgm:pt>
    <dgm:pt modelId="{FDA2EF3E-EFCC-47B0-86D9-6102ACD5FFC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B734A21F-68EF-4F20-A65C-E35D741C1F61}" type="parTrans" cxnId="{01C8759E-6685-454D-93CE-3C951C33DB63}">
      <dgm:prSet/>
      <dgm:spPr/>
      <dgm:t>
        <a:bodyPr/>
        <a:lstStyle/>
        <a:p>
          <a:endParaRPr lang="uk-UA"/>
        </a:p>
      </dgm:t>
    </dgm:pt>
    <dgm:pt modelId="{F56C9A60-7FBD-4430-A94B-7BEB31EFEA51}" type="sibTrans" cxnId="{01C8759E-6685-454D-93CE-3C951C33DB63}">
      <dgm:prSet/>
      <dgm:spPr/>
      <dgm:t>
        <a:bodyPr/>
        <a:lstStyle/>
        <a:p>
          <a:endParaRPr lang="uk-UA"/>
        </a:p>
      </dgm:t>
    </dgm:pt>
    <dgm:pt modelId="{19232EFB-F94E-44E8-B637-14C3BE70319E}">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uk-UA" dirty="0"/>
        </a:p>
      </dgm:t>
    </dgm:pt>
    <dgm:pt modelId="{81B0FDAD-06D1-458E-A7BE-74B2CD876193}" type="parTrans" cxnId="{AFC1DABD-0D39-4723-AE82-5DE6CDDDB3F5}">
      <dgm:prSet/>
      <dgm:spPr/>
      <dgm:t>
        <a:bodyPr/>
        <a:lstStyle/>
        <a:p>
          <a:endParaRPr lang="uk-UA"/>
        </a:p>
      </dgm:t>
    </dgm:pt>
    <dgm:pt modelId="{83B43754-82AA-486D-8E63-76B0BECA16E1}" type="sibTrans" cxnId="{AFC1DABD-0D39-4723-AE82-5DE6CDDDB3F5}">
      <dgm:prSet/>
      <dgm:spPr/>
      <dgm:t>
        <a:bodyPr/>
        <a:lstStyle/>
        <a:p>
          <a:endParaRPr lang="uk-UA"/>
        </a:p>
      </dgm:t>
    </dgm:pt>
    <dgm:pt modelId="{FD04D105-60F7-4416-9020-B22B7C3B3829}">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якими є перспективи дослідження цієї проблеми з позиції різних авторів? </a:t>
          </a:r>
          <a:endParaRPr lang="uk-UA" sz="1800" dirty="0"/>
        </a:p>
      </dgm:t>
    </dgm:pt>
    <dgm:pt modelId="{B07D286D-1DA9-4DE4-95AB-A3D6D0F59D01}" type="parTrans" cxnId="{84A0C21F-535D-4B7A-8D3D-4C7E80E2161B}">
      <dgm:prSet/>
      <dgm:spPr/>
      <dgm:t>
        <a:bodyPr/>
        <a:lstStyle/>
        <a:p>
          <a:endParaRPr lang="uk-UA"/>
        </a:p>
      </dgm:t>
    </dgm:pt>
    <dgm:pt modelId="{DB9D14A8-A278-4708-824C-01552C519079}" type="sibTrans" cxnId="{84A0C21F-535D-4B7A-8D3D-4C7E80E2161B}">
      <dgm:prSet/>
      <dgm:spPr/>
      <dgm:t>
        <a:bodyPr/>
        <a:lstStyle/>
        <a:p>
          <a:endParaRPr lang="uk-UA"/>
        </a:p>
      </dgm:t>
    </dgm:pt>
    <dgm:pt modelId="{8F69840C-02C0-4686-969D-24503D175911}">
      <dgm:prSet custT="1"/>
      <dgm:spPr>
        <a:solidFill>
          <a:schemeClr val="accent6">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яка Ваша позиція щодо дослідження цієї проблеми? </a:t>
          </a:r>
          <a:endParaRPr lang="uk-UA" sz="1800" dirty="0"/>
        </a:p>
      </dgm:t>
    </dgm:pt>
    <dgm:pt modelId="{44976016-EE83-478E-8C3F-68B38A73E7AB}" type="parTrans" cxnId="{236A226E-44BB-47E1-B5AF-E743BF6C4CAE}">
      <dgm:prSet/>
      <dgm:spPr/>
      <dgm:t>
        <a:bodyPr/>
        <a:lstStyle/>
        <a:p>
          <a:endParaRPr lang="uk-UA"/>
        </a:p>
      </dgm:t>
    </dgm:pt>
    <dgm:pt modelId="{366481E4-5E2A-414C-BCE3-9AE52CF51EB8}" type="sibTrans" cxnId="{236A226E-44BB-47E1-B5AF-E743BF6C4CAE}">
      <dgm:prSet/>
      <dgm:spPr/>
      <dgm:t>
        <a:bodyPr/>
        <a:lstStyle/>
        <a:p>
          <a:endParaRPr lang="uk-UA"/>
        </a:p>
      </dgm:t>
    </dgm:pt>
    <dgm:pt modelId="{39099887-F913-4DE6-9BDD-0FAB7DA82949}" type="pres">
      <dgm:prSet presAssocID="{94555A93-B951-4887-9226-F556AAD7625F}" presName="linearFlow" presStyleCnt="0">
        <dgm:presLayoutVars>
          <dgm:dir/>
          <dgm:animLvl val="lvl"/>
          <dgm:resizeHandles val="exact"/>
        </dgm:presLayoutVars>
      </dgm:prSet>
      <dgm:spPr/>
      <dgm:t>
        <a:bodyPr/>
        <a:lstStyle/>
        <a:p>
          <a:endParaRPr lang="uk-UA"/>
        </a:p>
      </dgm:t>
    </dgm:pt>
    <dgm:pt modelId="{F8F33DD9-370D-42ED-B906-EF373F72BA7A}" type="pres">
      <dgm:prSet presAssocID="{3ECA0E42-169C-4836-BD3B-47135105157E}" presName="composite" presStyleCnt="0"/>
      <dgm:spPr/>
    </dgm:pt>
    <dgm:pt modelId="{1B0A753B-1326-4CD5-A150-F80E9A25060A}" type="pres">
      <dgm:prSet presAssocID="{3ECA0E42-169C-4836-BD3B-47135105157E}" presName="parentText" presStyleLbl="alignNode1" presStyleIdx="0" presStyleCnt="6" custLinFactNeighborX="1366" custLinFactNeighborY="-7904">
        <dgm:presLayoutVars>
          <dgm:chMax val="1"/>
          <dgm:bulletEnabled val="1"/>
        </dgm:presLayoutVars>
      </dgm:prSet>
      <dgm:spPr/>
      <dgm:t>
        <a:bodyPr/>
        <a:lstStyle/>
        <a:p>
          <a:endParaRPr lang="uk-UA"/>
        </a:p>
      </dgm:t>
    </dgm:pt>
    <dgm:pt modelId="{620EC74A-E288-4222-B566-E643BC90728C}" type="pres">
      <dgm:prSet presAssocID="{3ECA0E42-169C-4836-BD3B-47135105157E}" presName="descendantText" presStyleLbl="alignAcc1" presStyleIdx="0" presStyleCnt="6" custScaleY="121919" custLinFactNeighborX="970" custLinFactNeighborY="9909">
        <dgm:presLayoutVars>
          <dgm:bulletEnabled val="1"/>
        </dgm:presLayoutVars>
      </dgm:prSet>
      <dgm:spPr/>
      <dgm:t>
        <a:bodyPr/>
        <a:lstStyle/>
        <a:p>
          <a:endParaRPr lang="uk-UA"/>
        </a:p>
      </dgm:t>
    </dgm:pt>
    <dgm:pt modelId="{82B79BB0-B47A-427F-8359-A4CB996FBB68}" type="pres">
      <dgm:prSet presAssocID="{103D2533-F666-4221-9AFC-889EB8EE50F8}" presName="sp" presStyleCnt="0"/>
      <dgm:spPr/>
    </dgm:pt>
    <dgm:pt modelId="{935C33C5-9AF1-4B52-8E8E-7E390E9EADB0}" type="pres">
      <dgm:prSet presAssocID="{8A3B014E-772C-4905-8C33-7D5DC55E988A}" presName="composite" presStyleCnt="0"/>
      <dgm:spPr/>
    </dgm:pt>
    <dgm:pt modelId="{12427A6F-416E-4FFF-BA39-8BC862ECEA07}" type="pres">
      <dgm:prSet presAssocID="{8A3B014E-772C-4905-8C33-7D5DC55E988A}" presName="parentText" presStyleLbl="alignNode1" presStyleIdx="1" presStyleCnt="6">
        <dgm:presLayoutVars>
          <dgm:chMax val="1"/>
          <dgm:bulletEnabled val="1"/>
        </dgm:presLayoutVars>
      </dgm:prSet>
      <dgm:spPr/>
      <dgm:t>
        <a:bodyPr/>
        <a:lstStyle/>
        <a:p>
          <a:endParaRPr lang="uk-UA"/>
        </a:p>
      </dgm:t>
    </dgm:pt>
    <dgm:pt modelId="{A4C109A1-FFE8-4AC4-AA18-D611ADA63ED7}" type="pres">
      <dgm:prSet presAssocID="{8A3B014E-772C-4905-8C33-7D5DC55E988A}" presName="descendantText" presStyleLbl="alignAcc1" presStyleIdx="1" presStyleCnt="6" custScaleY="90548">
        <dgm:presLayoutVars>
          <dgm:bulletEnabled val="1"/>
        </dgm:presLayoutVars>
      </dgm:prSet>
      <dgm:spPr/>
      <dgm:t>
        <a:bodyPr/>
        <a:lstStyle/>
        <a:p>
          <a:endParaRPr lang="uk-UA"/>
        </a:p>
      </dgm:t>
    </dgm:pt>
    <dgm:pt modelId="{A5B5F350-8B7B-40E2-B042-B0C452099D31}" type="pres">
      <dgm:prSet presAssocID="{329948AA-5B51-437A-966A-03BDB77918EB}" presName="sp" presStyleCnt="0"/>
      <dgm:spPr/>
    </dgm:pt>
    <dgm:pt modelId="{52C7F9C4-83FC-48DC-B2BD-5E78101AAC88}" type="pres">
      <dgm:prSet presAssocID="{72FF744A-6CBF-4A5E-8675-2ADE65885C24}" presName="composite" presStyleCnt="0"/>
      <dgm:spPr/>
    </dgm:pt>
    <dgm:pt modelId="{C5FFFFA9-5439-4144-9658-B3EBBDFD3B82}" type="pres">
      <dgm:prSet presAssocID="{72FF744A-6CBF-4A5E-8675-2ADE65885C24}" presName="parentText" presStyleLbl="alignNode1" presStyleIdx="2" presStyleCnt="6">
        <dgm:presLayoutVars>
          <dgm:chMax val="1"/>
          <dgm:bulletEnabled val="1"/>
        </dgm:presLayoutVars>
      </dgm:prSet>
      <dgm:spPr/>
      <dgm:t>
        <a:bodyPr/>
        <a:lstStyle/>
        <a:p>
          <a:endParaRPr lang="uk-UA"/>
        </a:p>
      </dgm:t>
    </dgm:pt>
    <dgm:pt modelId="{AA1533E8-D3F8-41B4-B2DC-25953C9C1D5D}" type="pres">
      <dgm:prSet presAssocID="{72FF744A-6CBF-4A5E-8675-2ADE65885C24}" presName="descendantText" presStyleLbl="alignAcc1" presStyleIdx="2" presStyleCnt="6" custScaleY="192809">
        <dgm:presLayoutVars>
          <dgm:bulletEnabled val="1"/>
        </dgm:presLayoutVars>
      </dgm:prSet>
      <dgm:spPr/>
      <dgm:t>
        <a:bodyPr/>
        <a:lstStyle/>
        <a:p>
          <a:endParaRPr lang="uk-UA"/>
        </a:p>
      </dgm:t>
    </dgm:pt>
    <dgm:pt modelId="{6AA93ADC-3DAF-4935-B419-7725E4A6A245}" type="pres">
      <dgm:prSet presAssocID="{112D125C-8AB9-48A6-933F-B2ABF8972344}" presName="sp" presStyleCnt="0"/>
      <dgm:spPr/>
    </dgm:pt>
    <dgm:pt modelId="{51B84B5C-722C-457A-96EE-F1223FB160EA}" type="pres">
      <dgm:prSet presAssocID="{2831140D-7B80-4D76-9F3E-455D163EC7C5}" presName="composite" presStyleCnt="0"/>
      <dgm:spPr/>
    </dgm:pt>
    <dgm:pt modelId="{153F3C31-4032-4A57-A749-2B3D6D0BE2F5}" type="pres">
      <dgm:prSet presAssocID="{2831140D-7B80-4D76-9F3E-455D163EC7C5}" presName="parentText" presStyleLbl="alignNode1" presStyleIdx="3" presStyleCnt="6">
        <dgm:presLayoutVars>
          <dgm:chMax val="1"/>
          <dgm:bulletEnabled val="1"/>
        </dgm:presLayoutVars>
      </dgm:prSet>
      <dgm:spPr/>
      <dgm:t>
        <a:bodyPr/>
        <a:lstStyle/>
        <a:p>
          <a:endParaRPr lang="uk-UA"/>
        </a:p>
      </dgm:t>
    </dgm:pt>
    <dgm:pt modelId="{C30454DC-1841-432C-9510-9A48581E68B1}" type="pres">
      <dgm:prSet presAssocID="{2831140D-7B80-4D76-9F3E-455D163EC7C5}" presName="descendantText" presStyleLbl="alignAcc1" presStyleIdx="3" presStyleCnt="6" custScaleY="175955">
        <dgm:presLayoutVars>
          <dgm:bulletEnabled val="1"/>
        </dgm:presLayoutVars>
      </dgm:prSet>
      <dgm:spPr/>
      <dgm:t>
        <a:bodyPr/>
        <a:lstStyle/>
        <a:p>
          <a:endParaRPr lang="uk-UA"/>
        </a:p>
      </dgm:t>
    </dgm:pt>
    <dgm:pt modelId="{F644CEA1-C7A5-47DB-AD15-B94CFAE7791B}" type="pres">
      <dgm:prSet presAssocID="{64DBEA4E-34B8-426D-8CE6-A99F848BBEF3}" presName="sp" presStyleCnt="0"/>
      <dgm:spPr/>
    </dgm:pt>
    <dgm:pt modelId="{E6DA6F44-804C-4614-8807-1810041ABEC6}" type="pres">
      <dgm:prSet presAssocID="{FDA2EF3E-EFCC-47B0-86D9-6102ACD5FFCD}" presName="composite" presStyleCnt="0"/>
      <dgm:spPr/>
    </dgm:pt>
    <dgm:pt modelId="{F79DE3BE-562B-4183-8B5D-A2AC77CF538B}" type="pres">
      <dgm:prSet presAssocID="{FDA2EF3E-EFCC-47B0-86D9-6102ACD5FFCD}" presName="parentText" presStyleLbl="alignNode1" presStyleIdx="4" presStyleCnt="6">
        <dgm:presLayoutVars>
          <dgm:chMax val="1"/>
          <dgm:bulletEnabled val="1"/>
        </dgm:presLayoutVars>
      </dgm:prSet>
      <dgm:spPr/>
      <dgm:t>
        <a:bodyPr/>
        <a:lstStyle/>
        <a:p>
          <a:endParaRPr lang="uk-UA"/>
        </a:p>
      </dgm:t>
    </dgm:pt>
    <dgm:pt modelId="{DFB43FC0-93CB-4FCA-A474-2E954495F998}" type="pres">
      <dgm:prSet presAssocID="{FDA2EF3E-EFCC-47B0-86D9-6102ACD5FFCD}" presName="descendantText" presStyleLbl="alignAcc1" presStyleIdx="4" presStyleCnt="6" custScaleY="113346">
        <dgm:presLayoutVars>
          <dgm:bulletEnabled val="1"/>
        </dgm:presLayoutVars>
      </dgm:prSet>
      <dgm:spPr/>
      <dgm:t>
        <a:bodyPr/>
        <a:lstStyle/>
        <a:p>
          <a:endParaRPr lang="uk-UA"/>
        </a:p>
      </dgm:t>
    </dgm:pt>
    <dgm:pt modelId="{232EE8B3-2C7D-4E84-BF0B-F9298C608F50}" type="pres">
      <dgm:prSet presAssocID="{F56C9A60-7FBD-4430-A94B-7BEB31EFEA51}" presName="sp" presStyleCnt="0"/>
      <dgm:spPr/>
    </dgm:pt>
    <dgm:pt modelId="{4FCACC55-32DF-48EE-9424-065E6C9B068B}" type="pres">
      <dgm:prSet presAssocID="{19232EFB-F94E-44E8-B637-14C3BE70319E}" presName="composite" presStyleCnt="0"/>
      <dgm:spPr/>
    </dgm:pt>
    <dgm:pt modelId="{848A7256-9280-442B-9A19-0C8591004321}" type="pres">
      <dgm:prSet presAssocID="{19232EFB-F94E-44E8-B637-14C3BE70319E}" presName="parentText" presStyleLbl="alignNode1" presStyleIdx="5" presStyleCnt="6">
        <dgm:presLayoutVars>
          <dgm:chMax val="1"/>
          <dgm:bulletEnabled val="1"/>
        </dgm:presLayoutVars>
      </dgm:prSet>
      <dgm:spPr/>
      <dgm:t>
        <a:bodyPr/>
        <a:lstStyle/>
        <a:p>
          <a:endParaRPr lang="uk-UA"/>
        </a:p>
      </dgm:t>
    </dgm:pt>
    <dgm:pt modelId="{F89B25FC-E700-4C79-A82B-90411AA71B99}" type="pres">
      <dgm:prSet presAssocID="{19232EFB-F94E-44E8-B637-14C3BE70319E}" presName="descendantText" presStyleLbl="alignAcc1" presStyleIdx="5" presStyleCnt="6" custScaleY="101028">
        <dgm:presLayoutVars>
          <dgm:bulletEnabled val="1"/>
        </dgm:presLayoutVars>
      </dgm:prSet>
      <dgm:spPr/>
      <dgm:t>
        <a:bodyPr/>
        <a:lstStyle/>
        <a:p>
          <a:endParaRPr lang="uk-UA"/>
        </a:p>
      </dgm:t>
    </dgm:pt>
  </dgm:ptLst>
  <dgm:cxnLst>
    <dgm:cxn modelId="{F96D120C-BBF0-44F1-94BC-78C28EB12C9D}" type="presOf" srcId="{8A3B014E-772C-4905-8C33-7D5DC55E988A}" destId="{12427A6F-416E-4FFF-BA39-8BC862ECEA07}" srcOrd="0" destOrd="0" presId="urn:microsoft.com/office/officeart/2005/8/layout/chevron2"/>
    <dgm:cxn modelId="{F06AE88C-206F-4BC1-95AF-28E423B0BF36}" type="presOf" srcId="{94555A93-B951-4887-9226-F556AAD7625F}" destId="{39099887-F913-4DE6-9BDD-0FAB7DA82949}" srcOrd="0" destOrd="0" presId="urn:microsoft.com/office/officeart/2005/8/layout/chevron2"/>
    <dgm:cxn modelId="{B1EB8F97-12AE-418A-A3B0-63AC9DAB9ABA}" type="presOf" srcId="{72FF744A-6CBF-4A5E-8675-2ADE65885C24}" destId="{C5FFFFA9-5439-4144-9658-B3EBBDFD3B82}" srcOrd="0" destOrd="0" presId="urn:microsoft.com/office/officeart/2005/8/layout/chevron2"/>
    <dgm:cxn modelId="{19B1C950-A3BD-4D83-86ED-B0B439B3D078}" type="presOf" srcId="{19232EFB-F94E-44E8-B637-14C3BE70319E}" destId="{848A7256-9280-442B-9A19-0C8591004321}" srcOrd="0" destOrd="0" presId="urn:microsoft.com/office/officeart/2005/8/layout/chevron2"/>
    <dgm:cxn modelId="{DBE64ED7-F033-4777-87C3-7A3FACDCBAC3}" srcId="{3ECA0E42-169C-4836-BD3B-47135105157E}" destId="{74A5CA37-4C27-4BA6-8194-660EAE15B8C5}" srcOrd="0" destOrd="0" parTransId="{9346A042-8653-47F1-BA4F-BF8DF4E8A615}" sibTransId="{2164F007-EECD-432C-BC08-C64ACAD4A4AA}"/>
    <dgm:cxn modelId="{84A0C21F-535D-4B7A-8D3D-4C7E80E2161B}" srcId="{FDA2EF3E-EFCC-47B0-86D9-6102ACD5FFCD}" destId="{FD04D105-60F7-4416-9020-B22B7C3B3829}" srcOrd="0" destOrd="0" parTransId="{B07D286D-1DA9-4DE4-95AB-A3D6D0F59D01}" sibTransId="{DB9D14A8-A278-4708-824C-01552C519079}"/>
    <dgm:cxn modelId="{10EB5830-D524-4488-9775-74C37C18B40F}" type="presOf" srcId="{2831140D-7B80-4D76-9F3E-455D163EC7C5}" destId="{153F3C31-4032-4A57-A749-2B3D6D0BE2F5}" srcOrd="0" destOrd="0" presId="urn:microsoft.com/office/officeart/2005/8/layout/chevron2"/>
    <dgm:cxn modelId="{D2754248-58D0-418A-ABF3-672BF88B8A5D}" type="presOf" srcId="{74A5CA37-4C27-4BA6-8194-660EAE15B8C5}" destId="{620EC74A-E288-4222-B566-E643BC90728C}" srcOrd="0" destOrd="0" presId="urn:microsoft.com/office/officeart/2005/8/layout/chevron2"/>
    <dgm:cxn modelId="{AFC1DABD-0D39-4723-AE82-5DE6CDDDB3F5}" srcId="{94555A93-B951-4887-9226-F556AAD7625F}" destId="{19232EFB-F94E-44E8-B637-14C3BE70319E}" srcOrd="5" destOrd="0" parTransId="{81B0FDAD-06D1-458E-A7BE-74B2CD876193}" sibTransId="{83B43754-82AA-486D-8E63-76B0BECA16E1}"/>
    <dgm:cxn modelId="{0D655D55-EFE2-4EFA-BBD4-F8D7D22F5DE5}" srcId="{72FF744A-6CBF-4A5E-8675-2ADE65885C24}" destId="{58F55E33-E888-4E4B-8C99-5E06216CEF42}" srcOrd="0" destOrd="0" parTransId="{0EC4A1C8-2B93-4A08-891E-D7AD6185F4F1}" sibTransId="{6B036992-6F53-473E-8742-2526CDDF6711}"/>
    <dgm:cxn modelId="{16E2D8EE-ABDC-40E3-99A1-27224B0E2B89}" type="presOf" srcId="{FD04D105-60F7-4416-9020-B22B7C3B3829}" destId="{DFB43FC0-93CB-4FCA-A474-2E954495F998}" srcOrd="0" destOrd="0" presId="urn:microsoft.com/office/officeart/2005/8/layout/chevron2"/>
    <dgm:cxn modelId="{17925CE4-4AC1-4AEA-B353-CF0D4D5AB617}" srcId="{8A3B014E-772C-4905-8C33-7D5DC55E988A}" destId="{D3251718-C2B5-4FAA-915B-A40D5930BBA7}" srcOrd="0" destOrd="0" parTransId="{496644E1-5C7A-40FB-9711-B2FF41669E9F}" sibTransId="{4F7B27A7-F6F9-4935-94A2-F3551DB8E9FC}"/>
    <dgm:cxn modelId="{82EFFB3C-433E-4BAE-BAB1-9A6B86C7B1DB}" type="presOf" srcId="{9387093F-5AAD-4580-A0AB-746C1C88DC8B}" destId="{C30454DC-1841-432C-9510-9A48581E68B1}" srcOrd="0" destOrd="0" presId="urn:microsoft.com/office/officeart/2005/8/layout/chevron2"/>
    <dgm:cxn modelId="{116235F2-3AFD-487C-A311-7CC9536A0953}" type="presOf" srcId="{8F69840C-02C0-4686-969D-24503D175911}" destId="{F89B25FC-E700-4C79-A82B-90411AA71B99}" srcOrd="0" destOrd="0" presId="urn:microsoft.com/office/officeart/2005/8/layout/chevron2"/>
    <dgm:cxn modelId="{9B7F4C6F-5BE7-4208-8EDB-F028B85DED18}" type="presOf" srcId="{D3251718-C2B5-4FAA-915B-A40D5930BBA7}" destId="{A4C109A1-FFE8-4AC4-AA18-D611ADA63ED7}" srcOrd="0" destOrd="0" presId="urn:microsoft.com/office/officeart/2005/8/layout/chevron2"/>
    <dgm:cxn modelId="{DB4AA806-7CA1-4279-B3F5-2C6AA4A8BC03}" srcId="{94555A93-B951-4887-9226-F556AAD7625F}" destId="{2831140D-7B80-4D76-9F3E-455D163EC7C5}" srcOrd="3" destOrd="0" parTransId="{D8185405-0746-444B-B43B-A8D18ACD5D8F}" sibTransId="{64DBEA4E-34B8-426D-8CE6-A99F848BBEF3}"/>
    <dgm:cxn modelId="{483987DD-E291-47A3-9764-D57EC03501C2}" type="presOf" srcId="{FDA2EF3E-EFCC-47B0-86D9-6102ACD5FFCD}" destId="{F79DE3BE-562B-4183-8B5D-A2AC77CF538B}" srcOrd="0" destOrd="0" presId="urn:microsoft.com/office/officeart/2005/8/layout/chevron2"/>
    <dgm:cxn modelId="{348E4CC8-A2FA-4C49-9FF5-F57472E308EF}" srcId="{94555A93-B951-4887-9226-F556AAD7625F}" destId="{3ECA0E42-169C-4836-BD3B-47135105157E}" srcOrd="0" destOrd="0" parTransId="{CAF1AAB8-5237-403D-9087-9AD34C6F59E0}" sibTransId="{103D2533-F666-4221-9AFC-889EB8EE50F8}"/>
    <dgm:cxn modelId="{3EF4BEFD-0F3F-4A2A-8163-60EA429C2546}" type="presOf" srcId="{3ECA0E42-169C-4836-BD3B-47135105157E}" destId="{1B0A753B-1326-4CD5-A150-F80E9A25060A}" srcOrd="0" destOrd="0" presId="urn:microsoft.com/office/officeart/2005/8/layout/chevron2"/>
    <dgm:cxn modelId="{883A2B0E-F67C-4E34-B6C2-3FB39C622C20}" srcId="{94555A93-B951-4887-9226-F556AAD7625F}" destId="{72FF744A-6CBF-4A5E-8675-2ADE65885C24}" srcOrd="2" destOrd="0" parTransId="{48758C6D-3BD8-404D-B57C-A59A30F38621}" sibTransId="{112D125C-8AB9-48A6-933F-B2ABF8972344}"/>
    <dgm:cxn modelId="{236A226E-44BB-47E1-B5AF-E743BF6C4CAE}" srcId="{19232EFB-F94E-44E8-B637-14C3BE70319E}" destId="{8F69840C-02C0-4686-969D-24503D175911}" srcOrd="0" destOrd="0" parTransId="{44976016-EE83-478E-8C3F-68B38A73E7AB}" sibTransId="{366481E4-5E2A-414C-BCE3-9AE52CF51EB8}"/>
    <dgm:cxn modelId="{D450074D-517E-42D0-85C3-E0082E7A9014}" srcId="{2831140D-7B80-4D76-9F3E-455D163EC7C5}" destId="{9387093F-5AAD-4580-A0AB-746C1C88DC8B}" srcOrd="0" destOrd="0" parTransId="{49FA79E4-DCB3-4493-BC14-41C503CDC67E}" sibTransId="{AEC29B21-B92C-4F9F-B412-34745732EE7C}"/>
    <dgm:cxn modelId="{C9949DEB-1040-444E-8839-605690C32AF7}" type="presOf" srcId="{58F55E33-E888-4E4B-8C99-5E06216CEF42}" destId="{AA1533E8-D3F8-41B4-B2DC-25953C9C1D5D}" srcOrd="0" destOrd="0" presId="urn:microsoft.com/office/officeart/2005/8/layout/chevron2"/>
    <dgm:cxn modelId="{01C8759E-6685-454D-93CE-3C951C33DB63}" srcId="{94555A93-B951-4887-9226-F556AAD7625F}" destId="{FDA2EF3E-EFCC-47B0-86D9-6102ACD5FFCD}" srcOrd="4" destOrd="0" parTransId="{B734A21F-68EF-4F20-A65C-E35D741C1F61}" sibTransId="{F56C9A60-7FBD-4430-A94B-7BEB31EFEA51}"/>
    <dgm:cxn modelId="{9CAB904C-B927-4D85-9F40-484330532E1E}" srcId="{94555A93-B951-4887-9226-F556AAD7625F}" destId="{8A3B014E-772C-4905-8C33-7D5DC55E988A}" srcOrd="1" destOrd="0" parTransId="{26ADC91E-56F1-40EE-98FD-2186E3549F62}" sibTransId="{329948AA-5B51-437A-966A-03BDB77918EB}"/>
    <dgm:cxn modelId="{C7C2A998-45C1-4094-B6FA-B95CAEACA284}" type="presParOf" srcId="{39099887-F913-4DE6-9BDD-0FAB7DA82949}" destId="{F8F33DD9-370D-42ED-B906-EF373F72BA7A}" srcOrd="0" destOrd="0" presId="urn:microsoft.com/office/officeart/2005/8/layout/chevron2"/>
    <dgm:cxn modelId="{5CC5C5BD-D6A6-4EC9-B2EB-4CCF32AAE86F}" type="presParOf" srcId="{F8F33DD9-370D-42ED-B906-EF373F72BA7A}" destId="{1B0A753B-1326-4CD5-A150-F80E9A25060A}" srcOrd="0" destOrd="0" presId="urn:microsoft.com/office/officeart/2005/8/layout/chevron2"/>
    <dgm:cxn modelId="{8C41A398-62BF-4C01-8246-BDE09BB4D796}" type="presParOf" srcId="{F8F33DD9-370D-42ED-B906-EF373F72BA7A}" destId="{620EC74A-E288-4222-B566-E643BC90728C}" srcOrd="1" destOrd="0" presId="urn:microsoft.com/office/officeart/2005/8/layout/chevron2"/>
    <dgm:cxn modelId="{A47F74BB-D547-4A3F-999B-5FF4D19103DD}" type="presParOf" srcId="{39099887-F913-4DE6-9BDD-0FAB7DA82949}" destId="{82B79BB0-B47A-427F-8359-A4CB996FBB68}" srcOrd="1" destOrd="0" presId="urn:microsoft.com/office/officeart/2005/8/layout/chevron2"/>
    <dgm:cxn modelId="{D7C2486E-15CB-4849-824B-695F1A9C5F6C}" type="presParOf" srcId="{39099887-F913-4DE6-9BDD-0FAB7DA82949}" destId="{935C33C5-9AF1-4B52-8E8E-7E390E9EADB0}" srcOrd="2" destOrd="0" presId="urn:microsoft.com/office/officeart/2005/8/layout/chevron2"/>
    <dgm:cxn modelId="{23AE6406-3A3A-4575-B6F6-18A13EEFE2B7}" type="presParOf" srcId="{935C33C5-9AF1-4B52-8E8E-7E390E9EADB0}" destId="{12427A6F-416E-4FFF-BA39-8BC862ECEA07}" srcOrd="0" destOrd="0" presId="urn:microsoft.com/office/officeart/2005/8/layout/chevron2"/>
    <dgm:cxn modelId="{F3B481F7-7AFE-4A43-B03A-097AFF1E041C}" type="presParOf" srcId="{935C33C5-9AF1-4B52-8E8E-7E390E9EADB0}" destId="{A4C109A1-FFE8-4AC4-AA18-D611ADA63ED7}" srcOrd="1" destOrd="0" presId="urn:microsoft.com/office/officeart/2005/8/layout/chevron2"/>
    <dgm:cxn modelId="{EF23372B-AFEF-416C-83E6-19715DC70902}" type="presParOf" srcId="{39099887-F913-4DE6-9BDD-0FAB7DA82949}" destId="{A5B5F350-8B7B-40E2-B042-B0C452099D31}" srcOrd="3" destOrd="0" presId="urn:microsoft.com/office/officeart/2005/8/layout/chevron2"/>
    <dgm:cxn modelId="{F3241FE8-60B9-4522-9A8B-0CCC6CB0E724}" type="presParOf" srcId="{39099887-F913-4DE6-9BDD-0FAB7DA82949}" destId="{52C7F9C4-83FC-48DC-B2BD-5E78101AAC88}" srcOrd="4" destOrd="0" presId="urn:microsoft.com/office/officeart/2005/8/layout/chevron2"/>
    <dgm:cxn modelId="{B882B017-9238-44D0-9C75-FDED4E7E6865}" type="presParOf" srcId="{52C7F9C4-83FC-48DC-B2BD-5E78101AAC88}" destId="{C5FFFFA9-5439-4144-9658-B3EBBDFD3B82}" srcOrd="0" destOrd="0" presId="urn:microsoft.com/office/officeart/2005/8/layout/chevron2"/>
    <dgm:cxn modelId="{842BAC3C-DD61-4272-B801-CA3CE5FDBA1C}" type="presParOf" srcId="{52C7F9C4-83FC-48DC-B2BD-5E78101AAC88}" destId="{AA1533E8-D3F8-41B4-B2DC-25953C9C1D5D}" srcOrd="1" destOrd="0" presId="urn:microsoft.com/office/officeart/2005/8/layout/chevron2"/>
    <dgm:cxn modelId="{258A647A-07BE-45A9-9E57-BC818908D49C}" type="presParOf" srcId="{39099887-F913-4DE6-9BDD-0FAB7DA82949}" destId="{6AA93ADC-3DAF-4935-B419-7725E4A6A245}" srcOrd="5" destOrd="0" presId="urn:microsoft.com/office/officeart/2005/8/layout/chevron2"/>
    <dgm:cxn modelId="{541712F7-1308-4867-8E0E-884FD71AAE83}" type="presParOf" srcId="{39099887-F913-4DE6-9BDD-0FAB7DA82949}" destId="{51B84B5C-722C-457A-96EE-F1223FB160EA}" srcOrd="6" destOrd="0" presId="urn:microsoft.com/office/officeart/2005/8/layout/chevron2"/>
    <dgm:cxn modelId="{BD59E75D-0589-40A3-A7BD-A13B86616CE5}" type="presParOf" srcId="{51B84B5C-722C-457A-96EE-F1223FB160EA}" destId="{153F3C31-4032-4A57-A749-2B3D6D0BE2F5}" srcOrd="0" destOrd="0" presId="urn:microsoft.com/office/officeart/2005/8/layout/chevron2"/>
    <dgm:cxn modelId="{95595B12-DF1A-4223-A0CA-FF7D5D08E779}" type="presParOf" srcId="{51B84B5C-722C-457A-96EE-F1223FB160EA}" destId="{C30454DC-1841-432C-9510-9A48581E68B1}" srcOrd="1" destOrd="0" presId="urn:microsoft.com/office/officeart/2005/8/layout/chevron2"/>
    <dgm:cxn modelId="{1A7B5963-C2FC-4A4C-BEF5-A3B4E17E32DE}" type="presParOf" srcId="{39099887-F913-4DE6-9BDD-0FAB7DA82949}" destId="{F644CEA1-C7A5-47DB-AD15-B94CFAE7791B}" srcOrd="7" destOrd="0" presId="urn:microsoft.com/office/officeart/2005/8/layout/chevron2"/>
    <dgm:cxn modelId="{43C2AE02-5781-48A7-B51F-DFFACD5FE5C5}" type="presParOf" srcId="{39099887-F913-4DE6-9BDD-0FAB7DA82949}" destId="{E6DA6F44-804C-4614-8807-1810041ABEC6}" srcOrd="8" destOrd="0" presId="urn:microsoft.com/office/officeart/2005/8/layout/chevron2"/>
    <dgm:cxn modelId="{FF669F0B-6CA7-4D52-89AC-6415424A7286}" type="presParOf" srcId="{E6DA6F44-804C-4614-8807-1810041ABEC6}" destId="{F79DE3BE-562B-4183-8B5D-A2AC77CF538B}" srcOrd="0" destOrd="0" presId="urn:microsoft.com/office/officeart/2005/8/layout/chevron2"/>
    <dgm:cxn modelId="{635B9C4A-194C-440C-8524-E32DD0C01B7F}" type="presParOf" srcId="{E6DA6F44-804C-4614-8807-1810041ABEC6}" destId="{DFB43FC0-93CB-4FCA-A474-2E954495F998}" srcOrd="1" destOrd="0" presId="urn:microsoft.com/office/officeart/2005/8/layout/chevron2"/>
    <dgm:cxn modelId="{81548E97-B499-498E-A262-DB303C98BD39}" type="presParOf" srcId="{39099887-F913-4DE6-9BDD-0FAB7DA82949}" destId="{232EE8B3-2C7D-4E84-BF0B-F9298C608F50}" srcOrd="9" destOrd="0" presId="urn:microsoft.com/office/officeart/2005/8/layout/chevron2"/>
    <dgm:cxn modelId="{4EC85FCB-C32F-487C-9686-1F4304D7C1E3}" type="presParOf" srcId="{39099887-F913-4DE6-9BDD-0FAB7DA82949}" destId="{4FCACC55-32DF-48EE-9424-065E6C9B068B}" srcOrd="10" destOrd="0" presId="urn:microsoft.com/office/officeart/2005/8/layout/chevron2"/>
    <dgm:cxn modelId="{485EA511-2964-45B1-B28C-5E63B60FB966}" type="presParOf" srcId="{4FCACC55-32DF-48EE-9424-065E6C9B068B}" destId="{848A7256-9280-442B-9A19-0C8591004321}" srcOrd="0" destOrd="0" presId="urn:microsoft.com/office/officeart/2005/8/layout/chevron2"/>
    <dgm:cxn modelId="{802A1FA5-97C2-4C85-8553-2FA9B1730604}" type="presParOf" srcId="{4FCACC55-32DF-48EE-9424-065E6C9B068B}" destId="{F89B25FC-E700-4C79-A82B-90411AA71B99}"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b="1" dirty="0" smtClean="0"/>
            <a:t>Вступ</a:t>
          </a:r>
          <a:endParaRPr lang="uk-UA" sz="18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462230F-3488-4C48-A8A6-504214275DF5}">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вихідні дані джерела (назва, жанр, автор, місце і рік видання, структура, обсяг, ілюстрації).</a:t>
          </a:r>
          <a:endParaRPr lang="uk-UA" sz="1800" dirty="0"/>
        </a:p>
      </dgm:t>
    </dgm:pt>
    <dgm:pt modelId="{486E9759-626F-4FB7-8493-FE0F5E93AC3C}" type="parTrans" cxnId="{F9237728-8984-4579-AD16-61D8E0345CDD}">
      <dgm:prSet/>
      <dgm:spPr/>
      <dgm:t>
        <a:bodyPr/>
        <a:lstStyle/>
        <a:p>
          <a:endParaRPr lang="uk-UA"/>
        </a:p>
      </dgm:t>
    </dgm:pt>
    <dgm:pt modelId="{D725F34E-B88D-4495-BBAD-DB72EA62D657}" type="sibTrans" cxnId="{F9237728-8984-4579-AD16-61D8E0345CDD}">
      <dgm:prSet/>
      <dgm:spPr/>
      <dgm:t>
        <a:bodyPr/>
        <a:lstStyle/>
        <a:p>
          <a:endParaRPr lang="uk-UA"/>
        </a:p>
      </dgm:t>
    </dgm:pt>
    <dgm:pt modelId="{323817D1-BD37-418F-9CF6-C917EFE2E4D7}">
      <dgm:prSet phldrT="[Текст]" custT="1"/>
      <dgm:spPr>
        <a:solidFill>
          <a:schemeClr val="accent1">
            <a:lumMod val="40000"/>
            <a:lumOff val="60000"/>
          </a:schemeClr>
        </a:solidFill>
      </dgm:spPr>
      <dgm:t>
        <a:bodyPr/>
        <a:lstStyle/>
        <a:p>
          <a:r>
            <a:rPr lang="uk-UA" sz="1800" b="1" dirty="0" smtClean="0"/>
            <a:t>Основна частина</a:t>
          </a:r>
          <a:endParaRPr lang="uk-UA" sz="1800" b="1" dirty="0"/>
        </a:p>
      </dgm:t>
    </dgm:pt>
    <dgm:pt modelId="{BCC459F9-EA33-45BC-98BB-829A227A5054}" type="parTrans" cxnId="{4F6262A1-F263-4CAB-96E0-FD5B3394BE88}">
      <dgm:prSet/>
      <dgm:spPr/>
      <dgm:t>
        <a:bodyPr/>
        <a:lstStyle/>
        <a:p>
          <a:endParaRPr lang="uk-UA"/>
        </a:p>
      </dgm:t>
    </dgm:pt>
    <dgm:pt modelId="{9E931B85-0696-46A7-90A0-B873A654F919}" type="sibTrans" cxnId="{4F6262A1-F263-4CAB-96E0-FD5B3394BE88}">
      <dgm:prSet/>
      <dgm:spPr/>
      <dgm:t>
        <a:bodyPr/>
        <a:lstStyle/>
        <a:p>
          <a:endParaRPr lang="uk-UA"/>
        </a:p>
      </dgm:t>
    </dgm:pt>
    <dgm:pt modelId="{E2D9ADD5-84B7-42F1-92EE-1AC65039237E}">
      <dgm:prSet phldrT="[Текст]"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t>перелік основних проблем опрацьованого джерела (можна за розділами, главами, параграфами).</a:t>
          </a:r>
          <a:endParaRPr lang="uk-UA" sz="1800" dirty="0"/>
        </a:p>
      </dgm:t>
    </dgm:pt>
    <dgm:pt modelId="{95549082-2F48-40BE-9A87-127EED27F459}" type="parTrans" cxnId="{B22D3487-F7F3-40E0-B8FF-F7B678FF8C41}">
      <dgm:prSet/>
      <dgm:spPr/>
      <dgm:t>
        <a:bodyPr/>
        <a:lstStyle/>
        <a:p>
          <a:endParaRPr lang="uk-UA"/>
        </a:p>
      </dgm:t>
    </dgm:pt>
    <dgm:pt modelId="{1B865968-6797-4874-A8AD-61EBF5C26D44}" type="sibTrans" cxnId="{B22D3487-F7F3-40E0-B8FF-F7B678FF8C41}">
      <dgm:prSet/>
      <dgm:spPr/>
      <dgm:t>
        <a:bodyPr/>
        <a:lstStyle/>
        <a:p>
          <a:endParaRPr lang="uk-UA"/>
        </a:p>
      </dgm:t>
    </dgm:pt>
    <dgm:pt modelId="{01C01A0E-1C71-4FF8-9591-409A09BCC24D}">
      <dgm:prSet custT="1"/>
      <dgm:spPr>
        <a:solidFill>
          <a:schemeClr val="accent1">
            <a:lumMod val="40000"/>
            <a:lumOff val="60000"/>
          </a:schemeClr>
        </a:solidFill>
      </dgm:spPr>
      <dgm:t>
        <a:bodyPr/>
        <a:lstStyle/>
        <a:p>
          <a:r>
            <a:rPr lang="uk-UA" sz="1800" b="1" dirty="0" smtClean="0"/>
            <a:t>Завершальна частина</a:t>
          </a:r>
          <a:endParaRPr lang="uk-UA" sz="1800" b="1" dirty="0"/>
        </a:p>
      </dgm:t>
    </dgm:pt>
    <dgm:pt modelId="{24E656C7-3B11-4B7F-9008-5B079B954079}" type="parTrans" cxnId="{1932B054-DA09-4784-B74C-7E4AE1F41A3B}">
      <dgm:prSet/>
      <dgm:spPr/>
      <dgm:t>
        <a:bodyPr/>
        <a:lstStyle/>
        <a:p>
          <a:endParaRPr lang="uk-UA"/>
        </a:p>
      </dgm:t>
    </dgm:pt>
    <dgm:pt modelId="{D32FCA00-70ED-45DF-A81E-F48042A1563D}" type="sibTrans" cxnId="{1932B054-DA09-4784-B74C-7E4AE1F41A3B}">
      <dgm:prSet/>
      <dgm:spPr/>
      <dgm:t>
        <a:bodyPr/>
        <a:lstStyle/>
        <a:p>
          <a:endParaRPr lang="uk-UA"/>
        </a:p>
      </dgm:t>
    </dgm:pt>
    <dgm:pt modelId="{305A19FE-E7F6-47C0-AFE1-7AD85F069A56}">
      <dgm:prSet custT="1"/>
      <dgm:spPr>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1800" dirty="0" smtClean="0">
              <a:solidFill>
                <a:schemeClr val="tx1"/>
              </a:solidFill>
            </a:rPr>
            <a:t>актуальність і адресат джерела</a:t>
          </a:r>
          <a:endParaRPr lang="uk-UA" sz="1800" dirty="0">
            <a:solidFill>
              <a:schemeClr val="tx1"/>
            </a:solidFill>
          </a:endParaRPr>
        </a:p>
      </dgm:t>
    </dgm:pt>
    <dgm:pt modelId="{6B6D094C-642D-46CE-9923-1215EADC993A}" type="parTrans" cxnId="{AAD1B2C8-4815-4E85-98A5-F540E249F787}">
      <dgm:prSet/>
      <dgm:spPr/>
    </dgm:pt>
    <dgm:pt modelId="{CA4FA4CE-C46B-49C8-8FFC-1BF9F6553B72}" type="sibTrans" cxnId="{AAD1B2C8-4815-4E85-98A5-F540E249F787}">
      <dgm:prSet/>
      <dgm:spPr/>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4" custLinFactNeighborX="285" custLinFactNeighborY="-24451">
        <dgm:presLayoutVars>
          <dgm:chMax val="0"/>
          <dgm:bulletEnabled val="1"/>
        </dgm:presLayoutVars>
      </dgm:prSet>
      <dgm:spPr/>
      <dgm:t>
        <a:bodyPr/>
        <a:lstStyle/>
        <a:p>
          <a:endParaRPr lang="uk-UA"/>
        </a:p>
      </dgm:t>
    </dgm:pt>
    <dgm:pt modelId="{080C524B-65BC-49A6-AF16-5DD8C397E79F}" type="pres">
      <dgm:prSet presAssocID="{3022775B-A392-4ECF-BE6A-F8DF59E3BB4C}" presName="childText" presStyleLbl="revTx" presStyleIdx="0" presStyleCnt="2" custScaleY="120763" custLinFactNeighborX="427">
        <dgm:presLayoutVars>
          <dgm:bulletEnabled val="1"/>
        </dgm:presLayoutVars>
      </dgm:prSet>
      <dgm:spPr/>
      <dgm:t>
        <a:bodyPr/>
        <a:lstStyle/>
        <a:p>
          <a:endParaRPr lang="uk-UA"/>
        </a:p>
      </dgm:t>
    </dgm:pt>
    <dgm:pt modelId="{4C5B92B0-0B4D-44D6-A3E0-86CE6D253D9C}" type="pres">
      <dgm:prSet presAssocID="{323817D1-BD37-418F-9CF6-C917EFE2E4D7}" presName="parentText" presStyleLbl="node1" presStyleIdx="1" presStyleCnt="4" custLinFactNeighborY="3644">
        <dgm:presLayoutVars>
          <dgm:chMax val="0"/>
          <dgm:bulletEnabled val="1"/>
        </dgm:presLayoutVars>
      </dgm:prSet>
      <dgm:spPr/>
      <dgm:t>
        <a:bodyPr/>
        <a:lstStyle/>
        <a:p>
          <a:endParaRPr lang="uk-UA"/>
        </a:p>
      </dgm:t>
    </dgm:pt>
    <dgm:pt modelId="{BD6BD5D0-058F-4B73-81B0-5F2D04001C77}" type="pres">
      <dgm:prSet presAssocID="{323817D1-BD37-418F-9CF6-C917EFE2E4D7}" presName="childText" presStyleLbl="revTx" presStyleIdx="1" presStyleCnt="2" custScaleY="129508">
        <dgm:presLayoutVars>
          <dgm:bulletEnabled val="1"/>
        </dgm:presLayoutVars>
      </dgm:prSet>
      <dgm:spPr/>
      <dgm:t>
        <a:bodyPr/>
        <a:lstStyle/>
        <a:p>
          <a:endParaRPr lang="uk-UA"/>
        </a:p>
      </dgm:t>
    </dgm:pt>
    <dgm:pt modelId="{1129B3A8-DD4C-461A-AF51-16002CD08744}" type="pres">
      <dgm:prSet presAssocID="{01C01A0E-1C71-4FF8-9591-409A09BCC24D}" presName="parentText" presStyleLbl="node1" presStyleIdx="2" presStyleCnt="4">
        <dgm:presLayoutVars>
          <dgm:chMax val="0"/>
          <dgm:bulletEnabled val="1"/>
        </dgm:presLayoutVars>
      </dgm:prSet>
      <dgm:spPr/>
      <dgm:t>
        <a:bodyPr/>
        <a:lstStyle/>
        <a:p>
          <a:endParaRPr lang="uk-UA"/>
        </a:p>
      </dgm:t>
    </dgm:pt>
    <dgm:pt modelId="{B8F9EF1D-1C7A-42CD-8A48-6FB4EE502843}" type="pres">
      <dgm:prSet presAssocID="{D32FCA00-70ED-45DF-A81E-F48042A1563D}" presName="spacer" presStyleCnt="0"/>
      <dgm:spPr/>
    </dgm:pt>
    <dgm:pt modelId="{9E8405FD-C216-454E-8E6E-7F3246555E3F}" type="pres">
      <dgm:prSet presAssocID="{305A19FE-E7F6-47C0-AFE1-7AD85F069A56}" presName="parentText" presStyleLbl="node1" presStyleIdx="3" presStyleCnt="4" custLinFactY="72443" custLinFactNeighborX="-1140" custLinFactNeighborY="100000">
        <dgm:presLayoutVars>
          <dgm:chMax val="0"/>
          <dgm:bulletEnabled val="1"/>
        </dgm:presLayoutVars>
      </dgm:prSet>
      <dgm:spPr/>
      <dgm:t>
        <a:bodyPr/>
        <a:lstStyle/>
        <a:p>
          <a:endParaRPr lang="uk-UA"/>
        </a:p>
      </dgm:t>
    </dgm:pt>
  </dgm:ptLst>
  <dgm:cxnLst>
    <dgm:cxn modelId="{30AFE0CF-001A-47C5-9DF7-81197CAD87B5}" type="presOf" srcId="{E2D9ADD5-84B7-42F1-92EE-1AC65039237E}" destId="{BD6BD5D0-058F-4B73-81B0-5F2D04001C77}" srcOrd="0" destOrd="0" presId="urn:microsoft.com/office/officeart/2005/8/layout/vList2"/>
    <dgm:cxn modelId="{0CADA611-4B3B-4509-A324-CA326F50BC86}" type="presOf" srcId="{323817D1-BD37-418F-9CF6-C917EFE2E4D7}" destId="{4C5B92B0-0B4D-44D6-A3E0-86CE6D253D9C}" srcOrd="0" destOrd="0" presId="urn:microsoft.com/office/officeart/2005/8/layout/vList2"/>
    <dgm:cxn modelId="{B22D3487-F7F3-40E0-B8FF-F7B678FF8C41}" srcId="{323817D1-BD37-418F-9CF6-C917EFE2E4D7}" destId="{E2D9ADD5-84B7-42F1-92EE-1AC65039237E}" srcOrd="0" destOrd="0" parTransId="{95549082-2F48-40BE-9A87-127EED27F459}" sibTransId="{1B865968-6797-4874-A8AD-61EBF5C26D44}"/>
    <dgm:cxn modelId="{7D30B519-B6B0-4C92-96C3-2EDCD5205706}" type="presOf" srcId="{3022775B-A392-4ECF-BE6A-F8DF59E3BB4C}" destId="{1674E0D8-FA0F-4EAE-8D0E-6EE08A08B829}" srcOrd="0" destOrd="0" presId="urn:microsoft.com/office/officeart/2005/8/layout/vList2"/>
    <dgm:cxn modelId="{F9237728-8984-4579-AD16-61D8E0345CDD}" srcId="{3022775B-A392-4ECF-BE6A-F8DF59E3BB4C}" destId="{0462230F-3488-4C48-A8A6-504214275DF5}" srcOrd="0" destOrd="0" parTransId="{486E9759-626F-4FB7-8493-FE0F5E93AC3C}" sibTransId="{D725F34E-B88D-4495-BBAD-DB72EA62D657}"/>
    <dgm:cxn modelId="{AAD1B2C8-4815-4E85-98A5-F540E249F787}" srcId="{7ACCC985-AB90-43E0-95BC-0C7A41150F79}" destId="{305A19FE-E7F6-47C0-AFE1-7AD85F069A56}" srcOrd="3" destOrd="0" parTransId="{6B6D094C-642D-46CE-9923-1215EADC993A}" sibTransId="{CA4FA4CE-C46B-49C8-8FFC-1BF9F6553B72}"/>
    <dgm:cxn modelId="{5E957C22-0221-45F0-87DF-8971FA0BEB92}" srcId="{7ACCC985-AB90-43E0-95BC-0C7A41150F79}" destId="{3022775B-A392-4ECF-BE6A-F8DF59E3BB4C}" srcOrd="0" destOrd="0" parTransId="{9B66EF40-DA18-42A9-9696-50BAAED2C2FF}" sibTransId="{C65B091C-2A81-47F4-9E7F-1E566D00F8A8}"/>
    <dgm:cxn modelId="{1932B054-DA09-4784-B74C-7E4AE1F41A3B}" srcId="{7ACCC985-AB90-43E0-95BC-0C7A41150F79}" destId="{01C01A0E-1C71-4FF8-9591-409A09BCC24D}" srcOrd="2" destOrd="0" parTransId="{24E656C7-3B11-4B7F-9008-5B079B954079}" sibTransId="{D32FCA00-70ED-45DF-A81E-F48042A1563D}"/>
    <dgm:cxn modelId="{0C18272F-6518-44C4-A487-498A55C1300A}" type="presOf" srcId="{305A19FE-E7F6-47C0-AFE1-7AD85F069A56}" destId="{9E8405FD-C216-454E-8E6E-7F3246555E3F}" srcOrd="0" destOrd="0" presId="urn:microsoft.com/office/officeart/2005/8/layout/vList2"/>
    <dgm:cxn modelId="{1409A085-83AE-46E9-8DFE-D85E8B1750AF}" type="presOf" srcId="{0462230F-3488-4C48-A8A6-504214275DF5}" destId="{080C524B-65BC-49A6-AF16-5DD8C397E79F}" srcOrd="0" destOrd="0" presId="urn:microsoft.com/office/officeart/2005/8/layout/vList2"/>
    <dgm:cxn modelId="{4F6262A1-F263-4CAB-96E0-FD5B3394BE88}" srcId="{7ACCC985-AB90-43E0-95BC-0C7A41150F79}" destId="{323817D1-BD37-418F-9CF6-C917EFE2E4D7}" srcOrd="1" destOrd="0" parTransId="{BCC459F9-EA33-45BC-98BB-829A227A5054}" sibTransId="{9E931B85-0696-46A7-90A0-B873A654F919}"/>
    <dgm:cxn modelId="{370FCF94-5E5E-469D-8DB9-9E4E3CD6C0F1}" type="presOf" srcId="{7ACCC985-AB90-43E0-95BC-0C7A41150F79}" destId="{20F5CB52-E0F4-4109-BEC9-2E957F5B9F1F}" srcOrd="0" destOrd="0" presId="urn:microsoft.com/office/officeart/2005/8/layout/vList2"/>
    <dgm:cxn modelId="{36CDD1CF-1564-406F-BEBD-869C485E5CE6}" type="presOf" srcId="{01C01A0E-1C71-4FF8-9591-409A09BCC24D}" destId="{1129B3A8-DD4C-461A-AF51-16002CD08744}" srcOrd="0" destOrd="0" presId="urn:microsoft.com/office/officeart/2005/8/layout/vList2"/>
    <dgm:cxn modelId="{2C053812-CFD2-4AA3-92D6-AD1E6CAA5F08}" type="presParOf" srcId="{20F5CB52-E0F4-4109-BEC9-2E957F5B9F1F}" destId="{1674E0D8-FA0F-4EAE-8D0E-6EE08A08B829}" srcOrd="0" destOrd="0" presId="urn:microsoft.com/office/officeart/2005/8/layout/vList2"/>
    <dgm:cxn modelId="{C74BC0F6-B8B9-4AA4-996A-05BE77767A8E}" type="presParOf" srcId="{20F5CB52-E0F4-4109-BEC9-2E957F5B9F1F}" destId="{080C524B-65BC-49A6-AF16-5DD8C397E79F}" srcOrd="1" destOrd="0" presId="urn:microsoft.com/office/officeart/2005/8/layout/vList2"/>
    <dgm:cxn modelId="{ADCC07ED-C91E-4438-9C1C-D6A54A03BD22}" type="presParOf" srcId="{20F5CB52-E0F4-4109-BEC9-2E957F5B9F1F}" destId="{4C5B92B0-0B4D-44D6-A3E0-86CE6D253D9C}" srcOrd="2" destOrd="0" presId="urn:microsoft.com/office/officeart/2005/8/layout/vList2"/>
    <dgm:cxn modelId="{BD5D53F4-4BB4-45EE-9CA6-2E3334A4717F}" type="presParOf" srcId="{20F5CB52-E0F4-4109-BEC9-2E957F5B9F1F}" destId="{BD6BD5D0-058F-4B73-81B0-5F2D04001C77}" srcOrd="3" destOrd="0" presId="urn:microsoft.com/office/officeart/2005/8/layout/vList2"/>
    <dgm:cxn modelId="{74DB3A99-35DE-4F33-82FB-FAE81D5BDAAB}" type="presParOf" srcId="{20F5CB52-E0F4-4109-BEC9-2E957F5B9F1F}" destId="{1129B3A8-DD4C-461A-AF51-16002CD08744}" srcOrd="4" destOrd="0" presId="urn:microsoft.com/office/officeart/2005/8/layout/vList2"/>
    <dgm:cxn modelId="{BA91738D-7A80-45B6-B455-4E9B20B823DD}" type="presParOf" srcId="{20F5CB52-E0F4-4109-BEC9-2E957F5B9F1F}" destId="{B8F9EF1D-1C7A-42CD-8A48-6FB4EE502843}" srcOrd="5" destOrd="0" presId="urn:microsoft.com/office/officeart/2005/8/layout/vList2"/>
    <dgm:cxn modelId="{993253FB-1AC2-436B-893E-CE159B48C252}" type="presParOf" srcId="{20F5CB52-E0F4-4109-BEC9-2E957F5B9F1F}" destId="{9E8405FD-C216-454E-8E6E-7F3246555E3F}"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стислість і точність інформації про першоджерело</a:t>
          </a:r>
          <a:endParaRPr lang="uk-UA" sz="24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1C01A0E-1C71-4FF8-9591-409A09BCC24D}">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оформлення відповідно до чинних мовних норм</a:t>
          </a:r>
          <a:endParaRPr lang="uk-UA" sz="2400" b="1" dirty="0"/>
        </a:p>
      </dgm:t>
    </dgm:pt>
    <dgm:pt modelId="{D32FCA00-70ED-45DF-A81E-F48042A1563D}" type="sibTrans" cxnId="{1932B054-DA09-4784-B74C-7E4AE1F41A3B}">
      <dgm:prSet/>
      <dgm:spPr/>
      <dgm:t>
        <a:bodyPr/>
        <a:lstStyle/>
        <a:p>
          <a:endParaRPr lang="uk-UA"/>
        </a:p>
      </dgm:t>
    </dgm:pt>
    <dgm:pt modelId="{24E656C7-3B11-4B7F-9008-5B079B954079}" type="parTrans" cxnId="{1932B054-DA09-4784-B74C-7E4AE1F41A3B}">
      <dgm:prSet/>
      <dgm:spPr/>
      <dgm:t>
        <a:bodyPr/>
        <a:lstStyle/>
        <a:p>
          <a:endParaRPr lang="uk-UA"/>
        </a:p>
      </dgm:t>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2" custLinFactNeighborX="285" custLinFactNeighborY="-24451">
        <dgm:presLayoutVars>
          <dgm:chMax val="0"/>
          <dgm:bulletEnabled val="1"/>
        </dgm:presLayoutVars>
      </dgm:prSet>
      <dgm:spPr/>
      <dgm:t>
        <a:bodyPr/>
        <a:lstStyle/>
        <a:p>
          <a:endParaRPr lang="uk-UA"/>
        </a:p>
      </dgm:t>
    </dgm:pt>
    <dgm:pt modelId="{70DFF6CC-CF98-4787-A298-C29BC56A8B93}" type="pres">
      <dgm:prSet presAssocID="{C65B091C-2A81-47F4-9E7F-1E566D00F8A8}" presName="spacer" presStyleCnt="0"/>
      <dgm:spPr/>
    </dgm:pt>
    <dgm:pt modelId="{1129B3A8-DD4C-461A-AF51-16002CD08744}" type="pres">
      <dgm:prSet presAssocID="{01C01A0E-1C71-4FF8-9591-409A09BCC24D}" presName="parentText" presStyleLbl="node1" presStyleIdx="1" presStyleCnt="2">
        <dgm:presLayoutVars>
          <dgm:chMax val="0"/>
          <dgm:bulletEnabled val="1"/>
        </dgm:presLayoutVars>
      </dgm:prSet>
      <dgm:spPr/>
      <dgm:t>
        <a:bodyPr/>
        <a:lstStyle/>
        <a:p>
          <a:endParaRPr lang="uk-UA"/>
        </a:p>
      </dgm:t>
    </dgm:pt>
  </dgm:ptLst>
  <dgm:cxnLst>
    <dgm:cxn modelId="{B5C14EE8-AF1C-4966-B2AE-E5368C27C6FF}" type="presOf" srcId="{7ACCC985-AB90-43E0-95BC-0C7A41150F79}" destId="{20F5CB52-E0F4-4109-BEC9-2E957F5B9F1F}" srcOrd="0" destOrd="0" presId="urn:microsoft.com/office/officeart/2005/8/layout/vList2"/>
    <dgm:cxn modelId="{5E957C22-0221-45F0-87DF-8971FA0BEB92}" srcId="{7ACCC985-AB90-43E0-95BC-0C7A41150F79}" destId="{3022775B-A392-4ECF-BE6A-F8DF59E3BB4C}" srcOrd="0" destOrd="0" parTransId="{9B66EF40-DA18-42A9-9696-50BAAED2C2FF}" sibTransId="{C65B091C-2A81-47F4-9E7F-1E566D00F8A8}"/>
    <dgm:cxn modelId="{7894B1C7-F0A6-4EF0-99D3-D38FCBB6EA59}" type="presOf" srcId="{01C01A0E-1C71-4FF8-9591-409A09BCC24D}" destId="{1129B3A8-DD4C-461A-AF51-16002CD08744}" srcOrd="0" destOrd="0" presId="urn:microsoft.com/office/officeart/2005/8/layout/vList2"/>
    <dgm:cxn modelId="{1932B054-DA09-4784-B74C-7E4AE1F41A3B}" srcId="{7ACCC985-AB90-43E0-95BC-0C7A41150F79}" destId="{01C01A0E-1C71-4FF8-9591-409A09BCC24D}" srcOrd="1" destOrd="0" parTransId="{24E656C7-3B11-4B7F-9008-5B079B954079}" sibTransId="{D32FCA00-70ED-45DF-A81E-F48042A1563D}"/>
    <dgm:cxn modelId="{5DF99289-675B-4467-8C0D-3D26D90CE68E}" type="presOf" srcId="{3022775B-A392-4ECF-BE6A-F8DF59E3BB4C}" destId="{1674E0D8-FA0F-4EAE-8D0E-6EE08A08B829}" srcOrd="0" destOrd="0" presId="urn:microsoft.com/office/officeart/2005/8/layout/vList2"/>
    <dgm:cxn modelId="{B063553B-4BF0-4132-8221-7F43484A4537}" type="presParOf" srcId="{20F5CB52-E0F4-4109-BEC9-2E957F5B9F1F}" destId="{1674E0D8-FA0F-4EAE-8D0E-6EE08A08B829}" srcOrd="0" destOrd="0" presId="urn:microsoft.com/office/officeart/2005/8/layout/vList2"/>
    <dgm:cxn modelId="{BC6A57BF-0706-4E04-ACAB-03E61F5CE1C1}" type="presParOf" srcId="{20F5CB52-E0F4-4109-BEC9-2E957F5B9F1F}" destId="{70DFF6CC-CF98-4787-A298-C29BC56A8B93}" srcOrd="1" destOrd="0" presId="urn:microsoft.com/office/officeart/2005/8/layout/vList2"/>
    <dgm:cxn modelId="{5CDE71D1-F3B1-4690-92D4-4EF6CD10659C}" type="presParOf" srcId="{20F5CB52-E0F4-4109-BEC9-2E957F5B9F1F}" destId="{1129B3A8-DD4C-461A-AF51-16002CD0874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CCC985-AB90-43E0-95BC-0C7A41150F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3022775B-A392-4ECF-BE6A-F8DF59E3BB4C}">
      <dgm:prSet phldrT="[Текст]"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повтор інформації, вживання зайвих фраз;</a:t>
          </a:r>
          <a:endParaRPr lang="uk-UA" sz="2400" b="1" dirty="0"/>
        </a:p>
      </dgm:t>
    </dgm:pt>
    <dgm:pt modelId="{9B66EF40-DA18-42A9-9696-50BAAED2C2FF}" type="parTrans" cxnId="{5E957C22-0221-45F0-87DF-8971FA0BEB92}">
      <dgm:prSet/>
      <dgm:spPr/>
      <dgm:t>
        <a:bodyPr/>
        <a:lstStyle/>
        <a:p>
          <a:endParaRPr lang="uk-UA"/>
        </a:p>
      </dgm:t>
    </dgm:pt>
    <dgm:pt modelId="{C65B091C-2A81-47F4-9E7F-1E566D00F8A8}" type="sibTrans" cxnId="{5E957C22-0221-45F0-87DF-8971FA0BEB92}">
      <dgm:prSet/>
      <dgm:spPr/>
      <dgm:t>
        <a:bodyPr/>
        <a:lstStyle/>
        <a:p>
          <a:endParaRPr lang="uk-UA"/>
        </a:p>
      </dgm:t>
    </dgm:pt>
    <dgm:pt modelId="{01C01A0E-1C71-4FF8-9591-409A09BCC24D}">
      <dgm:prSet custT="1"/>
      <dgm:spPr>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uk-UA" sz="2400" b="1" dirty="0" smtClean="0"/>
            <a:t>використання невдалих висловів.</a:t>
          </a:r>
          <a:endParaRPr lang="uk-UA" sz="2400" b="1" dirty="0"/>
        </a:p>
      </dgm:t>
    </dgm:pt>
    <dgm:pt modelId="{D32FCA00-70ED-45DF-A81E-F48042A1563D}" type="sibTrans" cxnId="{1932B054-DA09-4784-B74C-7E4AE1F41A3B}">
      <dgm:prSet/>
      <dgm:spPr/>
      <dgm:t>
        <a:bodyPr/>
        <a:lstStyle/>
        <a:p>
          <a:endParaRPr lang="uk-UA"/>
        </a:p>
      </dgm:t>
    </dgm:pt>
    <dgm:pt modelId="{24E656C7-3B11-4B7F-9008-5B079B954079}" type="parTrans" cxnId="{1932B054-DA09-4784-B74C-7E4AE1F41A3B}">
      <dgm:prSet/>
      <dgm:spPr/>
      <dgm:t>
        <a:bodyPr/>
        <a:lstStyle/>
        <a:p>
          <a:endParaRPr lang="uk-UA"/>
        </a:p>
      </dgm:t>
    </dgm:pt>
    <dgm:pt modelId="{20F5CB52-E0F4-4109-BEC9-2E957F5B9F1F}" type="pres">
      <dgm:prSet presAssocID="{7ACCC985-AB90-43E0-95BC-0C7A41150F79}" presName="linear" presStyleCnt="0">
        <dgm:presLayoutVars>
          <dgm:animLvl val="lvl"/>
          <dgm:resizeHandles val="exact"/>
        </dgm:presLayoutVars>
      </dgm:prSet>
      <dgm:spPr/>
      <dgm:t>
        <a:bodyPr/>
        <a:lstStyle/>
        <a:p>
          <a:endParaRPr lang="uk-UA"/>
        </a:p>
      </dgm:t>
    </dgm:pt>
    <dgm:pt modelId="{1674E0D8-FA0F-4EAE-8D0E-6EE08A08B829}" type="pres">
      <dgm:prSet presAssocID="{3022775B-A392-4ECF-BE6A-F8DF59E3BB4C}" presName="parentText" presStyleLbl="node1" presStyleIdx="0" presStyleCnt="2" custLinFactNeighborX="285" custLinFactNeighborY="-4098">
        <dgm:presLayoutVars>
          <dgm:chMax val="0"/>
          <dgm:bulletEnabled val="1"/>
        </dgm:presLayoutVars>
      </dgm:prSet>
      <dgm:spPr/>
      <dgm:t>
        <a:bodyPr/>
        <a:lstStyle/>
        <a:p>
          <a:endParaRPr lang="uk-UA"/>
        </a:p>
      </dgm:t>
    </dgm:pt>
    <dgm:pt modelId="{70DFF6CC-CF98-4787-A298-C29BC56A8B93}" type="pres">
      <dgm:prSet presAssocID="{C65B091C-2A81-47F4-9E7F-1E566D00F8A8}" presName="spacer" presStyleCnt="0"/>
      <dgm:spPr/>
    </dgm:pt>
    <dgm:pt modelId="{1129B3A8-DD4C-461A-AF51-16002CD08744}" type="pres">
      <dgm:prSet presAssocID="{01C01A0E-1C71-4FF8-9591-409A09BCC24D}" presName="parentText" presStyleLbl="node1" presStyleIdx="1" presStyleCnt="2">
        <dgm:presLayoutVars>
          <dgm:chMax val="0"/>
          <dgm:bulletEnabled val="1"/>
        </dgm:presLayoutVars>
      </dgm:prSet>
      <dgm:spPr/>
      <dgm:t>
        <a:bodyPr/>
        <a:lstStyle/>
        <a:p>
          <a:endParaRPr lang="uk-UA"/>
        </a:p>
      </dgm:t>
    </dgm:pt>
  </dgm:ptLst>
  <dgm:cxnLst>
    <dgm:cxn modelId="{69F04356-0C4C-4964-9210-D6EEAEAD9975}" type="presOf" srcId="{7ACCC985-AB90-43E0-95BC-0C7A41150F79}" destId="{20F5CB52-E0F4-4109-BEC9-2E957F5B9F1F}" srcOrd="0" destOrd="0" presId="urn:microsoft.com/office/officeart/2005/8/layout/vList2"/>
    <dgm:cxn modelId="{1932B054-DA09-4784-B74C-7E4AE1F41A3B}" srcId="{7ACCC985-AB90-43E0-95BC-0C7A41150F79}" destId="{01C01A0E-1C71-4FF8-9591-409A09BCC24D}" srcOrd="1" destOrd="0" parTransId="{24E656C7-3B11-4B7F-9008-5B079B954079}" sibTransId="{D32FCA00-70ED-45DF-A81E-F48042A1563D}"/>
    <dgm:cxn modelId="{955F7842-9FFD-484B-93EE-2FE3647DF90A}" type="presOf" srcId="{01C01A0E-1C71-4FF8-9591-409A09BCC24D}" destId="{1129B3A8-DD4C-461A-AF51-16002CD08744}" srcOrd="0" destOrd="0" presId="urn:microsoft.com/office/officeart/2005/8/layout/vList2"/>
    <dgm:cxn modelId="{BC881E60-8304-4058-87C9-E3142AB6F4AD}" type="presOf" srcId="{3022775B-A392-4ECF-BE6A-F8DF59E3BB4C}" destId="{1674E0D8-FA0F-4EAE-8D0E-6EE08A08B829}" srcOrd="0" destOrd="0" presId="urn:microsoft.com/office/officeart/2005/8/layout/vList2"/>
    <dgm:cxn modelId="{5E957C22-0221-45F0-87DF-8971FA0BEB92}" srcId="{7ACCC985-AB90-43E0-95BC-0C7A41150F79}" destId="{3022775B-A392-4ECF-BE6A-F8DF59E3BB4C}" srcOrd="0" destOrd="0" parTransId="{9B66EF40-DA18-42A9-9696-50BAAED2C2FF}" sibTransId="{C65B091C-2A81-47F4-9E7F-1E566D00F8A8}"/>
    <dgm:cxn modelId="{F22B11FB-BB9E-46EE-B8AE-40015590766C}" type="presParOf" srcId="{20F5CB52-E0F4-4109-BEC9-2E957F5B9F1F}" destId="{1674E0D8-FA0F-4EAE-8D0E-6EE08A08B829}" srcOrd="0" destOrd="0" presId="urn:microsoft.com/office/officeart/2005/8/layout/vList2"/>
    <dgm:cxn modelId="{472398E7-4353-434E-8B66-92756ACAE3A0}" type="presParOf" srcId="{20F5CB52-E0F4-4109-BEC9-2E957F5B9F1F}" destId="{70DFF6CC-CF98-4787-A298-C29BC56A8B93}" srcOrd="1" destOrd="0" presId="urn:microsoft.com/office/officeart/2005/8/layout/vList2"/>
    <dgm:cxn modelId="{8AC26C63-AA18-4C00-921C-BEB0BFE1A664}" type="presParOf" srcId="{20F5CB52-E0F4-4109-BEC9-2E957F5B9F1F}" destId="{1129B3A8-DD4C-461A-AF51-16002CD0874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21B8A8-AC6B-42A6-994C-532EC9EF2EF6}">
      <dsp:nvSpPr>
        <dsp:cNvPr id="0" name=""/>
        <dsp:cNvSpPr/>
      </dsp:nvSpPr>
      <dsp:spPr>
        <a:xfrm>
          <a:off x="0" y="0"/>
          <a:ext cx="4637312" cy="4637312"/>
        </a:xfrm>
        <a:prstGeom prst="pie">
          <a:avLst>
            <a:gd name="adj1" fmla="val 5400000"/>
            <a:gd name="adj2" fmla="val 16200000"/>
          </a:avLst>
        </a:prstGeom>
        <a:solidFill>
          <a:schemeClr val="accent1">
            <a:hueOff val="0"/>
            <a:satOff val="0"/>
            <a:lumOff val="0"/>
            <a:alphaOff val="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1">
          <a:scrgbClr r="0" g="0" b="0"/>
        </a:fillRef>
        <a:effectRef idx="2">
          <a:scrgbClr r="0" g="0" b="0"/>
        </a:effectRef>
        <a:fontRef idx="minor">
          <a:schemeClr val="lt1"/>
        </a:fontRef>
      </dsp:style>
    </dsp:sp>
    <dsp:sp modelId="{BBAF6922-4A74-445B-AA03-1968DFDAD349}">
      <dsp:nvSpPr>
        <dsp:cNvPr id="0" name=""/>
        <dsp:cNvSpPr/>
      </dsp:nvSpPr>
      <dsp:spPr>
        <a:xfrm>
          <a:off x="2318656" y="0"/>
          <a:ext cx="7122024" cy="4637312"/>
        </a:xfrm>
        <a:prstGeom prst="rect">
          <a:avLst/>
        </a:prstGeom>
        <a:solidFill>
          <a:schemeClr val="accent2">
            <a:lumMod val="20000"/>
            <a:lumOff val="8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b="1" kern="1200" dirty="0" smtClean="0"/>
            <a:t>1. </a:t>
          </a:r>
          <a:r>
            <a:rPr lang="uk-UA" sz="2800" b="1" kern="1200" dirty="0" smtClean="0"/>
            <a:t>Науковий стиль письма</a:t>
          </a:r>
          <a:endParaRPr lang="uk-UA" sz="2800" b="1" kern="1200" dirty="0"/>
        </a:p>
      </dsp:txBody>
      <dsp:txXfrm>
        <a:off x="2318656" y="0"/>
        <a:ext cx="7122024" cy="985429"/>
      </dsp:txXfrm>
    </dsp:sp>
    <dsp:sp modelId="{F7F842E7-37F2-45EF-BFA8-B68C83E96E9E}">
      <dsp:nvSpPr>
        <dsp:cNvPr id="0" name=""/>
        <dsp:cNvSpPr/>
      </dsp:nvSpPr>
      <dsp:spPr>
        <a:xfrm>
          <a:off x="608647" y="985429"/>
          <a:ext cx="3420018" cy="3420018"/>
        </a:xfrm>
        <a:prstGeom prst="pie">
          <a:avLst>
            <a:gd name="adj1" fmla="val 5400000"/>
            <a:gd name="adj2" fmla="val 16200000"/>
          </a:avLst>
        </a:prstGeom>
        <a:solidFill>
          <a:schemeClr val="accent1">
            <a:hueOff val="0"/>
            <a:satOff val="0"/>
            <a:lumOff val="0"/>
            <a:alphaOff val="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1">
          <a:scrgbClr r="0" g="0" b="0"/>
        </a:fillRef>
        <a:effectRef idx="2">
          <a:scrgbClr r="0" g="0" b="0"/>
        </a:effectRef>
        <a:fontRef idx="minor">
          <a:schemeClr val="lt1"/>
        </a:fontRef>
      </dsp:style>
    </dsp:sp>
    <dsp:sp modelId="{DBD8FE20-273F-4E47-BDD1-2E0900BED086}">
      <dsp:nvSpPr>
        <dsp:cNvPr id="0" name=""/>
        <dsp:cNvSpPr/>
      </dsp:nvSpPr>
      <dsp:spPr>
        <a:xfrm>
          <a:off x="2318656" y="1024622"/>
          <a:ext cx="7122024" cy="3420018"/>
        </a:xfrm>
        <a:prstGeom prst="rect">
          <a:avLst/>
        </a:prstGeom>
        <a:solidFill>
          <a:schemeClr val="accent2">
            <a:lumMod val="20000"/>
            <a:lumOff val="8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b="1" kern="1200" dirty="0" smtClean="0"/>
            <a:t>1.1. Різновиди наукового стилю</a:t>
          </a:r>
          <a:endParaRPr lang="uk-UA" sz="2800" b="1" kern="1200" dirty="0"/>
        </a:p>
      </dsp:txBody>
      <dsp:txXfrm>
        <a:off x="2318656" y="1024622"/>
        <a:ext cx="7122024" cy="985429"/>
      </dsp:txXfrm>
    </dsp:sp>
    <dsp:sp modelId="{ADA15A51-776F-4026-A49D-146A8F625198}">
      <dsp:nvSpPr>
        <dsp:cNvPr id="0" name=""/>
        <dsp:cNvSpPr/>
      </dsp:nvSpPr>
      <dsp:spPr>
        <a:xfrm>
          <a:off x="1217294" y="1970858"/>
          <a:ext cx="2202723" cy="2202723"/>
        </a:xfrm>
        <a:prstGeom prst="pie">
          <a:avLst>
            <a:gd name="adj1" fmla="val 5400000"/>
            <a:gd name="adj2" fmla="val 16200000"/>
          </a:avLst>
        </a:prstGeom>
        <a:solidFill>
          <a:schemeClr val="accent1">
            <a:hueOff val="0"/>
            <a:satOff val="0"/>
            <a:lumOff val="0"/>
            <a:alphaOff val="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1">
          <a:scrgbClr r="0" g="0" b="0"/>
        </a:fillRef>
        <a:effectRef idx="2">
          <a:scrgbClr r="0" g="0" b="0"/>
        </a:effectRef>
        <a:fontRef idx="minor">
          <a:schemeClr val="lt1"/>
        </a:fontRef>
      </dsp:style>
    </dsp:sp>
    <dsp:sp modelId="{D2A577E7-24E1-4FAD-870C-0E4D3A8FCA26}">
      <dsp:nvSpPr>
        <dsp:cNvPr id="0" name=""/>
        <dsp:cNvSpPr/>
      </dsp:nvSpPr>
      <dsp:spPr>
        <a:xfrm>
          <a:off x="2290453" y="1913587"/>
          <a:ext cx="7122024" cy="2202723"/>
        </a:xfrm>
        <a:prstGeom prst="rect">
          <a:avLst/>
        </a:prstGeom>
        <a:solidFill>
          <a:schemeClr val="accent2">
            <a:lumMod val="20000"/>
            <a:lumOff val="8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b="1" kern="1200" dirty="0" smtClean="0"/>
            <a:t>1.2. Основні жанри  наукового стилю та правила написання</a:t>
          </a:r>
          <a:endParaRPr lang="uk-UA" sz="2800" b="1" kern="1200" dirty="0"/>
        </a:p>
      </dsp:txBody>
      <dsp:txXfrm>
        <a:off x="2290453" y="1913587"/>
        <a:ext cx="7122024" cy="985429"/>
      </dsp:txXfrm>
    </dsp:sp>
    <dsp:sp modelId="{6CB84C17-D818-4875-B8DE-1DDE1114B7CA}">
      <dsp:nvSpPr>
        <dsp:cNvPr id="0" name=""/>
        <dsp:cNvSpPr/>
      </dsp:nvSpPr>
      <dsp:spPr>
        <a:xfrm>
          <a:off x="1825941" y="2956287"/>
          <a:ext cx="985429" cy="985429"/>
        </a:xfrm>
        <a:prstGeom prst="pie">
          <a:avLst>
            <a:gd name="adj1" fmla="val 5400000"/>
            <a:gd name="adj2" fmla="val 16200000"/>
          </a:avLst>
        </a:prstGeom>
        <a:solidFill>
          <a:schemeClr val="accent1">
            <a:hueOff val="0"/>
            <a:satOff val="0"/>
            <a:lumOff val="0"/>
            <a:alphaOff val="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1">
          <a:scrgbClr r="0" g="0" b="0"/>
        </a:fillRef>
        <a:effectRef idx="2">
          <a:scrgbClr r="0" g="0" b="0"/>
        </a:effectRef>
        <a:fontRef idx="minor">
          <a:schemeClr val="lt1"/>
        </a:fontRef>
      </dsp:style>
    </dsp:sp>
    <dsp:sp modelId="{93AF4CDF-B261-4137-9BD4-77FE53CB253A}">
      <dsp:nvSpPr>
        <dsp:cNvPr id="0" name=""/>
        <dsp:cNvSpPr/>
      </dsp:nvSpPr>
      <dsp:spPr>
        <a:xfrm>
          <a:off x="2318656" y="2956287"/>
          <a:ext cx="7122024" cy="985429"/>
        </a:xfrm>
        <a:prstGeom prst="rect">
          <a:avLst/>
        </a:prstGeom>
        <a:solidFill>
          <a:schemeClr val="accent2">
            <a:lumMod val="20000"/>
            <a:lumOff val="8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uk-UA" sz="2400" b="1" kern="1200" dirty="0" smtClean="0"/>
            <a:t>2. </a:t>
          </a:r>
          <a:r>
            <a:rPr lang="uk-UA" sz="2800" b="1" kern="1200" dirty="0" smtClean="0"/>
            <a:t>Усне та писемне мовлення</a:t>
          </a:r>
          <a:endParaRPr lang="uk-UA" sz="2800" b="1" kern="1200" dirty="0"/>
        </a:p>
      </dsp:txBody>
      <dsp:txXfrm>
        <a:off x="2318656" y="2956287"/>
        <a:ext cx="7122024" cy="98542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505676"/>
          <a:ext cx="8915400" cy="878628"/>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Загальна кількість ключових слів – від трьох до десяти.</a:t>
          </a:r>
          <a:endParaRPr lang="uk-UA" sz="2400" b="1" kern="1200" dirty="0"/>
        </a:p>
      </dsp:txBody>
      <dsp:txXfrm>
        <a:off x="0" y="505676"/>
        <a:ext cx="8915400" cy="878628"/>
      </dsp:txXfrm>
    </dsp:sp>
    <dsp:sp modelId="{1129B3A8-DD4C-461A-AF51-16002CD08744}">
      <dsp:nvSpPr>
        <dsp:cNvPr id="0" name=""/>
        <dsp:cNvSpPr/>
      </dsp:nvSpPr>
      <dsp:spPr>
        <a:xfrm>
          <a:off x="0" y="1566476"/>
          <a:ext cx="8915400" cy="1711125"/>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використовують дієслівні форми на зразок: </a:t>
          </a:r>
          <a:r>
            <a:rPr lang="uk-UA" sz="2400" b="1" i="1" kern="1200" dirty="0" smtClean="0"/>
            <a:t>з'ясовано, описано, акцентовано, визначено, проведено, проаналізовано, установлено, простежено; виявлен</a:t>
          </a:r>
          <a:r>
            <a:rPr lang="uk-UA" sz="2400" b="1" kern="1200" dirty="0" smtClean="0"/>
            <a:t>о та ін. </a:t>
          </a:r>
          <a:endParaRPr lang="uk-UA" sz="2400" b="1" kern="1200" dirty="0"/>
        </a:p>
      </dsp:txBody>
      <dsp:txXfrm>
        <a:off x="0" y="1566476"/>
        <a:ext cx="8915400" cy="171112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270982" y="289432"/>
          <a:ext cx="1929550" cy="1350685"/>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uk-UA" sz="3700" kern="1200" dirty="0"/>
        </a:p>
      </dsp:txBody>
      <dsp:txXfrm rot="5400000">
        <a:off x="-270982" y="289432"/>
        <a:ext cx="1929550" cy="1350685"/>
      </dsp:txXfrm>
    </dsp:sp>
    <dsp:sp modelId="{620EC74A-E288-4222-B566-E643BC90728C}">
      <dsp:nvSpPr>
        <dsp:cNvPr id="0" name=""/>
        <dsp:cNvSpPr/>
      </dsp:nvSpPr>
      <dsp:spPr>
        <a:xfrm rot="5400000">
          <a:off x="4834795" y="-3481859"/>
          <a:ext cx="1396096" cy="8364316"/>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 Рецензія подається на перевірку в електронному і/або друкованому вигляді: Рецензія на «Назва роботи», автор/автори, джерело, стор. до теми курсу «Назва теми», ПІБ здобувача, група.</a:t>
          </a:r>
          <a:r>
            <a:rPr lang="ru-RU" sz="1800" b="0" i="0" kern="1200" dirty="0" smtClean="0"/>
            <a:t>;</a:t>
          </a:r>
          <a:endParaRPr lang="uk-UA" sz="1800" kern="1200" dirty="0"/>
        </a:p>
      </dsp:txBody>
      <dsp:txXfrm rot="5400000">
        <a:off x="4834795" y="-3481859"/>
        <a:ext cx="1396096" cy="8364316"/>
      </dsp:txXfrm>
    </dsp:sp>
    <dsp:sp modelId="{12427A6F-416E-4FFF-BA39-8BC862ECEA07}">
      <dsp:nvSpPr>
        <dsp:cNvPr id="0" name=""/>
        <dsp:cNvSpPr/>
      </dsp:nvSpPr>
      <dsp:spPr>
        <a:xfrm rot="5400000">
          <a:off x="-615555" y="2599155"/>
          <a:ext cx="2581796" cy="1350685"/>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uk-UA" sz="6300" kern="1200" dirty="0"/>
        </a:p>
      </dsp:txBody>
      <dsp:txXfrm rot="5400000">
        <a:off x="-615555" y="2599155"/>
        <a:ext cx="2581796" cy="1350685"/>
      </dsp:txXfrm>
    </dsp:sp>
    <dsp:sp modelId="{A4C109A1-FFE8-4AC4-AA18-D611ADA63ED7}">
      <dsp:nvSpPr>
        <dsp:cNvPr id="0" name=""/>
        <dsp:cNvSpPr/>
      </dsp:nvSpPr>
      <dsp:spPr>
        <a:xfrm rot="5400000">
          <a:off x="4372469" y="-1245331"/>
          <a:ext cx="2320748" cy="8364316"/>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Обсяг рецензії як навчальної роботи – 300–1000 слів (1–3 сторінки). 3) Основна ідея матеріалу, яка будете прокоментована (не більше 20 % рецензії), критичний коментар і аргументи до нього (не менше 70 % рецензії), висновки (не менше 10 % рецензії). Запитання до дискусії (до тих, хто написав, переклав рецензований текст): що залишилось незрозуміло або потребує додаткового коментаря чи обговорення.</a:t>
          </a:r>
          <a:endParaRPr lang="uk-UA" sz="1800" kern="1200" dirty="0"/>
        </a:p>
      </dsp:txBody>
      <dsp:txXfrm rot="5400000">
        <a:off x="4372469" y="-1245331"/>
        <a:ext cx="2320748" cy="836431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0"/>
          <a:ext cx="8915400" cy="719549"/>
        </a:xfrm>
        <a:prstGeom prst="roundRect">
          <a:avLst/>
        </a:prstGeom>
        <a:solidFill>
          <a:schemeClr val="accent1">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Вступ</a:t>
          </a:r>
          <a:endParaRPr lang="uk-UA" sz="1800" b="1" kern="1200" dirty="0"/>
        </a:p>
      </dsp:txBody>
      <dsp:txXfrm>
        <a:off x="0" y="0"/>
        <a:ext cx="8915400" cy="719549"/>
      </dsp:txXfrm>
    </dsp:sp>
    <dsp:sp modelId="{080C524B-65BC-49A6-AF16-5DD8C397E79F}">
      <dsp:nvSpPr>
        <dsp:cNvPr id="0" name=""/>
        <dsp:cNvSpPr/>
      </dsp:nvSpPr>
      <dsp:spPr>
        <a:xfrm>
          <a:off x="0" y="723609"/>
          <a:ext cx="8915400" cy="341957"/>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із зазначенням актуальності та важливості проблематики;</a:t>
          </a:r>
          <a:endParaRPr lang="uk-UA" sz="1800" kern="1200" dirty="0"/>
        </a:p>
      </dsp:txBody>
      <dsp:txXfrm>
        <a:off x="0" y="723609"/>
        <a:ext cx="8915400" cy="341957"/>
      </dsp:txXfrm>
    </dsp:sp>
    <dsp:sp modelId="{4C5B92B0-0B4D-44D6-A3E0-86CE6D253D9C}">
      <dsp:nvSpPr>
        <dsp:cNvPr id="0" name=""/>
        <dsp:cNvSpPr/>
      </dsp:nvSpPr>
      <dsp:spPr>
        <a:xfrm>
          <a:off x="0" y="1085933"/>
          <a:ext cx="8915400" cy="383102"/>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Основні положення роботи</a:t>
          </a:r>
          <a:endParaRPr lang="uk-UA" sz="1800" b="1" kern="1200" dirty="0"/>
        </a:p>
      </dsp:txBody>
      <dsp:txXfrm>
        <a:off x="0" y="1085933"/>
        <a:ext cx="8915400" cy="383102"/>
      </dsp:txXfrm>
    </dsp:sp>
    <dsp:sp modelId="{BD6BD5D0-058F-4B73-81B0-5F2D04001C77}">
      <dsp:nvSpPr>
        <dsp:cNvPr id="0" name=""/>
        <dsp:cNvSpPr/>
      </dsp:nvSpPr>
      <dsp:spPr>
        <a:xfrm>
          <a:off x="0" y="1448669"/>
          <a:ext cx="8915400" cy="723820"/>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переваги і недоліки роботи, тобто ваші позитивні враження від роботи та критичні коментарі та аргументи до них;</a:t>
          </a:r>
          <a:endParaRPr lang="uk-UA" sz="1800" kern="1200" dirty="0"/>
        </a:p>
      </dsp:txBody>
      <dsp:txXfrm>
        <a:off x="0" y="1448669"/>
        <a:ext cx="8915400" cy="723820"/>
      </dsp:txXfrm>
    </dsp:sp>
    <dsp:sp modelId="{1129B3A8-DD4C-461A-AF51-16002CD08744}">
      <dsp:nvSpPr>
        <dsp:cNvPr id="0" name=""/>
        <dsp:cNvSpPr/>
      </dsp:nvSpPr>
      <dsp:spPr>
        <a:xfrm>
          <a:off x="0" y="2250931"/>
          <a:ext cx="8915400" cy="719549"/>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Висновок</a:t>
          </a:r>
          <a:endParaRPr lang="uk-UA" sz="1800" b="1" kern="1200" dirty="0"/>
        </a:p>
      </dsp:txBody>
      <dsp:txXfrm>
        <a:off x="0" y="2250931"/>
        <a:ext cx="8915400" cy="719549"/>
      </dsp:txXfrm>
    </dsp:sp>
    <dsp:sp modelId="{9E8405FD-C216-454E-8E6E-7F3246555E3F}">
      <dsp:nvSpPr>
        <dsp:cNvPr id="0" name=""/>
        <dsp:cNvSpPr/>
      </dsp:nvSpPr>
      <dsp:spPr>
        <a:xfrm>
          <a:off x="0" y="2982500"/>
          <a:ext cx="8915400" cy="719549"/>
        </a:xfrm>
        <a:prstGeom prst="roundRect">
          <a:avLst/>
        </a:prstGeom>
        <a:solidFill>
          <a:schemeClr val="tx2">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0" kern="1200" dirty="0" smtClean="0">
              <a:solidFill>
                <a:schemeClr val="tx1"/>
              </a:solidFill>
            </a:rPr>
            <a:t>запитання до роботи (що залишилось незрозумілим тощо), пропозиції щодо подальшого розвитку теми.</a:t>
          </a:r>
          <a:endParaRPr lang="uk-UA" sz="1800" b="0" kern="1200" dirty="0">
            <a:solidFill>
              <a:schemeClr val="tx1"/>
            </a:solidFill>
          </a:endParaRPr>
        </a:p>
      </dsp:txBody>
      <dsp:txXfrm>
        <a:off x="0" y="2982500"/>
        <a:ext cx="8915400" cy="71954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316037" y="337555"/>
          <a:ext cx="2250369" cy="1575258"/>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endParaRPr lang="uk-UA" sz="4400" kern="1200" dirty="0"/>
        </a:p>
      </dsp:txBody>
      <dsp:txXfrm rot="5400000">
        <a:off x="-316037" y="337555"/>
        <a:ext cx="2250369" cy="1575258"/>
      </dsp:txXfrm>
    </dsp:sp>
    <dsp:sp modelId="{620EC74A-E288-4222-B566-E643BC90728C}">
      <dsp:nvSpPr>
        <dsp:cNvPr id="0" name=""/>
        <dsp:cNvSpPr/>
      </dsp:nvSpPr>
      <dsp:spPr>
        <a:xfrm rot="5400000">
          <a:off x="4831020" y="-3254174"/>
          <a:ext cx="1628219" cy="8139743"/>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dirty="0" smtClean="0"/>
            <a:t> Рекомендований обсяг тез становить 2–3 сторінки машинописного тексту через 1,5–2 інтервали. </a:t>
          </a:r>
          <a:endParaRPr lang="uk-UA" sz="2400" kern="1200" dirty="0"/>
        </a:p>
      </dsp:txBody>
      <dsp:txXfrm rot="5400000">
        <a:off x="4831020" y="-3254174"/>
        <a:ext cx="1628219" cy="8139743"/>
      </dsp:txXfrm>
    </dsp:sp>
    <dsp:sp modelId="{12427A6F-416E-4FFF-BA39-8BC862ECEA07}">
      <dsp:nvSpPr>
        <dsp:cNvPr id="0" name=""/>
        <dsp:cNvSpPr/>
      </dsp:nvSpPr>
      <dsp:spPr>
        <a:xfrm rot="5400000">
          <a:off x="-405437" y="2585363"/>
          <a:ext cx="2386133" cy="1575258"/>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endParaRPr lang="uk-UA" sz="5200" kern="1200" dirty="0"/>
        </a:p>
      </dsp:txBody>
      <dsp:txXfrm rot="5400000">
        <a:off x="-405437" y="2585363"/>
        <a:ext cx="2386133" cy="1575258"/>
      </dsp:txXfrm>
    </dsp:sp>
    <dsp:sp modelId="{A4C109A1-FFE8-4AC4-AA18-D611ADA63ED7}">
      <dsp:nvSpPr>
        <dsp:cNvPr id="0" name=""/>
        <dsp:cNvSpPr/>
      </dsp:nvSpPr>
      <dsp:spPr>
        <a:xfrm rot="5400000">
          <a:off x="4736732" y="-1090693"/>
          <a:ext cx="1816796" cy="8139743"/>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dirty="0" smtClean="0"/>
            <a:t>Укладають тези після поглибленого й аналітико-критичного читання тексту статті, доповіді, складання відповідного плану і виписок. </a:t>
          </a:r>
          <a:endParaRPr lang="uk-UA" sz="2400" kern="1200" dirty="0"/>
        </a:p>
      </dsp:txBody>
      <dsp:txXfrm rot="5400000">
        <a:off x="4736732" y="-1090693"/>
        <a:ext cx="1816796" cy="8139743"/>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0"/>
          <a:ext cx="8915400" cy="537166"/>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Назва</a:t>
          </a:r>
          <a:endParaRPr lang="uk-UA" sz="1800" b="1" kern="1200" dirty="0"/>
        </a:p>
      </dsp:txBody>
      <dsp:txXfrm>
        <a:off x="0" y="0"/>
        <a:ext cx="8915400" cy="537166"/>
      </dsp:txXfrm>
    </dsp:sp>
    <dsp:sp modelId="{080C524B-65BC-49A6-AF16-5DD8C397E79F}">
      <dsp:nvSpPr>
        <dsp:cNvPr id="0" name=""/>
        <dsp:cNvSpPr/>
      </dsp:nvSpPr>
      <dsp:spPr>
        <a:xfrm>
          <a:off x="0" y="445743"/>
          <a:ext cx="8915400" cy="338091"/>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із зазначенням актуальності та важливості проблематики;</a:t>
          </a:r>
          <a:endParaRPr lang="uk-UA" sz="1800" kern="1200" dirty="0"/>
        </a:p>
      </dsp:txBody>
      <dsp:txXfrm>
        <a:off x="0" y="445743"/>
        <a:ext cx="8915400" cy="338091"/>
      </dsp:txXfrm>
    </dsp:sp>
    <dsp:sp modelId="{4C5B92B0-0B4D-44D6-A3E0-86CE6D253D9C}">
      <dsp:nvSpPr>
        <dsp:cNvPr id="0" name=""/>
        <dsp:cNvSpPr/>
      </dsp:nvSpPr>
      <dsp:spPr>
        <a:xfrm>
          <a:off x="0" y="915435"/>
          <a:ext cx="8915400" cy="458477"/>
        </a:xfrm>
        <a:prstGeom prst="round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преамбула</a:t>
          </a:r>
          <a:endParaRPr lang="uk-UA" sz="1800" b="1" kern="1200" dirty="0"/>
        </a:p>
      </dsp:txBody>
      <dsp:txXfrm>
        <a:off x="0" y="915435"/>
        <a:ext cx="8915400" cy="458477"/>
      </dsp:txXfrm>
    </dsp:sp>
    <dsp:sp modelId="{BD6BD5D0-058F-4B73-81B0-5F2D04001C77}">
      <dsp:nvSpPr>
        <dsp:cNvPr id="0" name=""/>
        <dsp:cNvSpPr/>
      </dsp:nvSpPr>
      <dsp:spPr>
        <a:xfrm>
          <a:off x="0" y="1361130"/>
          <a:ext cx="8915400" cy="372188"/>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актуальність і ступінь розробленості проблеми</a:t>
          </a:r>
          <a:endParaRPr lang="uk-UA" sz="1800" kern="1200" dirty="0"/>
        </a:p>
      </dsp:txBody>
      <dsp:txXfrm>
        <a:off x="0" y="1361130"/>
        <a:ext cx="8915400" cy="372188"/>
      </dsp:txXfrm>
    </dsp:sp>
    <dsp:sp modelId="{1129B3A8-DD4C-461A-AF51-16002CD08744}">
      <dsp:nvSpPr>
        <dsp:cNvPr id="0" name=""/>
        <dsp:cNvSpPr/>
      </dsp:nvSpPr>
      <dsp:spPr>
        <a:xfrm>
          <a:off x="0" y="1853594"/>
          <a:ext cx="8915400" cy="347349"/>
        </a:xfrm>
        <a:prstGeom prst="round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основні положення</a:t>
          </a:r>
          <a:endParaRPr lang="uk-UA" sz="1800" b="1" kern="1200" dirty="0"/>
        </a:p>
      </dsp:txBody>
      <dsp:txXfrm>
        <a:off x="0" y="1853594"/>
        <a:ext cx="8915400" cy="347349"/>
      </dsp:txXfrm>
    </dsp:sp>
    <dsp:sp modelId="{9E8405FD-C216-454E-8E6E-7F3246555E3F}">
      <dsp:nvSpPr>
        <dsp:cNvPr id="0" name=""/>
        <dsp:cNvSpPr/>
      </dsp:nvSpPr>
      <dsp:spPr>
        <a:xfrm>
          <a:off x="0" y="2189097"/>
          <a:ext cx="8915400" cy="467906"/>
        </a:xfrm>
        <a:prstGeom prst="roundRect">
          <a:avLst/>
        </a:prstGeom>
        <a:solidFill>
          <a:schemeClr val="tx2">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1"/>
              </a:solidFill>
            </a:rPr>
            <a:t>обґрунтування, докази на користь проблеми, яку досліджує автор тексту</a:t>
          </a:r>
          <a:endParaRPr lang="uk-UA" sz="1800" b="0" kern="1200" dirty="0">
            <a:solidFill>
              <a:schemeClr val="tx1"/>
            </a:solidFill>
          </a:endParaRPr>
        </a:p>
      </dsp:txBody>
      <dsp:txXfrm>
        <a:off x="0" y="2189097"/>
        <a:ext cx="8915400" cy="467906"/>
      </dsp:txXfrm>
    </dsp:sp>
    <dsp:sp modelId="{EF1182D3-B31D-4044-8070-2E79703473FF}">
      <dsp:nvSpPr>
        <dsp:cNvPr id="0" name=""/>
        <dsp:cNvSpPr/>
      </dsp:nvSpPr>
      <dsp:spPr>
        <a:xfrm>
          <a:off x="0" y="2828230"/>
          <a:ext cx="8915400" cy="86112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solidFill>
                <a:schemeClr val="bg1"/>
              </a:solidFill>
            </a:rPr>
            <a:t>Висновки (основні результати, перспективи)</a:t>
          </a:r>
          <a:endParaRPr lang="uk-UA" sz="1800" b="1" kern="1200" dirty="0">
            <a:solidFill>
              <a:schemeClr val="bg1"/>
            </a:solidFill>
          </a:endParaRPr>
        </a:p>
      </dsp:txBody>
      <dsp:txXfrm>
        <a:off x="0" y="2828230"/>
        <a:ext cx="8915400" cy="86112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299471" y="386818"/>
          <a:ext cx="2132409" cy="1492686"/>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endParaRPr lang="uk-UA" sz="4100" kern="1200" dirty="0"/>
        </a:p>
      </dsp:txBody>
      <dsp:txXfrm rot="5400000">
        <a:off x="-299471" y="386818"/>
        <a:ext cx="2132409" cy="1492686"/>
      </dsp:txXfrm>
    </dsp:sp>
    <dsp:sp modelId="{620EC74A-E288-4222-B566-E643BC90728C}">
      <dsp:nvSpPr>
        <dsp:cNvPr id="0" name=""/>
        <dsp:cNvSpPr/>
      </dsp:nvSpPr>
      <dsp:spPr>
        <a:xfrm rot="5400000">
          <a:off x="4676877" y="-3182622"/>
          <a:ext cx="1853932" cy="8222315"/>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Потрібно уважно ознайомитися з інформаційним листом конференції, вимогами до оформлення тез доповідей, організаційним внеском і терміном (</a:t>
          </a:r>
          <a:r>
            <a:rPr lang="uk-UA" sz="2000" b="1" kern="1200" dirty="0" err="1" smtClean="0"/>
            <a:t>дедлайном</a:t>
          </a:r>
          <a:r>
            <a:rPr lang="uk-UA" sz="2000" b="1" kern="1200" dirty="0" smtClean="0"/>
            <a:t>) відправки тез доповіді. </a:t>
          </a:r>
          <a:endParaRPr lang="uk-UA" sz="2000" b="1" kern="1200" dirty="0"/>
        </a:p>
      </dsp:txBody>
      <dsp:txXfrm rot="5400000">
        <a:off x="4676877" y="-3182622"/>
        <a:ext cx="1853932" cy="8222315"/>
      </dsp:txXfrm>
    </dsp:sp>
    <dsp:sp modelId="{12427A6F-416E-4FFF-BA39-8BC862ECEA07}">
      <dsp:nvSpPr>
        <dsp:cNvPr id="0" name=""/>
        <dsp:cNvSpPr/>
      </dsp:nvSpPr>
      <dsp:spPr>
        <a:xfrm rot="5400000">
          <a:off x="-319861" y="2575002"/>
          <a:ext cx="2132409" cy="1492686"/>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endParaRPr lang="uk-UA" sz="4100" kern="1200" dirty="0"/>
        </a:p>
      </dsp:txBody>
      <dsp:txXfrm rot="5400000">
        <a:off x="-319861" y="2575002"/>
        <a:ext cx="2132409" cy="1492686"/>
      </dsp:txXfrm>
    </dsp:sp>
    <dsp:sp modelId="{A4C109A1-FFE8-4AC4-AA18-D611ADA63ED7}">
      <dsp:nvSpPr>
        <dsp:cNvPr id="0" name=""/>
        <dsp:cNvSpPr/>
      </dsp:nvSpPr>
      <dsp:spPr>
        <a:xfrm rot="5400000">
          <a:off x="4763326" y="-709074"/>
          <a:ext cx="1681034" cy="8222315"/>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kern="1200" dirty="0" smtClean="0"/>
            <a:t>Скласти назву тез доповіді, враховуючи: - зміст, основний результат дослідження і висновок роботи; - назву наукової конференції, в якій заплановано взяти участь; - основний результат наукового дослідження і висновки. </a:t>
          </a:r>
          <a:endParaRPr lang="uk-UA" sz="1800" b="1" kern="1200" dirty="0"/>
        </a:p>
      </dsp:txBody>
      <dsp:txXfrm rot="5400000">
        <a:off x="4763326" y="-709074"/>
        <a:ext cx="1681034" cy="822231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321438" y="343324"/>
          <a:ext cx="2288827" cy="1602179"/>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endParaRPr lang="uk-UA" sz="4400" kern="1200" dirty="0"/>
        </a:p>
      </dsp:txBody>
      <dsp:txXfrm rot="5400000">
        <a:off x="-321438" y="343324"/>
        <a:ext cx="2288827" cy="1602179"/>
      </dsp:txXfrm>
    </dsp:sp>
    <dsp:sp modelId="{620EC74A-E288-4222-B566-E643BC90728C}">
      <dsp:nvSpPr>
        <dsp:cNvPr id="0" name=""/>
        <dsp:cNvSpPr/>
      </dsp:nvSpPr>
      <dsp:spPr>
        <a:xfrm rot="5400000">
          <a:off x="4941835" y="-3312256"/>
          <a:ext cx="1433509" cy="8112822"/>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Написати тези доповіді відповідно до рекомендованої структури. </a:t>
          </a:r>
          <a:endParaRPr lang="uk-UA" sz="2000" b="1" kern="1200" dirty="0"/>
        </a:p>
      </dsp:txBody>
      <dsp:txXfrm rot="5400000">
        <a:off x="4941835" y="-3312256"/>
        <a:ext cx="1433509" cy="8112822"/>
      </dsp:txXfrm>
    </dsp:sp>
    <dsp:sp modelId="{12427A6F-416E-4FFF-BA39-8BC862ECEA07}">
      <dsp:nvSpPr>
        <dsp:cNvPr id="0" name=""/>
        <dsp:cNvSpPr/>
      </dsp:nvSpPr>
      <dsp:spPr>
        <a:xfrm rot="5400000">
          <a:off x="-343324" y="2346811"/>
          <a:ext cx="2288827" cy="1602179"/>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endParaRPr lang="uk-UA" sz="4400" kern="1200" dirty="0"/>
        </a:p>
      </dsp:txBody>
      <dsp:txXfrm rot="5400000">
        <a:off x="-343324" y="2346811"/>
        <a:ext cx="2288827" cy="1602179"/>
      </dsp:txXfrm>
    </dsp:sp>
    <dsp:sp modelId="{A4C109A1-FFE8-4AC4-AA18-D611ADA63ED7}">
      <dsp:nvSpPr>
        <dsp:cNvPr id="0" name=""/>
        <dsp:cNvSpPr/>
      </dsp:nvSpPr>
      <dsp:spPr>
        <a:xfrm rot="5400000">
          <a:off x="4868117" y="-728197"/>
          <a:ext cx="1480834" cy="8112822"/>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kern="1200" dirty="0" smtClean="0"/>
            <a:t>Прочитати написане і перевірити текст на логічність, науковість, обґрунтованість, коректність, відповідність вимогам до оформлення тез. </a:t>
          </a:r>
          <a:endParaRPr lang="uk-UA" sz="1800" b="1" kern="1200" dirty="0"/>
        </a:p>
      </dsp:txBody>
      <dsp:txXfrm rot="5400000">
        <a:off x="4868117" y="-728197"/>
        <a:ext cx="1480834" cy="811282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292008" y="311890"/>
          <a:ext cx="2079271" cy="1455490"/>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endParaRPr lang="uk-UA" sz="4000" kern="1200" dirty="0"/>
        </a:p>
      </dsp:txBody>
      <dsp:txXfrm rot="5400000">
        <a:off x="-292008" y="311890"/>
        <a:ext cx="2079271" cy="1455490"/>
      </dsp:txXfrm>
    </dsp:sp>
    <dsp:sp modelId="{620EC74A-E288-4222-B566-E643BC90728C}">
      <dsp:nvSpPr>
        <dsp:cNvPr id="0" name=""/>
        <dsp:cNvSpPr/>
      </dsp:nvSpPr>
      <dsp:spPr>
        <a:xfrm rot="5400000">
          <a:off x="4934114" y="-3452398"/>
          <a:ext cx="1302263" cy="8259511"/>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Показати тези доповіді науковому керівнику для внесення необхідних виправлень. </a:t>
          </a:r>
          <a:endParaRPr lang="uk-UA" sz="2000" b="1" kern="1200" dirty="0"/>
        </a:p>
      </dsp:txBody>
      <dsp:txXfrm rot="5400000">
        <a:off x="4934114" y="-3452398"/>
        <a:ext cx="1302263" cy="8259511"/>
      </dsp:txXfrm>
    </dsp:sp>
    <dsp:sp modelId="{12427A6F-416E-4FFF-BA39-8BC862ECEA07}">
      <dsp:nvSpPr>
        <dsp:cNvPr id="0" name=""/>
        <dsp:cNvSpPr/>
      </dsp:nvSpPr>
      <dsp:spPr>
        <a:xfrm rot="5400000">
          <a:off x="-311890" y="2434725"/>
          <a:ext cx="2079271" cy="1455490"/>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endParaRPr lang="uk-UA" sz="4000" kern="1200" dirty="0"/>
        </a:p>
      </dsp:txBody>
      <dsp:txXfrm rot="5400000">
        <a:off x="-311890" y="2434725"/>
        <a:ext cx="2079271" cy="1455490"/>
      </dsp:txXfrm>
    </dsp:sp>
    <dsp:sp modelId="{A4C109A1-FFE8-4AC4-AA18-D611ADA63ED7}">
      <dsp:nvSpPr>
        <dsp:cNvPr id="0" name=""/>
        <dsp:cNvSpPr/>
      </dsp:nvSpPr>
      <dsp:spPr>
        <a:xfrm rot="5400000">
          <a:off x="4602551" y="-996560"/>
          <a:ext cx="1965389" cy="8259511"/>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Вчасно відправити тези доповіді до оргкомітету наукової конференції. </a:t>
          </a:r>
          <a:endParaRPr lang="uk-UA" sz="2000" b="1" kern="1200" dirty="0"/>
        </a:p>
      </dsp:txBody>
      <dsp:txXfrm rot="5400000">
        <a:off x="4602551" y="-996560"/>
        <a:ext cx="1965389" cy="8259511"/>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229863" y="211700"/>
          <a:ext cx="2155262" cy="2467669"/>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uk-UA" sz="6500" kern="1200" dirty="0"/>
        </a:p>
      </dsp:txBody>
      <dsp:txXfrm rot="5400000">
        <a:off x="229863" y="211700"/>
        <a:ext cx="2155262" cy="2467669"/>
      </dsp:txXfrm>
    </dsp:sp>
    <dsp:sp modelId="{620EC74A-E288-4222-B566-E643BC90728C}">
      <dsp:nvSpPr>
        <dsp:cNvPr id="0" name=""/>
        <dsp:cNvSpPr/>
      </dsp:nvSpPr>
      <dsp:spPr>
        <a:xfrm rot="5400000">
          <a:off x="5477502" y="-2809045"/>
          <a:ext cx="1227667" cy="7247332"/>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одноосібні:</a:t>
          </a:r>
          <a:endParaRPr lang="uk-UA" sz="2000" b="1" kern="1200" dirty="0"/>
        </a:p>
      </dsp:txBody>
      <dsp:txXfrm rot="5400000">
        <a:off x="5477502" y="-2809045"/>
        <a:ext cx="1227667" cy="7247332"/>
      </dsp:txXfrm>
    </dsp:sp>
    <dsp:sp modelId="{12427A6F-416E-4FFF-BA39-8BC862ECEA07}">
      <dsp:nvSpPr>
        <dsp:cNvPr id="0" name=""/>
        <dsp:cNvSpPr/>
      </dsp:nvSpPr>
      <dsp:spPr>
        <a:xfrm rot="5400000">
          <a:off x="476235" y="1480951"/>
          <a:ext cx="1742421" cy="2467669"/>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uk-UA" sz="6500" kern="1200" dirty="0"/>
        </a:p>
      </dsp:txBody>
      <dsp:txXfrm rot="5400000">
        <a:off x="476235" y="1480951"/>
        <a:ext cx="1742421" cy="2467669"/>
      </dsp:txXfrm>
    </dsp:sp>
    <dsp:sp modelId="{A4C109A1-FFE8-4AC4-AA18-D611ADA63ED7}">
      <dsp:nvSpPr>
        <dsp:cNvPr id="0" name=""/>
        <dsp:cNvSpPr/>
      </dsp:nvSpPr>
      <dsp:spPr>
        <a:xfrm rot="5400000">
          <a:off x="5538556" y="-1146799"/>
          <a:ext cx="1105558" cy="7247332"/>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колективні;</a:t>
          </a:r>
          <a:endParaRPr lang="uk-UA" sz="2000" b="1" kern="1200" dirty="0"/>
        </a:p>
      </dsp:txBody>
      <dsp:txXfrm rot="5400000">
        <a:off x="5538556" y="-1146799"/>
        <a:ext cx="1105558" cy="7247332"/>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0"/>
          <a:ext cx="8915400" cy="427407"/>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Оглядові:</a:t>
          </a:r>
          <a:endParaRPr lang="uk-UA" sz="1800" b="1" kern="1200" dirty="0"/>
        </a:p>
      </dsp:txBody>
      <dsp:txXfrm>
        <a:off x="0" y="0"/>
        <a:ext cx="8915400" cy="427407"/>
      </dsp:txXfrm>
    </dsp:sp>
    <dsp:sp modelId="{080C524B-65BC-49A6-AF16-5DD8C397E79F}">
      <dsp:nvSpPr>
        <dsp:cNvPr id="0" name=""/>
        <dsp:cNvSpPr/>
      </dsp:nvSpPr>
      <dsp:spPr>
        <a:xfrm>
          <a:off x="0" y="436130"/>
          <a:ext cx="8915400" cy="646462"/>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характеризують стан і перспективи наукових досліджень у певній предметній галузі</a:t>
          </a:r>
          <a:endParaRPr lang="uk-UA" sz="1800" kern="1200" dirty="0"/>
        </a:p>
      </dsp:txBody>
      <dsp:txXfrm>
        <a:off x="0" y="436130"/>
        <a:ext cx="8915400" cy="646462"/>
      </dsp:txXfrm>
    </dsp:sp>
    <dsp:sp modelId="{4C5B92B0-0B4D-44D6-A3E0-86CE6D253D9C}">
      <dsp:nvSpPr>
        <dsp:cNvPr id="0" name=""/>
        <dsp:cNvSpPr/>
      </dsp:nvSpPr>
      <dsp:spPr>
        <a:xfrm>
          <a:off x="0" y="1106730"/>
          <a:ext cx="8915400" cy="398676"/>
        </a:xfrm>
        <a:prstGeom prst="round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Дослідницькі</a:t>
          </a:r>
          <a:endParaRPr lang="uk-UA" sz="1800" b="1" kern="1200" dirty="0"/>
        </a:p>
      </dsp:txBody>
      <dsp:txXfrm>
        <a:off x="0" y="1106730"/>
        <a:ext cx="8915400" cy="398676"/>
      </dsp:txXfrm>
    </dsp:sp>
    <dsp:sp modelId="{BD6BD5D0-058F-4B73-81B0-5F2D04001C77}">
      <dsp:nvSpPr>
        <dsp:cNvPr id="0" name=""/>
        <dsp:cNvSpPr/>
      </dsp:nvSpPr>
      <dsp:spPr>
        <a:xfrm>
          <a:off x="0" y="1481269"/>
          <a:ext cx="8915400" cy="683941"/>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наявна характеристика проблеми, яка не одержала всебічного висвітлення.</a:t>
          </a:r>
          <a:endParaRPr lang="uk-UA" sz="1800" kern="1200" dirty="0"/>
        </a:p>
      </dsp:txBody>
      <dsp:txXfrm>
        <a:off x="0" y="1481269"/>
        <a:ext cx="8915400" cy="683941"/>
      </dsp:txXfrm>
    </dsp:sp>
    <dsp:sp modelId="{1129B3A8-DD4C-461A-AF51-16002CD08744}">
      <dsp:nvSpPr>
        <dsp:cNvPr id="0" name=""/>
        <dsp:cNvSpPr/>
      </dsp:nvSpPr>
      <dsp:spPr>
        <a:xfrm>
          <a:off x="0" y="2304881"/>
          <a:ext cx="8915400" cy="435517"/>
        </a:xfrm>
        <a:prstGeom prst="round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Методологічні</a:t>
          </a:r>
          <a:endParaRPr lang="uk-UA" sz="1800" b="1" kern="1200" dirty="0"/>
        </a:p>
      </dsp:txBody>
      <dsp:txXfrm>
        <a:off x="0" y="2304881"/>
        <a:ext cx="8915400" cy="435517"/>
      </dsp:txXfrm>
    </dsp:sp>
    <dsp:sp modelId="{9E8405FD-C216-454E-8E6E-7F3246555E3F}">
      <dsp:nvSpPr>
        <dsp:cNvPr id="0" name=""/>
        <dsp:cNvSpPr/>
      </dsp:nvSpPr>
      <dsp:spPr>
        <a:xfrm>
          <a:off x="0" y="2724650"/>
          <a:ext cx="8915400" cy="748800"/>
        </a:xfrm>
        <a:prstGeom prst="roundRect">
          <a:avLst/>
        </a:prstGeom>
        <a:solidFill>
          <a:schemeClr val="tx2">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1"/>
              </a:solidFill>
            </a:rPr>
            <a:t>містять обґрунтування методології вирішення проблеми. </a:t>
          </a:r>
          <a:endParaRPr lang="uk-UA" sz="1800" b="0" kern="1200" dirty="0">
            <a:solidFill>
              <a:schemeClr val="tx1"/>
            </a:solidFill>
          </a:endParaRPr>
        </a:p>
      </dsp:txBody>
      <dsp:txXfrm>
        <a:off x="0" y="2724650"/>
        <a:ext cx="8915400" cy="748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18C97A-E66F-46F1-87EB-DB1055A94BE5}">
      <dsp:nvSpPr>
        <dsp:cNvPr id="0" name=""/>
        <dsp:cNvSpPr/>
      </dsp:nvSpPr>
      <dsp:spPr>
        <a:xfrm>
          <a:off x="0" y="319164"/>
          <a:ext cx="8915400" cy="67158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uk-UA" sz="2800" b="1" i="1" kern="1200" dirty="0" smtClean="0"/>
            <a:t>власне науковий (академічний)</a:t>
          </a:r>
          <a:endParaRPr lang="uk-UA" sz="2800" b="1" kern="1200" dirty="0"/>
        </a:p>
      </dsp:txBody>
      <dsp:txXfrm>
        <a:off x="0" y="319164"/>
        <a:ext cx="8915400" cy="671580"/>
      </dsp:txXfrm>
    </dsp:sp>
    <dsp:sp modelId="{13B26C84-3394-474F-AC86-2C3F58770E35}">
      <dsp:nvSpPr>
        <dsp:cNvPr id="0" name=""/>
        <dsp:cNvSpPr/>
      </dsp:nvSpPr>
      <dsp:spPr>
        <a:xfrm>
          <a:off x="0" y="990745"/>
          <a:ext cx="8915400" cy="898380"/>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uk-UA" sz="2000" b="0" i="0" kern="1200" dirty="0" smtClean="0"/>
            <a:t>Інформація призначена для фахівців певної галузі знань; (монографія, стаття, курсова робота, дипломна робота, дисертація, резюме, доповідь тощо)</a:t>
          </a:r>
          <a:endParaRPr lang="uk-UA" sz="2000" kern="1200" dirty="0"/>
        </a:p>
      </dsp:txBody>
      <dsp:txXfrm>
        <a:off x="0" y="990745"/>
        <a:ext cx="8915400" cy="898380"/>
      </dsp:txXfrm>
    </dsp:sp>
    <dsp:sp modelId="{A8FBEAC4-41D9-4B14-A044-E0E55E25F510}">
      <dsp:nvSpPr>
        <dsp:cNvPr id="0" name=""/>
        <dsp:cNvSpPr/>
      </dsp:nvSpPr>
      <dsp:spPr>
        <a:xfrm>
          <a:off x="0" y="1889125"/>
          <a:ext cx="8915400" cy="67158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uk-UA" sz="2800" b="1" i="1" kern="1200" dirty="0" smtClean="0"/>
            <a:t>науково-популярний / науково-публіцистичний</a:t>
          </a:r>
          <a:endParaRPr lang="uk-UA" sz="2800" b="1" kern="1200" dirty="0"/>
        </a:p>
      </dsp:txBody>
      <dsp:txXfrm>
        <a:off x="0" y="1889125"/>
        <a:ext cx="8915400" cy="671580"/>
      </dsp:txXfrm>
    </dsp:sp>
    <dsp:sp modelId="{C795AB84-5DAE-4FD4-8BE7-AE925D31C231}">
      <dsp:nvSpPr>
        <dsp:cNvPr id="0" name=""/>
        <dsp:cNvSpPr/>
      </dsp:nvSpPr>
      <dsp:spPr>
        <a:xfrm>
          <a:off x="0" y="2560705"/>
          <a:ext cx="8915400" cy="898380"/>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ru-RU" sz="2000" b="0" i="0" kern="1200" dirty="0" err="1" smtClean="0"/>
            <a:t>Призначений</a:t>
          </a:r>
          <a:r>
            <a:rPr lang="ru-RU" sz="2000" b="0" i="0" kern="1200" dirty="0" smtClean="0"/>
            <a:t> </a:t>
          </a:r>
          <a:r>
            <a:rPr lang="ru-RU" sz="2000" b="0" i="0" kern="1200" dirty="0" err="1" smtClean="0"/>
            <a:t>дя</a:t>
          </a:r>
          <a:r>
            <a:rPr lang="ru-RU" sz="2000" b="0" i="0" kern="1200" dirty="0" smtClean="0"/>
            <a:t> </a:t>
          </a:r>
          <a:r>
            <a:rPr lang="ru-RU" sz="2000" b="0" i="0" kern="1200" dirty="0" err="1" smtClean="0"/>
            <a:t>зацікавлення</a:t>
          </a:r>
          <a:r>
            <a:rPr lang="ru-RU" sz="2000" b="0" i="0" kern="1200" dirty="0" smtClean="0"/>
            <a:t> </a:t>
          </a:r>
          <a:r>
            <a:rPr lang="ru-RU" sz="2000" b="0" i="0" kern="1200" dirty="0" err="1" smtClean="0"/>
            <a:t>науковою</a:t>
          </a:r>
          <a:r>
            <a:rPr lang="ru-RU" sz="2000" b="0" i="0" kern="1200" dirty="0" smtClean="0"/>
            <a:t> </a:t>
          </a:r>
          <a:r>
            <a:rPr lang="ru-RU" sz="2000" b="0" i="0" kern="1200" dirty="0" err="1" smtClean="0"/>
            <a:t>інформацією</a:t>
          </a:r>
          <a:r>
            <a:rPr lang="ru-RU" sz="2000" b="0" i="0" kern="1200" dirty="0" smtClean="0"/>
            <a:t>  широкого кола </a:t>
          </a:r>
          <a:r>
            <a:rPr lang="ru-RU" sz="2000" b="0" i="0" kern="1200" dirty="0" err="1" smtClean="0"/>
            <a:t>читачів</a:t>
          </a:r>
          <a:r>
            <a:rPr lang="ru-RU" sz="2000" b="0" i="0" kern="1200" dirty="0" smtClean="0"/>
            <a:t> </a:t>
          </a:r>
          <a:r>
            <a:rPr lang="ru-RU" sz="2000" b="0" i="0" kern="1200" dirty="0" err="1" smtClean="0"/>
            <a:t>незалежно</a:t>
          </a:r>
          <a:r>
            <a:rPr lang="ru-RU" sz="2000" b="0" i="0" kern="1200" dirty="0" smtClean="0"/>
            <a:t> </a:t>
          </a:r>
          <a:r>
            <a:rPr lang="ru-RU" sz="2000" b="0" i="0" kern="1200" dirty="0" err="1" smtClean="0"/>
            <a:t>від</a:t>
          </a:r>
          <a:r>
            <a:rPr lang="ru-RU" sz="2000" b="0" i="0" kern="1200" dirty="0" smtClean="0"/>
            <a:t> </a:t>
          </a:r>
          <a:r>
            <a:rPr lang="ru-RU" sz="2000" b="0" i="0" kern="1200" dirty="0" err="1" smtClean="0"/>
            <a:t>їх</a:t>
          </a:r>
          <a:r>
            <a:rPr lang="ru-RU" sz="2000" b="0" i="0" kern="1200" dirty="0" smtClean="0"/>
            <a:t> </a:t>
          </a:r>
          <a:r>
            <a:rPr lang="ru-RU" sz="2000" b="0" i="0" kern="1200" dirty="0" err="1" smtClean="0"/>
            <a:t>фахової</a:t>
          </a:r>
          <a:r>
            <a:rPr lang="ru-RU" sz="2000" b="0" i="0" kern="1200" dirty="0" smtClean="0"/>
            <a:t> </a:t>
          </a:r>
          <a:r>
            <a:rPr lang="ru-RU" sz="2000" b="0" i="0" kern="1200" dirty="0" err="1" smtClean="0"/>
            <a:t>підготовки</a:t>
          </a:r>
          <a:r>
            <a:rPr lang="ru-RU" sz="2000" b="0" i="0" kern="1200" dirty="0" smtClean="0"/>
            <a:t> (</a:t>
          </a:r>
          <a:r>
            <a:rPr lang="ru-RU" sz="2000" b="0" i="0" kern="1200" dirty="0" err="1" smtClean="0"/>
            <a:t>нарис</a:t>
          </a:r>
          <a:r>
            <a:rPr lang="ru-RU" sz="2000" b="0" i="0" kern="1200" dirty="0" smtClean="0"/>
            <a:t>, </a:t>
          </a:r>
          <a:r>
            <a:rPr lang="ru-RU" sz="2000" b="0" i="0" kern="1200" dirty="0" err="1" smtClean="0"/>
            <a:t>стаття</a:t>
          </a:r>
          <a:r>
            <a:rPr lang="ru-RU" sz="2000" b="0" i="0" kern="1200" dirty="0" smtClean="0"/>
            <a:t> в газета та журналах)</a:t>
          </a:r>
          <a:endParaRPr lang="uk-UA" sz="2000" kern="1200" dirty="0"/>
        </a:p>
      </dsp:txBody>
      <dsp:txXfrm>
        <a:off x="0" y="2560705"/>
        <a:ext cx="8915400" cy="89838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141592" y="151233"/>
          <a:ext cx="1008223" cy="705756"/>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uk-UA" sz="1900" kern="1200" dirty="0"/>
        </a:p>
      </dsp:txBody>
      <dsp:txXfrm rot="5400000">
        <a:off x="-141592" y="151233"/>
        <a:ext cx="1008223" cy="705756"/>
      </dsp:txXfrm>
    </dsp:sp>
    <dsp:sp modelId="{620EC74A-E288-4222-B566-E643BC90728C}">
      <dsp:nvSpPr>
        <dsp:cNvPr id="0" name=""/>
        <dsp:cNvSpPr/>
      </dsp:nvSpPr>
      <dsp:spPr>
        <a:xfrm rot="5400000">
          <a:off x="4839332" y="-4130319"/>
          <a:ext cx="742093" cy="9009245"/>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Формулювання робочої назви статті: заголовок має бути лаконічним і однозначним.</a:t>
          </a:r>
          <a:endParaRPr lang="uk-UA" sz="2000" b="1" kern="1200" dirty="0"/>
        </a:p>
      </dsp:txBody>
      <dsp:txXfrm rot="5400000">
        <a:off x="4839332" y="-4130319"/>
        <a:ext cx="742093" cy="9009245"/>
      </dsp:txXfrm>
    </dsp:sp>
    <dsp:sp modelId="{12427A6F-416E-4FFF-BA39-8BC862ECEA07}">
      <dsp:nvSpPr>
        <dsp:cNvPr id="0" name=""/>
        <dsp:cNvSpPr/>
      </dsp:nvSpPr>
      <dsp:spPr>
        <a:xfrm rot="5400000">
          <a:off x="-151233" y="1116124"/>
          <a:ext cx="1008223" cy="705756"/>
        </a:xfrm>
        <a:prstGeom prst="chevron">
          <a:avLst/>
        </a:prstGeom>
        <a:solidFill>
          <a:schemeClr val="accent2">
            <a:hueOff val="151055"/>
            <a:satOff val="-15998"/>
            <a:lumOff val="-392"/>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uk-UA" sz="1900" kern="1200" dirty="0"/>
        </a:p>
      </dsp:txBody>
      <dsp:txXfrm rot="5400000">
        <a:off x="-151233" y="1116124"/>
        <a:ext cx="1008223" cy="705756"/>
      </dsp:txXfrm>
    </dsp:sp>
    <dsp:sp modelId="{A4C109A1-FFE8-4AC4-AA18-D611ADA63ED7}">
      <dsp:nvSpPr>
        <dsp:cNvPr id="0" name=""/>
        <dsp:cNvSpPr/>
      </dsp:nvSpPr>
      <dsp:spPr>
        <a:xfrm rot="5400000">
          <a:off x="4854428" y="-3212059"/>
          <a:ext cx="711901" cy="9009245"/>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kern="1200" dirty="0" smtClean="0"/>
            <a:t>Визначення меж теми та обсягів наукової інформації, представленої в науковій статті. </a:t>
          </a:r>
          <a:endParaRPr lang="uk-UA" sz="1800" b="1" kern="1200" dirty="0"/>
        </a:p>
      </dsp:txBody>
      <dsp:txXfrm rot="5400000">
        <a:off x="4854428" y="-3212059"/>
        <a:ext cx="711901" cy="9009245"/>
      </dsp:txXfrm>
    </dsp:sp>
    <dsp:sp modelId="{C5FFFFA9-5439-4144-9658-B3EBBDFD3B82}">
      <dsp:nvSpPr>
        <dsp:cNvPr id="0" name=""/>
        <dsp:cNvSpPr/>
      </dsp:nvSpPr>
      <dsp:spPr>
        <a:xfrm rot="5400000">
          <a:off x="-151233" y="2092271"/>
          <a:ext cx="1008223" cy="705756"/>
        </a:xfrm>
        <a:prstGeom prst="chevron">
          <a:avLst/>
        </a:prstGeom>
        <a:solidFill>
          <a:schemeClr val="accent2">
            <a:hueOff val="302110"/>
            <a:satOff val="-31995"/>
            <a:lumOff val="-784"/>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uk-UA" sz="1900" kern="1200" dirty="0"/>
        </a:p>
      </dsp:txBody>
      <dsp:txXfrm rot="5400000">
        <a:off x="-151233" y="2092271"/>
        <a:ext cx="1008223" cy="705756"/>
      </dsp:txXfrm>
    </dsp:sp>
    <dsp:sp modelId="{AA1533E8-D3F8-41B4-B2DC-25953C9C1D5D}">
      <dsp:nvSpPr>
        <dsp:cNvPr id="0" name=""/>
        <dsp:cNvSpPr/>
      </dsp:nvSpPr>
      <dsp:spPr>
        <a:xfrm rot="5400000">
          <a:off x="4796541" y="-2235912"/>
          <a:ext cx="827674" cy="9009245"/>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i="0" kern="1200" dirty="0" smtClean="0"/>
            <a:t> </a:t>
          </a:r>
          <a:r>
            <a:rPr lang="uk-UA" sz="1800" b="1" kern="1200" dirty="0" smtClean="0"/>
            <a:t>Розроблення орієнтовного змісту статті: вступу, основної частини, висновків, перспектив дослідження.</a:t>
          </a:r>
          <a:endParaRPr lang="uk-UA" sz="1800" b="1" kern="1200" dirty="0"/>
        </a:p>
      </dsp:txBody>
      <dsp:txXfrm rot="5400000">
        <a:off x="4796541" y="-2235912"/>
        <a:ext cx="827674" cy="9009245"/>
      </dsp:txXfrm>
    </dsp:sp>
    <dsp:sp modelId="{153F3C31-4032-4A57-A749-2B3D6D0BE2F5}">
      <dsp:nvSpPr>
        <dsp:cNvPr id="0" name=""/>
        <dsp:cNvSpPr/>
      </dsp:nvSpPr>
      <dsp:spPr>
        <a:xfrm rot="5400000">
          <a:off x="-406127" y="3452506"/>
          <a:ext cx="1518011" cy="705756"/>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uk-UA" sz="5100" kern="1200" dirty="0"/>
        </a:p>
      </dsp:txBody>
      <dsp:txXfrm rot="5400000">
        <a:off x="-406127" y="3452506"/>
        <a:ext cx="1518011" cy="705756"/>
      </dsp:txXfrm>
    </dsp:sp>
    <dsp:sp modelId="{C30454DC-1841-432C-9510-9A48581E68B1}">
      <dsp:nvSpPr>
        <dsp:cNvPr id="0" name=""/>
        <dsp:cNvSpPr/>
      </dsp:nvSpPr>
      <dsp:spPr>
        <a:xfrm rot="5400000">
          <a:off x="4412453" y="-875677"/>
          <a:ext cx="1595851" cy="9009245"/>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i="0" kern="1200" dirty="0" smtClean="0"/>
            <a:t> </a:t>
          </a:r>
          <a:r>
            <a:rPr lang="uk-UA" sz="1800" b="1" kern="1200" dirty="0" smtClean="0"/>
            <a:t>Окреслення у вступі змісту роботи: постановки проблеми, з'ясування її актуальності та науково-практичного значення; аналіз останніх досліджень і публікацій, в яких започатковано розв'язання певної проблеми і на які опирається автор; порушення не вирішених раніше питань, яким присвячена стаття; формулювання мети і завдання статті.</a:t>
          </a:r>
          <a:endParaRPr lang="uk-UA" sz="1800" b="1" kern="1200" dirty="0"/>
        </a:p>
      </dsp:txBody>
      <dsp:txXfrm rot="5400000">
        <a:off x="4412453" y="-875677"/>
        <a:ext cx="1595851" cy="9009245"/>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125782" y="134347"/>
          <a:ext cx="895647" cy="626953"/>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uk-UA" sz="1700" kern="1200" dirty="0"/>
        </a:p>
      </dsp:txBody>
      <dsp:txXfrm rot="5400000">
        <a:off x="-125782" y="134347"/>
        <a:ext cx="895647" cy="626953"/>
      </dsp:txXfrm>
    </dsp:sp>
    <dsp:sp modelId="{620EC74A-E288-4222-B566-E643BC90728C}">
      <dsp:nvSpPr>
        <dsp:cNvPr id="0" name=""/>
        <dsp:cNvSpPr/>
      </dsp:nvSpPr>
      <dsp:spPr>
        <a:xfrm rot="5400000">
          <a:off x="4806384" y="-4213109"/>
          <a:ext cx="653574" cy="908804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визначення методів дослідження;</a:t>
          </a:r>
          <a:endParaRPr lang="uk-UA" sz="2000" b="1" kern="1200" dirty="0"/>
        </a:p>
      </dsp:txBody>
      <dsp:txXfrm rot="5400000">
        <a:off x="4806384" y="-4213109"/>
        <a:ext cx="653574" cy="9088048"/>
      </dsp:txXfrm>
    </dsp:sp>
    <dsp:sp modelId="{12427A6F-416E-4FFF-BA39-8BC862ECEA07}">
      <dsp:nvSpPr>
        <dsp:cNvPr id="0" name=""/>
        <dsp:cNvSpPr/>
      </dsp:nvSpPr>
      <dsp:spPr>
        <a:xfrm rot="5400000">
          <a:off x="-134347" y="995004"/>
          <a:ext cx="895647" cy="626953"/>
        </a:xfrm>
        <a:prstGeom prst="chevron">
          <a:avLst/>
        </a:prstGeom>
        <a:solidFill>
          <a:schemeClr val="accent2">
            <a:hueOff val="90633"/>
            <a:satOff val="-9599"/>
            <a:lumOff val="-235"/>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uk-UA" sz="1700" kern="1200" dirty="0"/>
        </a:p>
      </dsp:txBody>
      <dsp:txXfrm rot="5400000">
        <a:off x="-134347" y="995004"/>
        <a:ext cx="895647" cy="626953"/>
      </dsp:txXfrm>
    </dsp:sp>
    <dsp:sp modelId="{A4C109A1-FFE8-4AC4-AA18-D611ADA63ED7}">
      <dsp:nvSpPr>
        <dsp:cNvPr id="0" name=""/>
        <dsp:cNvSpPr/>
      </dsp:nvSpPr>
      <dsp:spPr>
        <a:xfrm rot="5400000">
          <a:off x="4850752" y="-3321379"/>
          <a:ext cx="615185" cy="908804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i="0" kern="1200" dirty="0" smtClean="0"/>
            <a:t> </a:t>
          </a:r>
          <a:r>
            <a:rPr lang="uk-UA" sz="2000" b="1" i="0" kern="1200" dirty="0" smtClean="0"/>
            <a:t>о</a:t>
          </a:r>
          <a:r>
            <a:rPr lang="uk-UA" sz="2000" b="1" kern="1200" dirty="0" smtClean="0"/>
            <a:t>бґрунтування в основній частині отриманих результатів;</a:t>
          </a:r>
          <a:endParaRPr lang="uk-UA" sz="2000" b="1" kern="1200" dirty="0"/>
        </a:p>
      </dsp:txBody>
      <dsp:txXfrm rot="5400000">
        <a:off x="4850752" y="-3321379"/>
        <a:ext cx="615185" cy="9088048"/>
      </dsp:txXfrm>
    </dsp:sp>
    <dsp:sp modelId="{C5FFFFA9-5439-4144-9658-B3EBBDFD3B82}">
      <dsp:nvSpPr>
        <dsp:cNvPr id="0" name=""/>
        <dsp:cNvSpPr/>
      </dsp:nvSpPr>
      <dsp:spPr>
        <a:xfrm rot="5400000">
          <a:off x="-134347" y="1799325"/>
          <a:ext cx="895647" cy="626953"/>
        </a:xfrm>
        <a:prstGeom prst="chevron">
          <a:avLst/>
        </a:prstGeom>
        <a:solidFill>
          <a:schemeClr val="accent2">
            <a:hueOff val="181266"/>
            <a:satOff val="-19197"/>
            <a:lumOff val="-47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uk-UA" sz="1700" kern="1200" dirty="0"/>
        </a:p>
      </dsp:txBody>
      <dsp:txXfrm rot="5400000">
        <a:off x="-134347" y="1799325"/>
        <a:ext cx="895647" cy="626953"/>
      </dsp:txXfrm>
    </dsp:sp>
    <dsp:sp modelId="{AA1533E8-D3F8-41B4-B2DC-25953C9C1D5D}">
      <dsp:nvSpPr>
        <dsp:cNvPr id="0" name=""/>
        <dsp:cNvSpPr/>
      </dsp:nvSpPr>
      <dsp:spPr>
        <a:xfrm rot="5400000">
          <a:off x="4915701" y="-2587960"/>
          <a:ext cx="510552" cy="908804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перевірка узгодженості між заголовком, метою, завданнями і висновками;</a:t>
          </a:r>
          <a:endParaRPr lang="uk-UA" sz="2000" b="1" kern="1200" dirty="0"/>
        </a:p>
      </dsp:txBody>
      <dsp:txXfrm rot="5400000">
        <a:off x="4915701" y="-2587960"/>
        <a:ext cx="510552" cy="9088048"/>
      </dsp:txXfrm>
    </dsp:sp>
    <dsp:sp modelId="{153F3C31-4032-4A57-A749-2B3D6D0BE2F5}">
      <dsp:nvSpPr>
        <dsp:cNvPr id="0" name=""/>
        <dsp:cNvSpPr/>
      </dsp:nvSpPr>
      <dsp:spPr>
        <a:xfrm rot="5400000">
          <a:off x="-134347" y="2603645"/>
          <a:ext cx="895647" cy="626953"/>
        </a:xfrm>
        <a:prstGeom prst="chevron">
          <a:avLst/>
        </a:prstGeom>
        <a:solidFill>
          <a:schemeClr val="accent2">
            <a:hueOff val="271899"/>
            <a:satOff val="-28796"/>
            <a:lumOff val="-70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uk-UA" sz="1700" kern="1200" dirty="0"/>
        </a:p>
      </dsp:txBody>
      <dsp:txXfrm rot="5400000">
        <a:off x="-134347" y="2603645"/>
        <a:ext cx="895647" cy="626953"/>
      </dsp:txXfrm>
    </dsp:sp>
    <dsp:sp modelId="{C30454DC-1841-432C-9510-9A48581E68B1}">
      <dsp:nvSpPr>
        <dsp:cNvPr id="0" name=""/>
        <dsp:cNvSpPr/>
      </dsp:nvSpPr>
      <dsp:spPr>
        <a:xfrm rot="5400000">
          <a:off x="4933873" y="-1783640"/>
          <a:ext cx="474207" cy="908804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міркування щодо подальших досліджень цього питання;</a:t>
          </a:r>
          <a:endParaRPr lang="uk-UA" sz="2000" b="1" kern="1200" dirty="0"/>
        </a:p>
      </dsp:txBody>
      <dsp:txXfrm rot="5400000">
        <a:off x="4933873" y="-1783640"/>
        <a:ext cx="474207" cy="9088048"/>
      </dsp:txXfrm>
    </dsp:sp>
    <dsp:sp modelId="{F79DE3BE-562B-4183-8B5D-A2AC77CF538B}">
      <dsp:nvSpPr>
        <dsp:cNvPr id="0" name=""/>
        <dsp:cNvSpPr/>
      </dsp:nvSpPr>
      <dsp:spPr>
        <a:xfrm rot="5400000">
          <a:off x="-134347" y="3489665"/>
          <a:ext cx="895647" cy="626953"/>
        </a:xfrm>
        <a:prstGeom prst="chevron">
          <a:avLst/>
        </a:prstGeom>
        <a:solidFill>
          <a:schemeClr val="accent2">
            <a:hueOff val="362532"/>
            <a:satOff val="-38394"/>
            <a:lumOff val="-941"/>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uk-UA" sz="1700" kern="1200" dirty="0"/>
        </a:p>
      </dsp:txBody>
      <dsp:txXfrm rot="5400000">
        <a:off x="-134347" y="3489665"/>
        <a:ext cx="895647" cy="626953"/>
      </dsp:txXfrm>
    </dsp:sp>
    <dsp:sp modelId="{DFB43FC0-93CB-4FCA-A474-2E954495F998}">
      <dsp:nvSpPr>
        <dsp:cNvPr id="0" name=""/>
        <dsp:cNvSpPr/>
      </dsp:nvSpPr>
      <dsp:spPr>
        <a:xfrm rot="5400000">
          <a:off x="4798193" y="-897620"/>
          <a:ext cx="745568" cy="908804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i="0" kern="1200" dirty="0" smtClean="0"/>
            <a:t> </a:t>
          </a:r>
          <a:r>
            <a:rPr lang="ru-RU" sz="2000" b="1" i="0" kern="1200" dirty="0" err="1" smtClean="0"/>
            <a:t>п</a:t>
          </a:r>
          <a:r>
            <a:rPr lang="uk-UA" sz="2000" b="1" kern="1200" dirty="0" err="1" smtClean="0"/>
            <a:t>еревірка</a:t>
          </a:r>
          <a:r>
            <a:rPr lang="uk-UA" sz="2000" b="1" kern="1200" dirty="0" smtClean="0"/>
            <a:t> тексту статті на відповідність чинним правописним нормам, вимогам наукового стилю, оформлення цитат і посилань.</a:t>
          </a:r>
          <a:endParaRPr lang="uk-UA" sz="2000" b="1" kern="1200" dirty="0"/>
        </a:p>
      </dsp:txBody>
      <dsp:txXfrm rot="5400000">
        <a:off x="4798193" y="-897620"/>
        <a:ext cx="745568" cy="9088048"/>
      </dsp:txXfrm>
    </dsp:sp>
    <dsp:sp modelId="{848A7256-9280-442B-9A19-0C8591004321}">
      <dsp:nvSpPr>
        <dsp:cNvPr id="0" name=""/>
        <dsp:cNvSpPr/>
      </dsp:nvSpPr>
      <dsp:spPr>
        <a:xfrm rot="5400000">
          <a:off x="-134347" y="4488018"/>
          <a:ext cx="895647" cy="626953"/>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uk-UA" sz="1700" kern="1200" dirty="0"/>
        </a:p>
      </dsp:txBody>
      <dsp:txXfrm rot="5400000">
        <a:off x="-134347" y="4488018"/>
        <a:ext cx="895647" cy="626953"/>
      </dsp:txXfrm>
    </dsp:sp>
    <dsp:sp modelId="{F89B25FC-E700-4C79-A82B-90411AA71B99}">
      <dsp:nvSpPr>
        <dsp:cNvPr id="0" name=""/>
        <dsp:cNvSpPr/>
      </dsp:nvSpPr>
      <dsp:spPr>
        <a:xfrm rot="5400000">
          <a:off x="4685860" y="100732"/>
          <a:ext cx="970234" cy="908804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i="1" kern="1200" dirty="0" smtClean="0">
              <a:solidFill>
                <a:srgbClr val="C00000"/>
              </a:solidFill>
            </a:rPr>
            <a:t>Наукову статтю</a:t>
          </a:r>
          <a:r>
            <a:rPr lang="uk-UA" sz="1800" b="1" kern="1200" dirty="0" smtClean="0">
              <a:solidFill>
                <a:srgbClr val="C00000"/>
              </a:solidFill>
            </a:rPr>
            <a:t> подають до редакції журналу в завершеному вигляді згідно з вимогами, які наведено в окремих номерах журналів або збірниках у вигляді пам’ятки авторам. </a:t>
          </a:r>
          <a:endParaRPr lang="uk-UA" sz="1800" b="1" kern="1200" dirty="0">
            <a:solidFill>
              <a:srgbClr val="C00000"/>
            </a:solidFill>
          </a:endParaRPr>
        </a:p>
      </dsp:txBody>
      <dsp:txXfrm rot="5400000">
        <a:off x="4685860" y="100732"/>
        <a:ext cx="970234" cy="9088048"/>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196946" y="274600"/>
          <a:ext cx="1402376" cy="981663"/>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uk-UA" sz="2700" kern="1200" dirty="0"/>
        </a:p>
      </dsp:txBody>
      <dsp:txXfrm rot="5400000">
        <a:off x="-196946" y="274600"/>
        <a:ext cx="1402376" cy="981663"/>
      </dsp:txXfrm>
    </dsp:sp>
    <dsp:sp modelId="{620EC74A-E288-4222-B566-E643BC90728C}">
      <dsp:nvSpPr>
        <dsp:cNvPr id="0" name=""/>
        <dsp:cNvSpPr/>
      </dsp:nvSpPr>
      <dsp:spPr>
        <a:xfrm rot="5400000">
          <a:off x="4720693" y="-3735808"/>
          <a:ext cx="1255278" cy="873333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Шифр УДК (універсальна десяткова класифікація) статті (це код в системі класифікації інформації, в якому зашифровуються ключові слова з назви статті, що дає можливість знайти її у всесвіті різноманітних наукових публікацій).</a:t>
          </a:r>
          <a:r>
            <a:rPr lang="uk-UA" sz="2000" b="1" i="0" kern="1200" dirty="0" smtClean="0"/>
            <a:t>;</a:t>
          </a:r>
          <a:endParaRPr lang="uk-UA" sz="2000" b="1" kern="1200" dirty="0"/>
        </a:p>
      </dsp:txBody>
      <dsp:txXfrm rot="5400000">
        <a:off x="4720693" y="-3735808"/>
        <a:ext cx="1255278" cy="8733338"/>
      </dsp:txXfrm>
    </dsp:sp>
    <dsp:sp modelId="{12427A6F-416E-4FFF-BA39-8BC862ECEA07}">
      <dsp:nvSpPr>
        <dsp:cNvPr id="0" name=""/>
        <dsp:cNvSpPr/>
      </dsp:nvSpPr>
      <dsp:spPr>
        <a:xfrm rot="5400000">
          <a:off x="-210356" y="1631076"/>
          <a:ext cx="1402376" cy="981663"/>
        </a:xfrm>
        <a:prstGeom prst="chevron">
          <a:avLst/>
        </a:prstGeom>
        <a:solidFill>
          <a:schemeClr val="accent2">
            <a:hueOff val="226582"/>
            <a:satOff val="-23996"/>
            <a:lumOff val="-588"/>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uk-UA" sz="2700" kern="1200" dirty="0"/>
        </a:p>
      </dsp:txBody>
      <dsp:txXfrm rot="5400000">
        <a:off x="-210356" y="1631076"/>
        <a:ext cx="1402376" cy="981663"/>
      </dsp:txXfrm>
    </dsp:sp>
    <dsp:sp modelId="{A4C109A1-FFE8-4AC4-AA18-D611ADA63ED7}">
      <dsp:nvSpPr>
        <dsp:cNvPr id="0" name=""/>
        <dsp:cNvSpPr/>
      </dsp:nvSpPr>
      <dsp:spPr>
        <a:xfrm rot="5400000">
          <a:off x="4878148" y="-2490177"/>
          <a:ext cx="940367" cy="873333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i="0" kern="1200" dirty="0" smtClean="0"/>
            <a:t> </a:t>
          </a:r>
          <a:r>
            <a:rPr lang="uk-UA" sz="1800" b="1" kern="1200" dirty="0" smtClean="0"/>
            <a:t>Повна назва роботи, яка відбиває її зміст, прізвище та ініціали автора/авторів, місце роботи автора/авторів, контактні дані для встановлення комунікації.</a:t>
          </a:r>
          <a:endParaRPr lang="uk-UA" sz="1800" b="1" kern="1200" dirty="0"/>
        </a:p>
      </dsp:txBody>
      <dsp:txXfrm rot="5400000">
        <a:off x="4878148" y="-2490177"/>
        <a:ext cx="940367" cy="8733338"/>
      </dsp:txXfrm>
    </dsp:sp>
    <dsp:sp modelId="{C5FFFFA9-5439-4144-9658-B3EBBDFD3B82}">
      <dsp:nvSpPr>
        <dsp:cNvPr id="0" name=""/>
        <dsp:cNvSpPr/>
      </dsp:nvSpPr>
      <dsp:spPr>
        <a:xfrm rot="5400000">
          <a:off x="-274150" y="3130085"/>
          <a:ext cx="1529964" cy="981663"/>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endParaRPr lang="uk-UA" sz="3400" kern="1200" dirty="0"/>
        </a:p>
      </dsp:txBody>
      <dsp:txXfrm rot="5400000">
        <a:off x="-274150" y="3130085"/>
        <a:ext cx="1529964" cy="981663"/>
      </dsp:txXfrm>
    </dsp:sp>
    <dsp:sp modelId="{AA1533E8-D3F8-41B4-B2DC-25953C9C1D5D}">
      <dsp:nvSpPr>
        <dsp:cNvPr id="0" name=""/>
        <dsp:cNvSpPr/>
      </dsp:nvSpPr>
      <dsp:spPr>
        <a:xfrm rot="5400000">
          <a:off x="4624771" y="-953065"/>
          <a:ext cx="1447122" cy="873333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kern="1200" dirty="0" smtClean="0"/>
            <a:t>Вступ, який включає виклад проблеми, її актуальність, значення для розвитку певної галузі науки, інших сфер діяльності людей. Характеристика основних (останніх за часом) досліджень та публікацій, на які спирається автор, виклад сучасних поглядів на проблему, виокремлення питань у межах загальної проблеми, на розв’язання якої була зорієнтована робота. Формулювання мети.</a:t>
          </a:r>
          <a:endParaRPr lang="uk-UA" sz="1800" b="1" kern="1200" dirty="0"/>
        </a:p>
      </dsp:txBody>
      <dsp:txXfrm rot="5400000">
        <a:off x="4624771" y="-953065"/>
        <a:ext cx="1447122" cy="8733338"/>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262362" y="280226"/>
          <a:ext cx="1868174" cy="1307722"/>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uk-UA" sz="3600" kern="1200" dirty="0"/>
        </a:p>
      </dsp:txBody>
      <dsp:txXfrm rot="5400000">
        <a:off x="-262362" y="280226"/>
        <a:ext cx="1868174" cy="1307722"/>
      </dsp:txXfrm>
    </dsp:sp>
    <dsp:sp modelId="{620EC74A-E288-4222-B566-E643BC90728C}">
      <dsp:nvSpPr>
        <dsp:cNvPr id="0" name=""/>
        <dsp:cNvSpPr/>
      </dsp:nvSpPr>
      <dsp:spPr>
        <a:xfrm rot="5400000">
          <a:off x="4939139" y="-3593797"/>
          <a:ext cx="1074497" cy="8407279"/>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виклад змісту власного дослідження (основні результати та їх пояснення);</a:t>
          </a:r>
          <a:endParaRPr lang="uk-UA" sz="2000" b="1" kern="1200" dirty="0"/>
        </a:p>
      </dsp:txBody>
      <dsp:txXfrm rot="5400000">
        <a:off x="4939139" y="-3593797"/>
        <a:ext cx="1074497" cy="8407279"/>
      </dsp:txXfrm>
    </dsp:sp>
    <dsp:sp modelId="{12427A6F-416E-4FFF-BA39-8BC862ECEA07}">
      <dsp:nvSpPr>
        <dsp:cNvPr id="0" name=""/>
        <dsp:cNvSpPr/>
      </dsp:nvSpPr>
      <dsp:spPr>
        <a:xfrm rot="5400000">
          <a:off x="-280226" y="1960594"/>
          <a:ext cx="1868174" cy="1307722"/>
        </a:xfrm>
        <a:prstGeom prst="chevron">
          <a:avLst/>
        </a:prstGeom>
        <a:solidFill>
          <a:schemeClr val="accent2">
            <a:hueOff val="226582"/>
            <a:satOff val="-23996"/>
            <a:lumOff val="-588"/>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uk-UA" sz="3600" kern="1200" dirty="0"/>
        </a:p>
      </dsp:txBody>
      <dsp:txXfrm rot="5400000">
        <a:off x="-280226" y="1960594"/>
        <a:ext cx="1868174" cy="1307722"/>
      </dsp:txXfrm>
    </dsp:sp>
    <dsp:sp modelId="{A4C109A1-FFE8-4AC4-AA18-D611ADA63ED7}">
      <dsp:nvSpPr>
        <dsp:cNvPr id="0" name=""/>
        <dsp:cNvSpPr/>
      </dsp:nvSpPr>
      <dsp:spPr>
        <a:xfrm rot="5400000">
          <a:off x="5057726" y="-1768223"/>
          <a:ext cx="883898" cy="8407279"/>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b="1" i="0" kern="1200" dirty="0" smtClean="0"/>
            <a:t> в</a:t>
          </a:r>
          <a:r>
            <a:rPr lang="uk-UA" sz="1800" b="1" kern="1200" dirty="0" smtClean="0"/>
            <a:t>исновок.</a:t>
          </a:r>
          <a:r>
            <a:rPr lang="uk-UA" sz="2000" b="1" kern="1200" dirty="0" smtClean="0"/>
            <a:t>;</a:t>
          </a:r>
          <a:endParaRPr lang="uk-UA" sz="2000" b="1" kern="1200" dirty="0"/>
        </a:p>
      </dsp:txBody>
      <dsp:txXfrm rot="5400000">
        <a:off x="5057726" y="-1768223"/>
        <a:ext cx="883898" cy="8407279"/>
      </dsp:txXfrm>
    </dsp:sp>
    <dsp:sp modelId="{C5FFFFA9-5439-4144-9658-B3EBBDFD3B82}">
      <dsp:nvSpPr>
        <dsp:cNvPr id="0" name=""/>
        <dsp:cNvSpPr/>
      </dsp:nvSpPr>
      <dsp:spPr>
        <a:xfrm rot="5400000">
          <a:off x="-280226" y="3662811"/>
          <a:ext cx="1868174" cy="1307722"/>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uk-UA" sz="3600" kern="1200" dirty="0"/>
        </a:p>
      </dsp:txBody>
      <dsp:txXfrm rot="5400000">
        <a:off x="-280226" y="3662811"/>
        <a:ext cx="1868174" cy="1307722"/>
      </dsp:txXfrm>
    </dsp:sp>
    <dsp:sp modelId="{AA1533E8-D3F8-41B4-B2DC-25953C9C1D5D}">
      <dsp:nvSpPr>
        <dsp:cNvPr id="0" name=""/>
        <dsp:cNvSpPr/>
      </dsp:nvSpPr>
      <dsp:spPr>
        <a:xfrm rot="5400000">
          <a:off x="4866975" y="-19389"/>
          <a:ext cx="1263384" cy="8407279"/>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uk-UA" sz="2000" b="1" kern="1200" dirty="0"/>
        </a:p>
        <a:p>
          <a:pPr marL="228600" lvl="1" indent="-228600" algn="l" defTabSz="889000">
            <a:lnSpc>
              <a:spcPct val="90000"/>
            </a:lnSpc>
            <a:spcBef>
              <a:spcPct val="0"/>
            </a:spcBef>
            <a:spcAft>
              <a:spcPct val="15000"/>
            </a:spcAft>
            <a:buChar char="••"/>
          </a:pPr>
          <a:r>
            <a:rPr lang="uk-UA" sz="2000" b="1" kern="1200" dirty="0" smtClean="0"/>
            <a:t>список цитованої літератури. Список літератури є одним із значущих компонентів завершеної статті, а кожне посилання має бути вивірене і обґрунтоване.</a:t>
          </a:r>
          <a:endParaRPr lang="uk-UA" sz="2000" b="1" kern="1200" dirty="0"/>
        </a:p>
        <a:p>
          <a:pPr marL="228600" lvl="1" indent="-228600" algn="l" defTabSz="889000">
            <a:lnSpc>
              <a:spcPct val="90000"/>
            </a:lnSpc>
            <a:spcBef>
              <a:spcPct val="0"/>
            </a:spcBef>
            <a:spcAft>
              <a:spcPct val="15000"/>
            </a:spcAft>
            <a:buChar char="••"/>
          </a:pPr>
          <a:endParaRPr lang="uk-UA" sz="2000" b="1" kern="1200" dirty="0"/>
        </a:p>
        <a:p>
          <a:pPr marL="228600" lvl="1" indent="-228600" algn="l" defTabSz="889000">
            <a:lnSpc>
              <a:spcPct val="90000"/>
            </a:lnSpc>
            <a:spcBef>
              <a:spcPct val="0"/>
            </a:spcBef>
            <a:spcAft>
              <a:spcPct val="15000"/>
            </a:spcAft>
            <a:buChar char="••"/>
          </a:pPr>
          <a:endParaRPr lang="uk-UA" sz="2000" b="1" kern="1200" dirty="0"/>
        </a:p>
      </dsp:txBody>
      <dsp:txXfrm rot="5400000">
        <a:off x="4866975" y="-19389"/>
        <a:ext cx="1263384" cy="8407279"/>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0"/>
          <a:ext cx="8915400" cy="465126"/>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Зміст</a:t>
          </a:r>
          <a:endParaRPr lang="uk-UA" sz="1800" b="1" kern="1200" dirty="0"/>
        </a:p>
      </dsp:txBody>
      <dsp:txXfrm>
        <a:off x="0" y="0"/>
        <a:ext cx="8915400" cy="465126"/>
      </dsp:txXfrm>
    </dsp:sp>
    <dsp:sp modelId="{4C5B92B0-0B4D-44D6-A3E0-86CE6D253D9C}">
      <dsp:nvSpPr>
        <dsp:cNvPr id="0" name=""/>
        <dsp:cNvSpPr/>
      </dsp:nvSpPr>
      <dsp:spPr>
        <a:xfrm>
          <a:off x="0" y="674258"/>
          <a:ext cx="8915400" cy="49803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Вступ</a:t>
          </a:r>
          <a:endParaRPr lang="uk-UA" sz="1800" b="1" kern="1200" dirty="0"/>
        </a:p>
      </dsp:txBody>
      <dsp:txXfrm>
        <a:off x="0" y="674258"/>
        <a:ext cx="8915400" cy="498030"/>
      </dsp:txXfrm>
    </dsp:sp>
    <dsp:sp modelId="{BD6BD5D0-058F-4B73-81B0-5F2D04001C77}">
      <dsp:nvSpPr>
        <dsp:cNvPr id="0" name=""/>
        <dsp:cNvSpPr/>
      </dsp:nvSpPr>
      <dsp:spPr>
        <a:xfrm>
          <a:off x="0" y="1155061"/>
          <a:ext cx="8915400" cy="511183"/>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структурна частина основного тексту видання, яка є його початковою главою і вводить читача в суть проблематики твору; </a:t>
          </a:r>
          <a:endParaRPr lang="uk-UA" sz="1800" kern="1200" dirty="0"/>
        </a:p>
      </dsp:txBody>
      <dsp:txXfrm>
        <a:off x="0" y="1155061"/>
        <a:ext cx="8915400" cy="511183"/>
      </dsp:txXfrm>
    </dsp:sp>
    <dsp:sp modelId="{1129B3A8-DD4C-461A-AF51-16002CD08744}">
      <dsp:nvSpPr>
        <dsp:cNvPr id="0" name=""/>
        <dsp:cNvSpPr/>
      </dsp:nvSpPr>
      <dsp:spPr>
        <a:xfrm>
          <a:off x="0" y="1828355"/>
          <a:ext cx="8915400" cy="468167"/>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Основна частина</a:t>
          </a:r>
          <a:endParaRPr lang="uk-UA" sz="1800" b="1" kern="1200" dirty="0"/>
        </a:p>
      </dsp:txBody>
      <dsp:txXfrm>
        <a:off x="0" y="1828355"/>
        <a:ext cx="8915400" cy="468167"/>
      </dsp:txXfrm>
    </dsp:sp>
    <dsp:sp modelId="{9E8405FD-C216-454E-8E6E-7F3246555E3F}">
      <dsp:nvSpPr>
        <dsp:cNvPr id="0" name=""/>
        <dsp:cNvSpPr/>
      </dsp:nvSpPr>
      <dsp:spPr>
        <a:xfrm>
          <a:off x="0" y="2280554"/>
          <a:ext cx="8915400" cy="630656"/>
        </a:xfrm>
        <a:prstGeom prst="roundRect">
          <a:avLst/>
        </a:prstGeom>
        <a:solidFill>
          <a:schemeClr val="tx2">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1"/>
              </a:solidFill>
            </a:rPr>
            <a:t>структурна частина основного тексту видання, яка є його початковою главою і вводить читача в суть проблематики твору; </a:t>
          </a:r>
          <a:endParaRPr lang="uk-UA" sz="1800" b="0" kern="1200" dirty="0">
            <a:solidFill>
              <a:schemeClr val="tx1"/>
            </a:solidFill>
          </a:endParaRPr>
        </a:p>
      </dsp:txBody>
      <dsp:txXfrm>
        <a:off x="0" y="2280554"/>
        <a:ext cx="8915400" cy="630656"/>
      </dsp:txXfrm>
    </dsp:sp>
    <dsp:sp modelId="{EF1182D3-B31D-4044-8070-2E79703473FF}">
      <dsp:nvSpPr>
        <dsp:cNvPr id="0" name=""/>
        <dsp:cNvSpPr/>
      </dsp:nvSpPr>
      <dsp:spPr>
        <a:xfrm>
          <a:off x="0" y="3135532"/>
          <a:ext cx="8915400" cy="636367"/>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solidFill>
                <a:schemeClr val="bg1"/>
              </a:solidFill>
            </a:rPr>
            <a:t>Висновки </a:t>
          </a:r>
          <a:r>
            <a:rPr lang="uk-UA" sz="1800" b="1" kern="1200" dirty="0" smtClean="0"/>
            <a:t>(підводяться підсумки дослідження, на підставі якого публікується монографія)</a:t>
          </a:r>
          <a:endParaRPr lang="uk-UA" sz="1800" b="1" kern="1200" dirty="0">
            <a:solidFill>
              <a:schemeClr val="bg1"/>
            </a:solidFill>
          </a:endParaRPr>
        </a:p>
      </dsp:txBody>
      <dsp:txXfrm>
        <a:off x="0" y="3135532"/>
        <a:ext cx="8915400" cy="636367"/>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5B92B0-0B4D-44D6-A3E0-86CE6D253D9C}">
      <dsp:nvSpPr>
        <dsp:cNvPr id="0" name=""/>
        <dsp:cNvSpPr/>
      </dsp:nvSpPr>
      <dsp:spPr>
        <a:xfrm>
          <a:off x="0" y="890776"/>
          <a:ext cx="8915400" cy="514096"/>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Предметний та іменний покажчики</a:t>
          </a:r>
          <a:endParaRPr lang="uk-UA" sz="2400" b="1" kern="1200" dirty="0"/>
        </a:p>
      </dsp:txBody>
      <dsp:txXfrm>
        <a:off x="0" y="890776"/>
        <a:ext cx="8915400" cy="514096"/>
      </dsp:txXfrm>
    </dsp:sp>
    <dsp:sp modelId="{BD6BD5D0-058F-4B73-81B0-5F2D04001C77}">
      <dsp:nvSpPr>
        <dsp:cNvPr id="0" name=""/>
        <dsp:cNvSpPr/>
      </dsp:nvSpPr>
      <dsp:spPr>
        <a:xfrm>
          <a:off x="0" y="1387088"/>
          <a:ext cx="8915400" cy="527673"/>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5400" rIns="142240" bIns="25400" numCol="1" spcCol="1270" anchor="ctr" anchorCtr="0">
          <a:noAutofit/>
        </a:bodyPr>
        <a:lstStyle/>
        <a:p>
          <a:pPr marL="228600" lvl="1" indent="-228600" algn="l" defTabSz="889000">
            <a:lnSpc>
              <a:spcPct val="90000"/>
            </a:lnSpc>
            <a:spcBef>
              <a:spcPct val="0"/>
            </a:spcBef>
            <a:spcAft>
              <a:spcPct val="20000"/>
            </a:spcAft>
            <a:buChar char="••"/>
          </a:pPr>
          <a:r>
            <a:rPr lang="uk-UA" sz="2000" kern="1200" dirty="0" smtClean="0"/>
            <a:t>наводяться у великій монографії (понад 20 авторських аркушів);</a:t>
          </a:r>
          <a:endParaRPr lang="uk-UA" sz="2000" kern="1200" dirty="0"/>
        </a:p>
      </dsp:txBody>
      <dsp:txXfrm>
        <a:off x="0" y="1387088"/>
        <a:ext cx="8915400" cy="527673"/>
      </dsp:txXfrm>
    </dsp:sp>
    <dsp:sp modelId="{1129B3A8-DD4C-461A-AF51-16002CD08744}">
      <dsp:nvSpPr>
        <dsp:cNvPr id="0" name=""/>
        <dsp:cNvSpPr/>
      </dsp:nvSpPr>
      <dsp:spPr>
        <a:xfrm>
          <a:off x="0" y="2082102"/>
          <a:ext cx="8915400" cy="483269"/>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Список використаної літератури</a:t>
          </a:r>
          <a:endParaRPr lang="uk-UA" sz="2400" b="1" kern="1200" dirty="0"/>
        </a:p>
      </dsp:txBody>
      <dsp:txXfrm>
        <a:off x="0" y="2082102"/>
        <a:ext cx="8915400" cy="483269"/>
      </dsp:txXfrm>
    </dsp:sp>
    <dsp:sp modelId="{EF1182D3-B31D-4044-8070-2E79703473FF}">
      <dsp:nvSpPr>
        <dsp:cNvPr id="0" name=""/>
        <dsp:cNvSpPr/>
      </dsp:nvSpPr>
      <dsp:spPr>
        <a:xfrm>
          <a:off x="0" y="2718742"/>
          <a:ext cx="8915400" cy="761056"/>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Додатки розміщуються як допоміжні матеріали до тексту</a:t>
          </a:r>
          <a:endParaRPr lang="uk-UA" sz="2400" b="1" kern="1200" dirty="0">
            <a:solidFill>
              <a:schemeClr val="bg1"/>
            </a:solidFill>
          </a:endParaRPr>
        </a:p>
      </dsp:txBody>
      <dsp:txXfrm>
        <a:off x="0" y="2718742"/>
        <a:ext cx="8915400" cy="761056"/>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291470" y="-110302"/>
          <a:ext cx="716184" cy="1264578"/>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endParaRPr lang="uk-UA" sz="4600" kern="1200" dirty="0"/>
        </a:p>
      </dsp:txBody>
      <dsp:txXfrm rot="5400000">
        <a:off x="291470" y="-110302"/>
        <a:ext cx="716184" cy="1264578"/>
      </dsp:txXfrm>
    </dsp:sp>
    <dsp:sp modelId="{620EC74A-E288-4222-B566-E643BC90728C}">
      <dsp:nvSpPr>
        <dsp:cNvPr id="0" name=""/>
        <dsp:cNvSpPr/>
      </dsp:nvSpPr>
      <dsp:spPr>
        <a:xfrm rot="5400000">
          <a:off x="5092675" y="-3734570"/>
          <a:ext cx="794228" cy="8450423"/>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незворотність;</a:t>
          </a:r>
          <a:endParaRPr lang="uk-UA" sz="2000" b="1" kern="1200" dirty="0"/>
        </a:p>
      </dsp:txBody>
      <dsp:txXfrm rot="5400000">
        <a:off x="5092675" y="-3734570"/>
        <a:ext cx="794228" cy="8450423"/>
      </dsp:txXfrm>
    </dsp:sp>
    <dsp:sp modelId="{12427A6F-416E-4FFF-BA39-8BC862ECEA07}">
      <dsp:nvSpPr>
        <dsp:cNvPr id="0" name=""/>
        <dsp:cNvSpPr/>
      </dsp:nvSpPr>
      <dsp:spPr>
        <a:xfrm rot="5400000">
          <a:off x="250124" y="828933"/>
          <a:ext cx="764329" cy="1264578"/>
        </a:xfrm>
        <a:prstGeom prst="chevron">
          <a:avLst/>
        </a:prstGeom>
        <a:solidFill>
          <a:schemeClr val="accent2">
            <a:hueOff val="113291"/>
            <a:satOff val="-11998"/>
            <a:lumOff val="-294"/>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uk-UA" sz="5000" kern="1200" dirty="0"/>
        </a:p>
      </dsp:txBody>
      <dsp:txXfrm rot="5400000">
        <a:off x="250124" y="828933"/>
        <a:ext cx="764329" cy="1264578"/>
      </dsp:txXfrm>
    </dsp:sp>
    <dsp:sp modelId="{A4C109A1-FFE8-4AC4-AA18-D611ADA63ED7}">
      <dsp:nvSpPr>
        <dsp:cNvPr id="0" name=""/>
        <dsp:cNvSpPr/>
      </dsp:nvSpPr>
      <dsp:spPr>
        <a:xfrm rot="5400000">
          <a:off x="5140497" y="-2809931"/>
          <a:ext cx="698585" cy="8450423"/>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поступальний і лінійний характер розгортання в часі;</a:t>
          </a:r>
          <a:endParaRPr lang="uk-UA" sz="2000" b="1" kern="1200" dirty="0"/>
        </a:p>
      </dsp:txBody>
      <dsp:txXfrm rot="5400000">
        <a:off x="5140497" y="-2809931"/>
        <a:ext cx="698585" cy="8450423"/>
      </dsp:txXfrm>
    </dsp:sp>
    <dsp:sp modelId="{C5FFFFA9-5439-4144-9658-B3EBBDFD3B82}">
      <dsp:nvSpPr>
        <dsp:cNvPr id="0" name=""/>
        <dsp:cNvSpPr/>
      </dsp:nvSpPr>
      <dsp:spPr>
        <a:xfrm rot="5400000">
          <a:off x="289261" y="1718729"/>
          <a:ext cx="786513" cy="1264578"/>
        </a:xfrm>
        <a:prstGeom prst="chevron">
          <a:avLst/>
        </a:prstGeom>
        <a:solidFill>
          <a:schemeClr val="accent2">
            <a:hueOff val="226582"/>
            <a:satOff val="-23996"/>
            <a:lumOff val="-588"/>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uk-UA" sz="5100" kern="1200" dirty="0"/>
        </a:p>
      </dsp:txBody>
      <dsp:txXfrm rot="5400000">
        <a:off x="289261" y="1718729"/>
        <a:ext cx="786513" cy="1264578"/>
      </dsp:txXfrm>
    </dsp:sp>
    <dsp:sp modelId="{AA1533E8-D3F8-41B4-B2DC-25953C9C1D5D}">
      <dsp:nvSpPr>
        <dsp:cNvPr id="0" name=""/>
        <dsp:cNvSpPr/>
      </dsp:nvSpPr>
      <dsp:spPr>
        <a:xfrm rot="5400000">
          <a:off x="5151717" y="-1957890"/>
          <a:ext cx="676145" cy="8450423"/>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i="0" kern="1200" dirty="0" smtClean="0"/>
            <a:t> </a:t>
          </a:r>
          <a:r>
            <a:rPr lang="uk-UA" sz="2000" b="1" kern="1200" dirty="0" smtClean="0"/>
            <a:t>непідготовленість, невимушеність;</a:t>
          </a:r>
          <a:endParaRPr lang="uk-UA" sz="2000" b="1" kern="1200" dirty="0"/>
        </a:p>
      </dsp:txBody>
      <dsp:txXfrm rot="5400000">
        <a:off x="5151717" y="-1957890"/>
        <a:ext cx="676145" cy="8450423"/>
      </dsp:txXfrm>
    </dsp:sp>
    <dsp:sp modelId="{153F3C31-4032-4A57-A749-2B3D6D0BE2F5}">
      <dsp:nvSpPr>
        <dsp:cNvPr id="0" name=""/>
        <dsp:cNvSpPr/>
      </dsp:nvSpPr>
      <dsp:spPr>
        <a:xfrm rot="5400000">
          <a:off x="204951" y="2553091"/>
          <a:ext cx="854674" cy="1264578"/>
        </a:xfrm>
        <a:prstGeom prst="chevron">
          <a:avLst/>
        </a:prstGeom>
        <a:solidFill>
          <a:schemeClr val="accent2">
            <a:hueOff val="339874"/>
            <a:satOff val="-35995"/>
            <a:lumOff val="-882"/>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lvl="0" algn="ctr" defTabSz="2444750">
            <a:lnSpc>
              <a:spcPct val="90000"/>
            </a:lnSpc>
            <a:spcBef>
              <a:spcPct val="0"/>
            </a:spcBef>
            <a:spcAft>
              <a:spcPct val="35000"/>
            </a:spcAft>
          </a:pPr>
          <a:endParaRPr lang="uk-UA" sz="5500" kern="1200" dirty="0"/>
        </a:p>
      </dsp:txBody>
      <dsp:txXfrm rot="5400000">
        <a:off x="204951" y="2553091"/>
        <a:ext cx="854674" cy="1264578"/>
      </dsp:txXfrm>
    </dsp:sp>
    <dsp:sp modelId="{C30454DC-1841-432C-9510-9A48581E68B1}">
      <dsp:nvSpPr>
        <dsp:cNvPr id="0" name=""/>
        <dsp:cNvSpPr/>
      </dsp:nvSpPr>
      <dsp:spPr>
        <a:xfrm rot="5400000">
          <a:off x="5156754" y="-1121143"/>
          <a:ext cx="666070" cy="8450423"/>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i="0" kern="1200" dirty="0" smtClean="0"/>
            <a:t> </a:t>
          </a:r>
          <a:r>
            <a:rPr lang="uk-UA" sz="2000" b="1" kern="1200" dirty="0" smtClean="0"/>
            <a:t>експресивність, яскраво виражена модальність;</a:t>
          </a:r>
          <a:endParaRPr lang="uk-UA" sz="2000" b="1" kern="1200" dirty="0"/>
        </a:p>
      </dsp:txBody>
      <dsp:txXfrm rot="5400000">
        <a:off x="5156754" y="-1121143"/>
        <a:ext cx="666070" cy="8450423"/>
      </dsp:txXfrm>
    </dsp:sp>
    <dsp:sp modelId="{35C47FE0-A429-4CDB-B8A5-6E395C5176AF}">
      <dsp:nvSpPr>
        <dsp:cNvPr id="0" name=""/>
        <dsp:cNvSpPr/>
      </dsp:nvSpPr>
      <dsp:spPr>
        <a:xfrm rot="5400000">
          <a:off x="196257" y="3417495"/>
          <a:ext cx="1035725" cy="1264578"/>
        </a:xfrm>
        <a:prstGeom prst="chevron">
          <a:avLst/>
        </a:prstGeom>
        <a:solidFill>
          <a:schemeClr val="accent2">
            <a:hueOff val="453165"/>
            <a:satOff val="-47993"/>
            <a:lumOff val="-1176"/>
            <a:alphaOff val="0"/>
          </a:schemeClr>
        </a:solidFill>
        <a:ln w="15875" cap="rnd" cmpd="sng" algn="ctr">
          <a:solidFill>
            <a:schemeClr val="accent2">
              <a:hueOff val="453165"/>
              <a:satOff val="-47993"/>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uk-UA" sz="6400" kern="1200" dirty="0"/>
        </a:p>
      </dsp:txBody>
      <dsp:txXfrm rot="5400000">
        <a:off x="196257" y="3417495"/>
        <a:ext cx="1035725" cy="1264578"/>
      </dsp:txXfrm>
    </dsp:sp>
    <dsp:sp modelId="{4B8F65B7-B9C6-434C-81AB-8ACFCBCC876B}">
      <dsp:nvSpPr>
        <dsp:cNvPr id="0" name=""/>
        <dsp:cNvSpPr/>
      </dsp:nvSpPr>
      <dsp:spPr>
        <a:xfrm rot="5400000">
          <a:off x="5156754" y="-412848"/>
          <a:ext cx="666070" cy="8450423"/>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ru-RU" sz="2400" b="0" i="0" kern="1200" dirty="0" smtClean="0"/>
            <a:t> </a:t>
          </a:r>
          <a:r>
            <a:rPr lang="uk-UA" sz="2000" b="1" kern="1200" dirty="0" smtClean="0"/>
            <a:t>невербальна складова (інтонація, міміка, жести, темп,ритм)</a:t>
          </a:r>
          <a:endParaRPr lang="uk-UA" sz="2000" kern="1200" dirty="0"/>
        </a:p>
      </dsp:txBody>
      <dsp:txXfrm rot="5400000">
        <a:off x="5156754" y="-412848"/>
        <a:ext cx="666070" cy="8450423"/>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359120" y="-218927"/>
          <a:ext cx="882410" cy="1558085"/>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uk-UA" sz="5700" kern="1200" dirty="0"/>
        </a:p>
      </dsp:txBody>
      <dsp:txXfrm rot="5400000">
        <a:off x="359120" y="-218927"/>
        <a:ext cx="882410" cy="1558085"/>
      </dsp:txXfrm>
    </dsp:sp>
    <dsp:sp modelId="{620EC74A-E288-4222-B566-E643BC90728C}">
      <dsp:nvSpPr>
        <dsp:cNvPr id="0" name=""/>
        <dsp:cNvSpPr/>
      </dsp:nvSpPr>
      <dsp:spPr>
        <a:xfrm rot="5400000">
          <a:off x="5147259" y="-3556964"/>
          <a:ext cx="978567" cy="8156916"/>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строго нормоване і регламентоване;</a:t>
          </a:r>
          <a:endParaRPr lang="uk-UA" sz="2000" b="1" kern="1200" dirty="0"/>
        </a:p>
      </dsp:txBody>
      <dsp:txXfrm rot="5400000">
        <a:off x="5147259" y="-3556964"/>
        <a:ext cx="978567" cy="8156916"/>
      </dsp:txXfrm>
    </dsp:sp>
    <dsp:sp modelId="{12427A6F-416E-4FFF-BA39-8BC862ECEA07}">
      <dsp:nvSpPr>
        <dsp:cNvPr id="0" name=""/>
        <dsp:cNvSpPr/>
      </dsp:nvSpPr>
      <dsp:spPr>
        <a:xfrm rot="5400000">
          <a:off x="308178" y="938302"/>
          <a:ext cx="941728" cy="1558085"/>
        </a:xfrm>
        <a:prstGeom prst="chevron">
          <a:avLst/>
        </a:prstGeom>
        <a:solidFill>
          <a:schemeClr val="accent2">
            <a:hueOff val="151055"/>
            <a:satOff val="-15998"/>
            <a:lumOff val="-392"/>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38735" tIns="38735" rIns="38735" bIns="38735" numCol="1" spcCol="1270" anchor="ctr" anchorCtr="0">
          <a:noAutofit/>
        </a:bodyPr>
        <a:lstStyle/>
        <a:p>
          <a:pPr lvl="0" algn="ctr" defTabSz="2711450">
            <a:lnSpc>
              <a:spcPct val="90000"/>
            </a:lnSpc>
            <a:spcBef>
              <a:spcPct val="0"/>
            </a:spcBef>
            <a:spcAft>
              <a:spcPct val="35000"/>
            </a:spcAft>
          </a:pPr>
          <a:endParaRPr lang="uk-UA" sz="6100" kern="1200" dirty="0"/>
        </a:p>
      </dsp:txBody>
      <dsp:txXfrm rot="5400000">
        <a:off x="308178" y="938302"/>
        <a:ext cx="941728" cy="1558085"/>
      </dsp:txXfrm>
    </dsp:sp>
    <dsp:sp modelId="{A4C109A1-FFE8-4AC4-AA18-D611ADA63ED7}">
      <dsp:nvSpPr>
        <dsp:cNvPr id="0" name=""/>
        <dsp:cNvSpPr/>
      </dsp:nvSpPr>
      <dsp:spPr>
        <a:xfrm rot="5400000">
          <a:off x="5206180" y="-2417717"/>
          <a:ext cx="860726" cy="8156916"/>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uk-UA" sz="2000" b="1" kern="1200" dirty="0" smtClean="0"/>
            <a:t>порядок слів у реченні чітко встано­влений, інверсія (зміна порядку слів) не характерна;</a:t>
          </a:r>
          <a:endParaRPr lang="uk-UA" sz="2000" b="1" kern="1200" dirty="0"/>
        </a:p>
      </dsp:txBody>
      <dsp:txXfrm rot="5400000">
        <a:off x="5206180" y="-2417717"/>
        <a:ext cx="860726" cy="8156916"/>
      </dsp:txXfrm>
    </dsp:sp>
    <dsp:sp modelId="{C5FFFFA9-5439-4144-9658-B3EBBDFD3B82}">
      <dsp:nvSpPr>
        <dsp:cNvPr id="0" name=""/>
        <dsp:cNvSpPr/>
      </dsp:nvSpPr>
      <dsp:spPr>
        <a:xfrm rot="5400000">
          <a:off x="356398" y="2034620"/>
          <a:ext cx="969062" cy="1558085"/>
        </a:xfrm>
        <a:prstGeom prst="chevron">
          <a:avLst/>
        </a:prstGeom>
        <a:solidFill>
          <a:schemeClr val="accent2">
            <a:hueOff val="302110"/>
            <a:satOff val="-31995"/>
            <a:lumOff val="-784"/>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uk-UA" sz="6300" kern="1200" dirty="0"/>
        </a:p>
      </dsp:txBody>
      <dsp:txXfrm rot="5400000">
        <a:off x="356398" y="2034620"/>
        <a:ext cx="969062" cy="1558085"/>
      </dsp:txXfrm>
    </dsp:sp>
    <dsp:sp modelId="{AA1533E8-D3F8-41B4-B2DC-25953C9C1D5D}">
      <dsp:nvSpPr>
        <dsp:cNvPr id="0" name=""/>
        <dsp:cNvSpPr/>
      </dsp:nvSpPr>
      <dsp:spPr>
        <a:xfrm rot="5400000">
          <a:off x="5220004" y="-1367918"/>
          <a:ext cx="833078" cy="8156916"/>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i="0" kern="1200" dirty="0" smtClean="0"/>
            <a:t> </a:t>
          </a:r>
          <a:r>
            <a:rPr lang="ru-RU" sz="2000" b="1" i="0" kern="1200" dirty="0" err="1" smtClean="0"/>
            <a:t>р</a:t>
          </a:r>
          <a:r>
            <a:rPr lang="uk-UA" sz="2000" b="1" kern="1200" dirty="0" err="1" smtClean="0"/>
            <a:t>ечення</a:t>
          </a:r>
          <a:r>
            <a:rPr lang="uk-UA" sz="2000" b="1" kern="1200" dirty="0" smtClean="0"/>
            <a:t> поєднані в абзаци, логічно пов'язані </a:t>
          </a:r>
          <a:r>
            <a:rPr lang="uk-UA" sz="2000" b="1" kern="1200" smtClean="0"/>
            <a:t>з попередніми </a:t>
          </a:r>
          <a:r>
            <a:rPr lang="uk-UA" sz="2000" b="1" kern="1200" dirty="0" smtClean="0"/>
            <a:t>і наступними;</a:t>
          </a:r>
          <a:endParaRPr lang="uk-UA" sz="2000" b="1" kern="1200" dirty="0"/>
        </a:p>
      </dsp:txBody>
      <dsp:txXfrm rot="5400000">
        <a:off x="5220004" y="-1367918"/>
        <a:ext cx="833078" cy="8156916"/>
      </dsp:txXfrm>
    </dsp:sp>
    <dsp:sp modelId="{153F3C31-4032-4A57-A749-2B3D6D0BE2F5}">
      <dsp:nvSpPr>
        <dsp:cNvPr id="0" name=""/>
        <dsp:cNvSpPr/>
      </dsp:nvSpPr>
      <dsp:spPr>
        <a:xfrm rot="5400000">
          <a:off x="252521" y="3062636"/>
          <a:ext cx="1053042" cy="1558085"/>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uk-UA" sz="6400" kern="1200" dirty="0"/>
        </a:p>
      </dsp:txBody>
      <dsp:txXfrm rot="5400000">
        <a:off x="252521" y="3062636"/>
        <a:ext cx="1053042" cy="1558085"/>
      </dsp:txXfrm>
    </dsp:sp>
    <dsp:sp modelId="{C30454DC-1841-432C-9510-9A48581E68B1}">
      <dsp:nvSpPr>
        <dsp:cNvPr id="0" name=""/>
        <dsp:cNvSpPr/>
      </dsp:nvSpPr>
      <dsp:spPr>
        <a:xfrm rot="5400000">
          <a:off x="5105230" y="-336964"/>
          <a:ext cx="1062626" cy="8156916"/>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i="0" kern="1200" dirty="0" smtClean="0"/>
            <a:t> </a:t>
          </a:r>
          <a:r>
            <a:rPr lang="uk-UA" sz="2000" b="1" kern="1200" dirty="0" smtClean="0"/>
            <a:t>застосування різних наукових символів, умовних позначок, схем, малюнків, що дає змогу фіксувати. зберігати  і відтворювати інформацію.</a:t>
          </a:r>
          <a:endParaRPr lang="uk-UA" sz="2000" b="1" kern="1200" dirty="0"/>
        </a:p>
      </dsp:txBody>
      <dsp:txXfrm rot="5400000">
        <a:off x="5105230" y="-336964"/>
        <a:ext cx="1062626" cy="815691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18C97A-E66F-46F1-87EB-DB1055A94BE5}">
      <dsp:nvSpPr>
        <dsp:cNvPr id="0" name=""/>
        <dsp:cNvSpPr/>
      </dsp:nvSpPr>
      <dsp:spPr>
        <a:xfrm>
          <a:off x="0" y="406149"/>
          <a:ext cx="8915400" cy="121680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uk-UA" sz="4800" b="1" i="1" kern="1200" dirty="0" smtClean="0"/>
            <a:t>Науково-навчальний </a:t>
          </a:r>
          <a:endParaRPr lang="uk-UA" sz="4800" b="1" kern="1200" dirty="0"/>
        </a:p>
      </dsp:txBody>
      <dsp:txXfrm>
        <a:off x="0" y="406149"/>
        <a:ext cx="8915400" cy="1216800"/>
      </dsp:txXfrm>
    </dsp:sp>
    <dsp:sp modelId="{13B26C84-3394-474F-AC86-2C3F58770E35}">
      <dsp:nvSpPr>
        <dsp:cNvPr id="0" name=""/>
        <dsp:cNvSpPr/>
      </dsp:nvSpPr>
      <dsp:spPr>
        <a:xfrm>
          <a:off x="0" y="1622949"/>
          <a:ext cx="8915400" cy="1749150"/>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uk-UA" sz="2400" b="0" i="0" kern="1200" dirty="0" smtClean="0"/>
            <a:t>Застосовується при підготовці навчальної літератури, яка призначена для закладів освіти (підручник, навчальний посібник, словник, методичний посібник, методичні рекомендації, методичні вказівки щодо різних видів навчальних робіт</a:t>
          </a:r>
          <a:r>
            <a:rPr lang="uk-UA" sz="2000" b="0" i="0" kern="1200" dirty="0" smtClean="0"/>
            <a:t>)</a:t>
          </a:r>
          <a:endParaRPr lang="uk-UA" sz="2000" kern="1200" dirty="0"/>
        </a:p>
      </dsp:txBody>
      <dsp:txXfrm>
        <a:off x="0" y="1622949"/>
        <a:ext cx="8915400" cy="174915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29DAA7-FD12-47B7-A9C9-1D7DD89DDCEC}">
      <dsp:nvSpPr>
        <dsp:cNvPr id="0" name=""/>
        <dsp:cNvSpPr/>
      </dsp:nvSpPr>
      <dsp:spPr>
        <a:xfrm>
          <a:off x="0" y="0"/>
          <a:ext cx="9353006" cy="50368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uk-UA" sz="2100" b="1" kern="1200" dirty="0" smtClean="0"/>
            <a:t>наукове есе;</a:t>
          </a:r>
          <a:endParaRPr lang="uk-UA" sz="2100" b="1" kern="1200" dirty="0"/>
        </a:p>
      </dsp:txBody>
      <dsp:txXfrm>
        <a:off x="0" y="0"/>
        <a:ext cx="9353006" cy="503685"/>
      </dsp:txXfrm>
    </dsp:sp>
    <dsp:sp modelId="{910026EC-598D-4B43-9F44-E3CE8136FB12}">
      <dsp:nvSpPr>
        <dsp:cNvPr id="0" name=""/>
        <dsp:cNvSpPr/>
      </dsp:nvSpPr>
      <dsp:spPr>
        <a:xfrm>
          <a:off x="0" y="572725"/>
          <a:ext cx="9353006" cy="50368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uk-UA" sz="2100" b="1" kern="1200" dirty="0" smtClean="0"/>
            <a:t>реферат;</a:t>
          </a:r>
          <a:endParaRPr lang="uk-UA" sz="2100" b="1" kern="1200" dirty="0"/>
        </a:p>
      </dsp:txBody>
      <dsp:txXfrm>
        <a:off x="0" y="572725"/>
        <a:ext cx="9353006" cy="503685"/>
      </dsp:txXfrm>
    </dsp:sp>
    <dsp:sp modelId="{5738DE1D-5819-44F5-A070-6054C7FFA7EB}">
      <dsp:nvSpPr>
        <dsp:cNvPr id="0" name=""/>
        <dsp:cNvSpPr/>
      </dsp:nvSpPr>
      <dsp:spPr>
        <a:xfrm>
          <a:off x="0" y="1136890"/>
          <a:ext cx="9353006" cy="50368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uk-UA" sz="2100" b="1" kern="1200" dirty="0" smtClean="0"/>
            <a:t>анотація;</a:t>
          </a:r>
          <a:endParaRPr lang="uk-UA" sz="2100" b="1" kern="1200" dirty="0"/>
        </a:p>
      </dsp:txBody>
      <dsp:txXfrm>
        <a:off x="0" y="1136890"/>
        <a:ext cx="9353006" cy="503685"/>
      </dsp:txXfrm>
    </dsp:sp>
    <dsp:sp modelId="{8B1EBE3E-159E-4CD5-AB8B-8735F0005EC8}">
      <dsp:nvSpPr>
        <dsp:cNvPr id="0" name=""/>
        <dsp:cNvSpPr/>
      </dsp:nvSpPr>
      <dsp:spPr>
        <a:xfrm>
          <a:off x="0" y="1701055"/>
          <a:ext cx="9353006" cy="50368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uk-UA" sz="2100" b="1" kern="1200" dirty="0" smtClean="0"/>
            <a:t>рецензія;</a:t>
          </a:r>
          <a:endParaRPr lang="uk-UA" sz="2100" b="1" kern="1200" dirty="0"/>
        </a:p>
      </dsp:txBody>
      <dsp:txXfrm>
        <a:off x="0" y="1701055"/>
        <a:ext cx="9353006" cy="503685"/>
      </dsp:txXfrm>
    </dsp:sp>
    <dsp:sp modelId="{8A81492C-0A5F-4C40-A5FA-521A27F7BA1A}">
      <dsp:nvSpPr>
        <dsp:cNvPr id="0" name=""/>
        <dsp:cNvSpPr/>
      </dsp:nvSpPr>
      <dsp:spPr>
        <a:xfrm>
          <a:off x="0" y="2265220"/>
          <a:ext cx="9353006" cy="503685"/>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uk-UA" sz="2100" b="1" kern="1200" dirty="0" smtClean="0"/>
            <a:t>тези;</a:t>
          </a:r>
          <a:endParaRPr lang="uk-UA" sz="2100" b="1" kern="1200" dirty="0"/>
        </a:p>
      </dsp:txBody>
      <dsp:txXfrm>
        <a:off x="0" y="2265220"/>
        <a:ext cx="9353006" cy="503685"/>
      </dsp:txXfrm>
    </dsp:sp>
    <dsp:sp modelId="{278B6F48-9DA2-4695-AE9E-EEF047EEDD71}">
      <dsp:nvSpPr>
        <dsp:cNvPr id="0" name=""/>
        <dsp:cNvSpPr/>
      </dsp:nvSpPr>
      <dsp:spPr>
        <a:xfrm>
          <a:off x="0" y="2829385"/>
          <a:ext cx="9353006" cy="50368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uk-UA" sz="2100" b="1" kern="1200" dirty="0" smtClean="0"/>
            <a:t>стаття;</a:t>
          </a:r>
          <a:endParaRPr lang="uk-UA" sz="2100" b="1" kern="1200" dirty="0"/>
        </a:p>
      </dsp:txBody>
      <dsp:txXfrm>
        <a:off x="0" y="2829385"/>
        <a:ext cx="9353006" cy="503685"/>
      </dsp:txXfrm>
    </dsp:sp>
    <dsp:sp modelId="{B7B936E0-DA0F-444D-981A-F6D506C2F02E}">
      <dsp:nvSpPr>
        <dsp:cNvPr id="0" name=""/>
        <dsp:cNvSpPr/>
      </dsp:nvSpPr>
      <dsp:spPr>
        <a:xfrm>
          <a:off x="0" y="3393550"/>
          <a:ext cx="9353006" cy="50368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uk-UA" sz="2100" b="1" kern="1200" dirty="0" smtClean="0"/>
            <a:t>монографія</a:t>
          </a:r>
          <a:endParaRPr lang="uk-UA" sz="2100" b="1" kern="1200" dirty="0"/>
        </a:p>
      </dsp:txBody>
      <dsp:txXfrm>
        <a:off x="0" y="3393550"/>
        <a:ext cx="9353006" cy="50368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0"/>
          <a:ext cx="8915400" cy="485929"/>
        </a:xfrm>
        <a:prstGeom prst="roundRect">
          <a:avLst/>
        </a:prstGeom>
        <a:solidFill>
          <a:schemeClr val="accent1">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Вступ</a:t>
          </a:r>
          <a:endParaRPr lang="uk-UA" sz="1800" b="1" kern="1200" dirty="0"/>
        </a:p>
      </dsp:txBody>
      <dsp:txXfrm>
        <a:off x="0" y="0"/>
        <a:ext cx="8915400" cy="485929"/>
      </dsp:txXfrm>
    </dsp:sp>
    <dsp:sp modelId="{080C524B-65BC-49A6-AF16-5DD8C397E79F}">
      <dsp:nvSpPr>
        <dsp:cNvPr id="0" name=""/>
        <dsp:cNvSpPr/>
      </dsp:nvSpPr>
      <dsp:spPr>
        <a:xfrm>
          <a:off x="0" y="486918"/>
          <a:ext cx="8915400" cy="457433"/>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формулюється проблемне питання (теза) та обґрунтовується його актуальність; </a:t>
          </a:r>
          <a:endParaRPr lang="uk-UA" sz="1800" kern="1200" dirty="0"/>
        </a:p>
      </dsp:txBody>
      <dsp:txXfrm>
        <a:off x="0" y="486918"/>
        <a:ext cx="8915400" cy="457433"/>
      </dsp:txXfrm>
    </dsp:sp>
    <dsp:sp modelId="{4C5B92B0-0B4D-44D6-A3E0-86CE6D253D9C}">
      <dsp:nvSpPr>
        <dsp:cNvPr id="0" name=""/>
        <dsp:cNvSpPr/>
      </dsp:nvSpPr>
      <dsp:spPr>
        <a:xfrm>
          <a:off x="0" y="977069"/>
          <a:ext cx="8915400" cy="485929"/>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Основна частина</a:t>
          </a:r>
          <a:endParaRPr lang="uk-UA" sz="1800" b="1" kern="1200" dirty="0"/>
        </a:p>
      </dsp:txBody>
      <dsp:txXfrm>
        <a:off x="0" y="977069"/>
        <a:ext cx="8915400" cy="485929"/>
      </dsp:txXfrm>
    </dsp:sp>
    <dsp:sp modelId="{BD6BD5D0-058F-4B73-81B0-5F2D04001C77}">
      <dsp:nvSpPr>
        <dsp:cNvPr id="0" name=""/>
        <dsp:cNvSpPr/>
      </dsp:nvSpPr>
      <dsp:spPr>
        <a:xfrm>
          <a:off x="0" y="1430281"/>
          <a:ext cx="8915400" cy="1365361"/>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розгортається постановка проблеми, розкриття аргументів "за" та "проти", їх аналіз, обґрунтування та критика із застосуванням даних, інших аргументів, прикладів, розкриття позицій різних авторів з цієї проблеми та їх аргументів, формулювання та аргументація власної авторської позиції; </a:t>
          </a:r>
          <a:endParaRPr lang="uk-UA" sz="1800" kern="1200" dirty="0"/>
        </a:p>
      </dsp:txBody>
      <dsp:txXfrm>
        <a:off x="0" y="1430281"/>
        <a:ext cx="8915400" cy="1365361"/>
      </dsp:txXfrm>
    </dsp:sp>
    <dsp:sp modelId="{1129B3A8-DD4C-461A-AF51-16002CD08744}">
      <dsp:nvSpPr>
        <dsp:cNvPr id="0" name=""/>
        <dsp:cNvSpPr/>
      </dsp:nvSpPr>
      <dsp:spPr>
        <a:xfrm>
          <a:off x="0" y="2795642"/>
          <a:ext cx="8915400" cy="485929"/>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Висновок</a:t>
          </a:r>
          <a:endParaRPr lang="uk-UA" sz="1800" b="1" kern="1200" dirty="0"/>
        </a:p>
      </dsp:txBody>
      <dsp:txXfrm>
        <a:off x="0" y="2795642"/>
        <a:ext cx="8915400" cy="485929"/>
      </dsp:txXfrm>
    </dsp:sp>
    <dsp:sp modelId="{9E8405FD-C216-454E-8E6E-7F3246555E3F}">
      <dsp:nvSpPr>
        <dsp:cNvPr id="0" name=""/>
        <dsp:cNvSpPr/>
      </dsp:nvSpPr>
      <dsp:spPr>
        <a:xfrm>
          <a:off x="0" y="3291331"/>
          <a:ext cx="8915400" cy="485929"/>
        </a:xfrm>
        <a:prstGeom prst="roundRect">
          <a:avLst/>
        </a:prstGeom>
        <a:solidFill>
          <a:schemeClr val="tx2">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1"/>
              </a:solidFill>
            </a:rPr>
            <a:t>підводяться підсумки, зазначається значення викладеного, а також можливо формулювання перспектив подальшого дослідження. </a:t>
          </a:r>
          <a:endParaRPr lang="uk-UA" sz="1800" kern="1200" dirty="0">
            <a:solidFill>
              <a:schemeClr val="tx1"/>
            </a:solidFill>
          </a:endParaRPr>
        </a:p>
      </dsp:txBody>
      <dsp:txXfrm>
        <a:off x="0" y="3291331"/>
        <a:ext cx="8915400" cy="48592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0A753B-1326-4CD5-A150-F80E9A25060A}">
      <dsp:nvSpPr>
        <dsp:cNvPr id="0" name=""/>
        <dsp:cNvSpPr/>
      </dsp:nvSpPr>
      <dsp:spPr>
        <a:xfrm rot="5400000">
          <a:off x="-105295" y="112464"/>
          <a:ext cx="749761" cy="524833"/>
        </a:xfrm>
        <a:prstGeom prst="chevron">
          <a:avLst/>
        </a:prstGeom>
        <a:solidFill>
          <a:schemeClr val="accent2">
            <a:hueOff val="0"/>
            <a:satOff val="0"/>
            <a:lumOff val="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uk-UA" sz="1400" kern="1200" dirty="0"/>
        </a:p>
      </dsp:txBody>
      <dsp:txXfrm rot="5400000">
        <a:off x="-105295" y="112464"/>
        <a:ext cx="749761" cy="524833"/>
      </dsp:txXfrm>
    </dsp:sp>
    <dsp:sp modelId="{620EC74A-E288-4222-B566-E643BC90728C}">
      <dsp:nvSpPr>
        <dsp:cNvPr id="0" name=""/>
        <dsp:cNvSpPr/>
      </dsp:nvSpPr>
      <dsp:spPr>
        <a:xfrm rot="5400000">
          <a:off x="4822834" y="-4245181"/>
          <a:ext cx="594166" cy="919016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яку проблему висвітлює ця тема?</a:t>
          </a:r>
          <a:endParaRPr lang="uk-UA" sz="1800" kern="1200" dirty="0"/>
        </a:p>
      </dsp:txBody>
      <dsp:txXfrm rot="5400000">
        <a:off x="4822834" y="-4245181"/>
        <a:ext cx="594166" cy="9190168"/>
      </dsp:txXfrm>
    </dsp:sp>
    <dsp:sp modelId="{12427A6F-416E-4FFF-BA39-8BC862ECEA07}">
      <dsp:nvSpPr>
        <dsp:cNvPr id="0" name=""/>
        <dsp:cNvSpPr/>
      </dsp:nvSpPr>
      <dsp:spPr>
        <a:xfrm rot="5400000">
          <a:off x="-112464" y="832235"/>
          <a:ext cx="749761" cy="524833"/>
        </a:xfrm>
        <a:prstGeom prst="chevron">
          <a:avLst/>
        </a:prstGeom>
        <a:solidFill>
          <a:schemeClr val="accent2">
            <a:hueOff val="90633"/>
            <a:satOff val="-9599"/>
            <a:lumOff val="-235"/>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uk-UA" sz="1400" kern="1200" dirty="0"/>
        </a:p>
      </dsp:txBody>
      <dsp:txXfrm rot="5400000">
        <a:off x="-112464" y="832235"/>
        <a:ext cx="749761" cy="524833"/>
      </dsp:txXfrm>
    </dsp:sp>
    <dsp:sp modelId="{A4C109A1-FFE8-4AC4-AA18-D611ADA63ED7}">
      <dsp:nvSpPr>
        <dsp:cNvPr id="0" name=""/>
        <dsp:cNvSpPr/>
      </dsp:nvSpPr>
      <dsp:spPr>
        <a:xfrm rot="5400000">
          <a:off x="4899276" y="-3631640"/>
          <a:ext cx="441281" cy="919016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яким є спосіб теоретичного пояснення проблеми в межах різних підходів? </a:t>
          </a:r>
          <a:endParaRPr lang="uk-UA" sz="1800" kern="1200" dirty="0"/>
        </a:p>
      </dsp:txBody>
      <dsp:txXfrm rot="5400000">
        <a:off x="4899276" y="-3631640"/>
        <a:ext cx="441281" cy="9190168"/>
      </dsp:txXfrm>
    </dsp:sp>
    <dsp:sp modelId="{C5FFFFA9-5439-4144-9658-B3EBBDFD3B82}">
      <dsp:nvSpPr>
        <dsp:cNvPr id="0" name=""/>
        <dsp:cNvSpPr/>
      </dsp:nvSpPr>
      <dsp:spPr>
        <a:xfrm rot="5400000">
          <a:off x="-112464" y="1720217"/>
          <a:ext cx="749761" cy="524833"/>
        </a:xfrm>
        <a:prstGeom prst="chevron">
          <a:avLst/>
        </a:prstGeom>
        <a:solidFill>
          <a:schemeClr val="accent2">
            <a:hueOff val="181266"/>
            <a:satOff val="-19197"/>
            <a:lumOff val="-470"/>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uk-UA" sz="1400" kern="1200" dirty="0"/>
        </a:p>
      </dsp:txBody>
      <dsp:txXfrm rot="5400000">
        <a:off x="-112464" y="1720217"/>
        <a:ext cx="749761" cy="524833"/>
      </dsp:txXfrm>
    </dsp:sp>
    <dsp:sp modelId="{AA1533E8-D3F8-41B4-B2DC-25953C9C1D5D}">
      <dsp:nvSpPr>
        <dsp:cNvPr id="0" name=""/>
        <dsp:cNvSpPr/>
      </dsp:nvSpPr>
      <dsp:spPr>
        <a:xfrm rot="5400000">
          <a:off x="4650094" y="-2743658"/>
          <a:ext cx="939645" cy="919016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в чому можливості та обмеження дослідження цієї проблеми, враховуючи позиції різних підходів? Що залишається поза увагою в межах одного підходу, але є фокусом дослідження в межах іншого?</a:t>
          </a:r>
          <a:endParaRPr lang="uk-UA" sz="1800" kern="1200" dirty="0"/>
        </a:p>
      </dsp:txBody>
      <dsp:txXfrm rot="5400000">
        <a:off x="4650094" y="-2743658"/>
        <a:ext cx="939645" cy="9190168"/>
      </dsp:txXfrm>
    </dsp:sp>
    <dsp:sp modelId="{153F3C31-4032-4A57-A749-2B3D6D0BE2F5}">
      <dsp:nvSpPr>
        <dsp:cNvPr id="0" name=""/>
        <dsp:cNvSpPr/>
      </dsp:nvSpPr>
      <dsp:spPr>
        <a:xfrm rot="5400000">
          <a:off x="-112464" y="2567131"/>
          <a:ext cx="749761" cy="524833"/>
        </a:xfrm>
        <a:prstGeom prst="chevron">
          <a:avLst/>
        </a:prstGeom>
        <a:solidFill>
          <a:schemeClr val="accent2">
            <a:hueOff val="271899"/>
            <a:satOff val="-28796"/>
            <a:lumOff val="-70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uk-UA" sz="1400" kern="1200" dirty="0"/>
        </a:p>
      </dsp:txBody>
      <dsp:txXfrm rot="5400000">
        <a:off x="-112464" y="2567131"/>
        <a:ext cx="749761" cy="524833"/>
      </dsp:txXfrm>
    </dsp:sp>
    <dsp:sp modelId="{C30454DC-1841-432C-9510-9A48581E68B1}">
      <dsp:nvSpPr>
        <dsp:cNvPr id="0" name=""/>
        <dsp:cNvSpPr/>
      </dsp:nvSpPr>
      <dsp:spPr>
        <a:xfrm rot="5400000">
          <a:off x="4691163" y="-1896744"/>
          <a:ext cx="857508" cy="919016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в чому полягає зміст проблеми, чим можна пояснити посилення уваги до цієї проблеми сьогодні, або, навпаки, її замовчування та відсутність дослідницької уваги?</a:t>
          </a:r>
          <a:endParaRPr lang="uk-UA" sz="1800" kern="1200" dirty="0"/>
        </a:p>
      </dsp:txBody>
      <dsp:txXfrm rot="5400000">
        <a:off x="4691163" y="-1896744"/>
        <a:ext cx="857508" cy="9190168"/>
      </dsp:txXfrm>
    </dsp:sp>
    <dsp:sp modelId="{F79DE3BE-562B-4183-8B5D-A2AC77CF538B}">
      <dsp:nvSpPr>
        <dsp:cNvPr id="0" name=""/>
        <dsp:cNvSpPr/>
      </dsp:nvSpPr>
      <dsp:spPr>
        <a:xfrm rot="5400000">
          <a:off x="-112464" y="3261483"/>
          <a:ext cx="749761" cy="524833"/>
        </a:xfrm>
        <a:prstGeom prst="chevron">
          <a:avLst/>
        </a:prstGeom>
        <a:solidFill>
          <a:schemeClr val="accent2">
            <a:hueOff val="362532"/>
            <a:satOff val="-38394"/>
            <a:lumOff val="-941"/>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uk-UA" sz="1400" kern="1200" dirty="0"/>
        </a:p>
      </dsp:txBody>
      <dsp:txXfrm rot="5400000">
        <a:off x="-112464" y="3261483"/>
        <a:ext cx="749761" cy="524833"/>
      </dsp:txXfrm>
    </dsp:sp>
    <dsp:sp modelId="{DFB43FC0-93CB-4FCA-A474-2E954495F998}">
      <dsp:nvSpPr>
        <dsp:cNvPr id="0" name=""/>
        <dsp:cNvSpPr/>
      </dsp:nvSpPr>
      <dsp:spPr>
        <a:xfrm rot="5400000">
          <a:off x="4843724" y="-1202392"/>
          <a:ext cx="552386" cy="919016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якими є перспективи дослідження цієї проблеми з позиції різних авторів? </a:t>
          </a:r>
          <a:endParaRPr lang="uk-UA" sz="1800" kern="1200" dirty="0"/>
        </a:p>
      </dsp:txBody>
      <dsp:txXfrm rot="5400000">
        <a:off x="4843724" y="-1202392"/>
        <a:ext cx="552386" cy="9190168"/>
      </dsp:txXfrm>
    </dsp:sp>
    <dsp:sp modelId="{848A7256-9280-442B-9A19-0C8591004321}">
      <dsp:nvSpPr>
        <dsp:cNvPr id="0" name=""/>
        <dsp:cNvSpPr/>
      </dsp:nvSpPr>
      <dsp:spPr>
        <a:xfrm rot="5400000">
          <a:off x="-112464" y="3925820"/>
          <a:ext cx="749761" cy="524833"/>
        </a:xfrm>
        <a:prstGeom prst="chevron">
          <a:avLst/>
        </a:prstGeom>
        <a:solidFill>
          <a:schemeClr val="accent2">
            <a:hueOff val="453165"/>
            <a:satOff val="-47993"/>
            <a:lumOff val="-1176"/>
            <a:alphaOff val="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uk-UA" sz="1400" kern="1200" dirty="0"/>
        </a:p>
      </dsp:txBody>
      <dsp:txXfrm rot="5400000">
        <a:off x="-112464" y="3925820"/>
        <a:ext cx="749761" cy="524833"/>
      </dsp:txXfrm>
    </dsp:sp>
    <dsp:sp modelId="{F89B25FC-E700-4C79-A82B-90411AA71B99}">
      <dsp:nvSpPr>
        <dsp:cNvPr id="0" name=""/>
        <dsp:cNvSpPr/>
      </dsp:nvSpPr>
      <dsp:spPr>
        <a:xfrm rot="5400000">
          <a:off x="4873740" y="-538055"/>
          <a:ext cx="492355" cy="9190168"/>
        </a:xfrm>
        <a:prstGeom prst="round2SameRect">
          <a:avLst/>
        </a:prstGeom>
        <a:solidFill>
          <a:schemeClr val="accent6">
            <a:lumMod val="40000"/>
            <a:lumOff val="60000"/>
            <a:alpha val="9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яка Ваша позиція щодо дослідження цієї проблеми? </a:t>
          </a:r>
          <a:endParaRPr lang="uk-UA" sz="1800" kern="1200" dirty="0"/>
        </a:p>
      </dsp:txBody>
      <dsp:txXfrm rot="5400000">
        <a:off x="4873740" y="-538055"/>
        <a:ext cx="492355" cy="919016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0"/>
          <a:ext cx="8915400" cy="561600"/>
        </a:xfrm>
        <a:prstGeom prst="roundRect">
          <a:avLst/>
        </a:prstGeom>
        <a:solidFill>
          <a:schemeClr val="accent1">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Вступ</a:t>
          </a:r>
          <a:endParaRPr lang="uk-UA" sz="1800" b="1" kern="1200" dirty="0"/>
        </a:p>
      </dsp:txBody>
      <dsp:txXfrm>
        <a:off x="0" y="0"/>
        <a:ext cx="8915400" cy="561600"/>
      </dsp:txXfrm>
    </dsp:sp>
    <dsp:sp modelId="{080C524B-65BC-49A6-AF16-5DD8C397E79F}">
      <dsp:nvSpPr>
        <dsp:cNvPr id="0" name=""/>
        <dsp:cNvSpPr/>
      </dsp:nvSpPr>
      <dsp:spPr>
        <a:xfrm>
          <a:off x="0" y="584942"/>
          <a:ext cx="8915400" cy="674944"/>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вихідні дані джерела (назва, жанр, автор, місце і рік видання, структура, обсяг, ілюстрації).</a:t>
          </a:r>
          <a:endParaRPr lang="uk-UA" sz="1800" kern="1200" dirty="0"/>
        </a:p>
      </dsp:txBody>
      <dsp:txXfrm>
        <a:off x="0" y="584942"/>
        <a:ext cx="8915400" cy="674944"/>
      </dsp:txXfrm>
    </dsp:sp>
    <dsp:sp modelId="{4C5B92B0-0B4D-44D6-A3E0-86CE6D253D9C}">
      <dsp:nvSpPr>
        <dsp:cNvPr id="0" name=""/>
        <dsp:cNvSpPr/>
      </dsp:nvSpPr>
      <dsp:spPr>
        <a:xfrm>
          <a:off x="0" y="1280253"/>
          <a:ext cx="8915400" cy="561600"/>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Основна частина</a:t>
          </a:r>
          <a:endParaRPr lang="uk-UA" sz="1800" b="1" kern="1200" dirty="0"/>
        </a:p>
      </dsp:txBody>
      <dsp:txXfrm>
        <a:off x="0" y="1280253"/>
        <a:ext cx="8915400" cy="561600"/>
      </dsp:txXfrm>
    </dsp:sp>
    <dsp:sp modelId="{BD6BD5D0-058F-4B73-81B0-5F2D04001C77}">
      <dsp:nvSpPr>
        <dsp:cNvPr id="0" name=""/>
        <dsp:cNvSpPr/>
      </dsp:nvSpPr>
      <dsp:spPr>
        <a:xfrm>
          <a:off x="0" y="1821487"/>
          <a:ext cx="8915400" cy="723820"/>
        </a:xfrm>
        <a:prstGeom prst="rect">
          <a:avLst/>
        </a:prstGeom>
        <a:solidFill>
          <a:schemeClr val="tx2">
            <a:lumMod val="40000"/>
            <a:lumOff val="6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283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перелік основних проблем опрацьованого джерела (можна за розділами, главами, параграфами).</a:t>
          </a:r>
          <a:endParaRPr lang="uk-UA" sz="1800" kern="1200" dirty="0"/>
        </a:p>
      </dsp:txBody>
      <dsp:txXfrm>
        <a:off x="0" y="1821487"/>
        <a:ext cx="8915400" cy="723820"/>
      </dsp:txXfrm>
    </dsp:sp>
    <dsp:sp modelId="{1129B3A8-DD4C-461A-AF51-16002CD08744}">
      <dsp:nvSpPr>
        <dsp:cNvPr id="0" name=""/>
        <dsp:cNvSpPr/>
      </dsp:nvSpPr>
      <dsp:spPr>
        <a:xfrm>
          <a:off x="0" y="2545307"/>
          <a:ext cx="8915400" cy="561600"/>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b="1" kern="1200" dirty="0" smtClean="0"/>
            <a:t>Завершальна частина</a:t>
          </a:r>
          <a:endParaRPr lang="uk-UA" sz="1800" b="1" kern="1200" dirty="0"/>
        </a:p>
      </dsp:txBody>
      <dsp:txXfrm>
        <a:off x="0" y="2545307"/>
        <a:ext cx="8915400" cy="561600"/>
      </dsp:txXfrm>
    </dsp:sp>
    <dsp:sp modelId="{9E8405FD-C216-454E-8E6E-7F3246555E3F}">
      <dsp:nvSpPr>
        <dsp:cNvPr id="0" name=""/>
        <dsp:cNvSpPr/>
      </dsp:nvSpPr>
      <dsp:spPr>
        <a:xfrm>
          <a:off x="0" y="3216649"/>
          <a:ext cx="8915400" cy="561600"/>
        </a:xfrm>
        <a:prstGeom prst="roundRect">
          <a:avLst/>
        </a:prstGeom>
        <a:solidFill>
          <a:schemeClr val="tx2">
            <a:lumMod val="40000"/>
            <a:lumOff val="6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1"/>
              </a:solidFill>
            </a:rPr>
            <a:t>актуальність і адресат джерела</a:t>
          </a:r>
          <a:endParaRPr lang="uk-UA" sz="1800" kern="1200" dirty="0">
            <a:solidFill>
              <a:schemeClr val="tx1"/>
            </a:solidFill>
          </a:endParaRPr>
        </a:p>
      </dsp:txBody>
      <dsp:txXfrm>
        <a:off x="0" y="3216649"/>
        <a:ext cx="8915400" cy="5616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532952"/>
          <a:ext cx="8915400" cy="121680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стислість і точність інформації про першоджерело</a:t>
          </a:r>
          <a:endParaRPr lang="uk-UA" sz="2400" b="1" kern="1200" dirty="0"/>
        </a:p>
      </dsp:txBody>
      <dsp:txXfrm>
        <a:off x="0" y="532952"/>
        <a:ext cx="8915400" cy="1216800"/>
      </dsp:txXfrm>
    </dsp:sp>
    <dsp:sp modelId="{1129B3A8-DD4C-461A-AF51-16002CD08744}">
      <dsp:nvSpPr>
        <dsp:cNvPr id="0" name=""/>
        <dsp:cNvSpPr/>
      </dsp:nvSpPr>
      <dsp:spPr>
        <a:xfrm>
          <a:off x="0" y="1982725"/>
          <a:ext cx="8915400" cy="121680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оформлення відповідно до чинних мовних норм</a:t>
          </a:r>
          <a:endParaRPr lang="uk-UA" sz="2400" b="1" kern="1200" dirty="0"/>
        </a:p>
      </dsp:txBody>
      <dsp:txXfrm>
        <a:off x="0" y="1982725"/>
        <a:ext cx="8915400" cy="12168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4E0D8-FA0F-4EAE-8D0E-6EE08A08B829}">
      <dsp:nvSpPr>
        <dsp:cNvPr id="0" name=""/>
        <dsp:cNvSpPr/>
      </dsp:nvSpPr>
      <dsp:spPr>
        <a:xfrm>
          <a:off x="0" y="571053"/>
          <a:ext cx="8915400" cy="121680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повтор інформації, вживання зайвих фраз;</a:t>
          </a:r>
          <a:endParaRPr lang="uk-UA" sz="2400" b="1" kern="1200" dirty="0"/>
        </a:p>
      </dsp:txBody>
      <dsp:txXfrm>
        <a:off x="0" y="571053"/>
        <a:ext cx="8915400" cy="1216800"/>
      </dsp:txXfrm>
    </dsp:sp>
    <dsp:sp modelId="{1129B3A8-DD4C-461A-AF51-16002CD08744}">
      <dsp:nvSpPr>
        <dsp:cNvPr id="0" name=""/>
        <dsp:cNvSpPr/>
      </dsp:nvSpPr>
      <dsp:spPr>
        <a:xfrm>
          <a:off x="0" y="1982725"/>
          <a:ext cx="8915400" cy="1216800"/>
        </a:xfrm>
        <a:prstGeom prst="roundRect">
          <a:avLst/>
        </a:prstGeom>
        <a:solidFill>
          <a:schemeClr val="accent1">
            <a:lumMod val="60000"/>
            <a:lumOff val="40000"/>
          </a:schemeClr>
        </a:solidFill>
        <a:ln w="15875"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b="1" kern="1200" dirty="0" smtClean="0"/>
            <a:t>використання невдалих висловів.</a:t>
          </a:r>
          <a:endParaRPr lang="uk-UA" sz="2400" b="1" kern="1200" dirty="0"/>
        </a:p>
      </dsp:txBody>
      <dsp:txXfrm>
        <a:off x="0" y="1982725"/>
        <a:ext cx="8915400" cy="121680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238673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38987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CDB78C-B2A6-41B3-A247-C13BAA480F14}" type="slidenum">
              <a:rPr lang="uk-UA" smtClean="0"/>
              <a:pPr/>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97143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1269610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CDB78C-B2A6-41B3-A247-C13BAA480F14}" type="slidenum">
              <a:rPr lang="uk-UA" smtClean="0"/>
              <a:pPr/>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22674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3099494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4101161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257894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55623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390700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393319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364608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336487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2885566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33640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7D46F29-AB2F-4EB0-8CB7-1C76C47C3A3E}" type="datetimeFigureOut">
              <a:rPr lang="uk-UA" smtClean="0"/>
              <a:pPr/>
              <a:t>07.05.2024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213013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D46F29-AB2F-4EB0-8CB7-1C76C47C3A3E}" type="datetimeFigureOut">
              <a:rPr lang="uk-UA" smtClean="0"/>
              <a:pPr/>
              <a:t>07.05.2024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BCDB78C-B2A6-41B3-A247-C13BAA480F14}" type="slidenum">
              <a:rPr lang="uk-UA" smtClean="0"/>
              <a:pPr/>
              <a:t>‹#›</a:t>
            </a:fld>
            <a:endParaRPr lang="uk-UA"/>
          </a:p>
        </p:txBody>
      </p:sp>
    </p:spTree>
    <p:extLst>
      <p:ext uri="{BB962C8B-B14F-4D97-AF65-F5344CB8AC3E}">
        <p14:creationId xmlns:p14="http://schemas.microsoft.com/office/powerpoint/2010/main" xmlns="" val="832986521"/>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9E81A45F-F11F-4FE6-98E5-E101B9DA3387}"/>
              </a:ext>
            </a:extLst>
          </p:cNvPr>
          <p:cNvSpPr>
            <a:spLocks noGrp="1"/>
          </p:cNvSpPr>
          <p:nvPr>
            <p:ph type="title"/>
          </p:nvPr>
        </p:nvSpPr>
        <p:spPr>
          <a:xfrm>
            <a:off x="2592925" y="444137"/>
            <a:ext cx="8911687" cy="152835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dirty="0" smtClean="0"/>
              <a:t> </a:t>
            </a:r>
            <a:r>
              <a:rPr lang="uk-UA" b="1" i="1" dirty="0" smtClean="0">
                <a:solidFill>
                  <a:srgbClr val="FF0000"/>
                </a:solidFill>
              </a:rPr>
              <a:t>НАУКОВЕ МОВЛЕННЯ</a:t>
            </a:r>
            <a:endParaRPr lang="uk-UA" b="1" i="1" dirty="0">
              <a:solidFill>
                <a:srgbClr val="FF0000"/>
              </a:solidFill>
            </a:endParaRPr>
          </a:p>
        </p:txBody>
      </p:sp>
      <p:pic>
        <p:nvPicPr>
          <p:cNvPr id="1026" name="Picture 2">
            <a:extLst>
              <a:ext uri="{FF2B5EF4-FFF2-40B4-BE49-F238E27FC236}">
                <a16:creationId xmlns:a16="http://schemas.microsoft.com/office/drawing/2014/main" xmlns="" id="{AC5ABC80-6AED-4E58-8932-BFDF6B642C77}"/>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4528080" y="2133600"/>
            <a:ext cx="5037666" cy="377825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033619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364377" y="689424"/>
            <a:ext cx="9127171" cy="125694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b="1" dirty="0" smtClean="0">
                <a:solidFill>
                  <a:srgbClr val="FF0000"/>
                </a:solidFill>
              </a:rPr>
              <a:t>Наукове есе:</a:t>
            </a:r>
            <a:endParaRPr lang="uk-UA" dirty="0">
              <a:solidFill>
                <a:srgbClr val="FF0000"/>
              </a:solidFill>
            </a:endParaRPr>
          </a:p>
        </p:txBody>
      </p:sp>
      <p:sp>
        <p:nvSpPr>
          <p:cNvPr id="6" name="Содержимое 5"/>
          <p:cNvSpPr>
            <a:spLocks noGrp="1"/>
          </p:cNvSpPr>
          <p:nvPr>
            <p:ph sz="half" idx="1"/>
          </p:nvPr>
        </p:nvSpPr>
        <p:spPr>
          <a:xfrm>
            <a:off x="2286000" y="2625634"/>
            <a:ext cx="3722914" cy="328558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70000" lnSpcReduction="20000"/>
          </a:bodyPr>
          <a:lstStyle/>
          <a:p>
            <a:pPr>
              <a:buNone/>
            </a:pPr>
            <a:r>
              <a:rPr lang="uk-UA" sz="2400" dirty="0" smtClean="0"/>
              <a:t>	</a:t>
            </a:r>
            <a:r>
              <a:rPr lang="uk-UA" sz="3400" dirty="0" smtClean="0"/>
              <a:t>належить до жанру критики, наукової публіцистики, що припускає </a:t>
            </a:r>
            <a:r>
              <a:rPr lang="uk-UA" sz="3400" b="1" i="1" dirty="0" smtClean="0"/>
              <a:t>вільну трактовку наукової проблеми та формулювання власної авторської позиції з поставлених питань</a:t>
            </a:r>
            <a:endParaRPr lang="uk-UA" sz="3400" b="1" i="1" dirty="0"/>
          </a:p>
        </p:txBody>
      </p:sp>
      <p:sp>
        <p:nvSpPr>
          <p:cNvPr id="7" name="Содержимое 6"/>
          <p:cNvSpPr>
            <a:spLocks noGrp="1"/>
          </p:cNvSpPr>
          <p:nvPr>
            <p:ph sz="half" idx="2"/>
          </p:nvPr>
        </p:nvSpPr>
        <p:spPr>
          <a:xfrm>
            <a:off x="6766560" y="2371726"/>
            <a:ext cx="4738051" cy="353211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70000" lnSpcReduction="20000"/>
          </a:bodyPr>
          <a:lstStyle/>
          <a:p>
            <a:pPr>
              <a:buNone/>
            </a:pPr>
            <a:r>
              <a:rPr lang="uk-UA" dirty="0" smtClean="0"/>
              <a:t>	</a:t>
            </a:r>
            <a:r>
              <a:rPr lang="uk-UA" sz="3400" dirty="0" smtClean="0"/>
              <a:t>як </a:t>
            </a:r>
            <a:r>
              <a:rPr lang="uk-UA" sz="3400" b="1" i="1" dirty="0" smtClean="0"/>
              <a:t>навчальне завдання </a:t>
            </a:r>
            <a:r>
              <a:rPr lang="uk-UA" sz="3400" dirty="0" smtClean="0"/>
              <a:t>з навчальних дисциплін спрямоване на перевірку вміння виражати авторську позицію щодо наведених проблем, ідей, аргументів та контраргументів, а також аналізувати теоретичний та емпіричний матеріал</a:t>
            </a:r>
            <a:endParaRPr lang="uk-UA" sz="3400" dirty="0">
              <a:solidFill>
                <a:schemeClr val="tx1"/>
              </a:solidFill>
            </a:endParaRPr>
          </a:p>
        </p:txBody>
      </p:sp>
      <p:grpSp>
        <p:nvGrpSpPr>
          <p:cNvPr id="2" name="Diagram group"/>
          <p:cNvGrpSpPr/>
          <p:nvPr/>
        </p:nvGrpSpPr>
        <p:grpSpPr>
          <a:xfrm>
            <a:off x="3226524" y="2037807"/>
            <a:ext cx="1685109" cy="640079"/>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521237" y="3970667"/>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Структура есе, як завдання з </a:t>
            </a:r>
            <a:r>
              <a:rPr lang="uk-UA" sz="4000" b="1" i="1" dirty="0" err="1" smtClean="0">
                <a:solidFill>
                  <a:srgbClr val="FF0000"/>
                </a:solidFill>
              </a:rPr>
              <a:t>нвчальної</a:t>
            </a:r>
            <a:r>
              <a:rPr lang="uk-UA" sz="4000" b="1" i="1" dirty="0" smtClean="0">
                <a:solidFill>
                  <a:srgbClr val="FF0000"/>
                </a:solidFill>
              </a:rPr>
              <a:t> дисципліни:</a:t>
            </a:r>
            <a:endParaRPr lang="uk-UA" sz="4000" b="1" i="1" dirty="0">
              <a:solidFill>
                <a:srgbClr val="FF0000"/>
              </a:solidFill>
            </a:endParaRPr>
          </a:p>
        </p:txBody>
      </p:sp>
      <p:grpSp>
        <p:nvGrpSpPr>
          <p:cNvPr id="5" name="Группа 4"/>
          <p:cNvGrpSpPr/>
          <p:nvPr/>
        </p:nvGrpSpPr>
        <p:grpSpPr>
          <a:xfrm>
            <a:off x="2669903" y="5685695"/>
            <a:ext cx="8915400" cy="844560"/>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11"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12"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156753"/>
            <a:ext cx="9836332" cy="160673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Під час підготовки есе доцільно застосовувати такі питання:</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436914" y="1660070"/>
            <a:ext cx="1515292" cy="638629"/>
            <a:chOff x="6841331" y="859551"/>
            <a:chExt cx="736758" cy="736758"/>
          </a:xfrm>
          <a:scene3d>
            <a:camera prst="orthographicFront">
              <a:rot lat="0" lon="0" rev="0"/>
            </a:camera>
            <a:lightRig rig="glow" dir="t">
              <a:rot lat="0" lon="0" rev="4800000"/>
            </a:lightRig>
          </a:scene3d>
        </p:grpSpPr>
        <p:grpSp>
          <p:nvGrpSpPr>
            <p:cNvPr id="4"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827711" y="2290353"/>
          <a:ext cx="9715002" cy="4567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364377" y="689424"/>
            <a:ext cx="9127171" cy="125694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b="1" dirty="0" smtClean="0">
                <a:solidFill>
                  <a:srgbClr val="FF0000"/>
                </a:solidFill>
              </a:rPr>
              <a:t>Реферат:</a:t>
            </a:r>
            <a:endParaRPr lang="uk-UA" dirty="0">
              <a:solidFill>
                <a:srgbClr val="FF0000"/>
              </a:solidFill>
            </a:endParaRPr>
          </a:p>
        </p:txBody>
      </p:sp>
      <p:sp>
        <p:nvSpPr>
          <p:cNvPr id="6" name="Содержимое 5"/>
          <p:cNvSpPr>
            <a:spLocks noGrp="1"/>
          </p:cNvSpPr>
          <p:nvPr>
            <p:ph sz="half" idx="1"/>
          </p:nvPr>
        </p:nvSpPr>
        <p:spPr>
          <a:xfrm>
            <a:off x="2286000" y="2625634"/>
            <a:ext cx="3722914" cy="328558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55000" lnSpcReduction="20000"/>
          </a:bodyPr>
          <a:lstStyle/>
          <a:p>
            <a:pPr>
              <a:buNone/>
            </a:pPr>
            <a:r>
              <a:rPr lang="uk-UA" sz="2400" dirty="0" smtClean="0"/>
              <a:t>	</a:t>
            </a:r>
            <a:r>
              <a:rPr lang="uk-UA" sz="3400" b="1" i="1" dirty="0" smtClean="0"/>
              <a:t> форму академічної навчальної роботи, </a:t>
            </a:r>
            <a:r>
              <a:rPr lang="uk-UA" sz="3400" dirty="0" smtClean="0"/>
              <a:t>основна функція якої полягає в тому, щоб навчитись виокремлювати з тексту головне та стисло викладати зміст відповідно до авторських текстів.</a:t>
            </a:r>
            <a:endParaRPr lang="uk-UA" sz="3400" b="1" i="1" dirty="0"/>
          </a:p>
        </p:txBody>
      </p:sp>
      <p:sp>
        <p:nvSpPr>
          <p:cNvPr id="7" name="Содержимое 6"/>
          <p:cNvSpPr>
            <a:spLocks noGrp="1"/>
          </p:cNvSpPr>
          <p:nvPr>
            <p:ph sz="half" idx="2"/>
          </p:nvPr>
        </p:nvSpPr>
        <p:spPr>
          <a:xfrm>
            <a:off x="6766560" y="2371726"/>
            <a:ext cx="4738051" cy="353211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55000" lnSpcReduction="20000"/>
          </a:bodyPr>
          <a:lstStyle/>
          <a:p>
            <a:r>
              <a:rPr lang="uk-UA" dirty="0" smtClean="0"/>
              <a:t>	</a:t>
            </a:r>
            <a:r>
              <a:rPr lang="uk-UA" sz="2000" dirty="0" smtClean="0"/>
              <a:t> </a:t>
            </a:r>
            <a:r>
              <a:rPr lang="uk-UA" sz="3800" dirty="0" smtClean="0"/>
              <a:t>надається виклад ідей однієї роботи або робіт одного автора, або систематизація ідей за авторством різних осіб з визначеної проблеми. Реферування першоджерел є важливим у науковій роботі, складовою роботи над подальшими власними академічними та науковими текстами. </a:t>
            </a:r>
            <a:endParaRPr lang="uk-UA" sz="3800" dirty="0"/>
          </a:p>
        </p:txBody>
      </p:sp>
      <p:grpSp>
        <p:nvGrpSpPr>
          <p:cNvPr id="2" name="Diagram group"/>
          <p:cNvGrpSpPr/>
          <p:nvPr/>
        </p:nvGrpSpPr>
        <p:grpSpPr>
          <a:xfrm>
            <a:off x="3226524" y="2037807"/>
            <a:ext cx="1685109" cy="640079"/>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635538" y="3653167"/>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2939143" y="2325189"/>
            <a:ext cx="3992962" cy="357783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uk-UA" sz="2400" dirty="0" smtClean="0"/>
              <a:t>короткий виклад </a:t>
            </a:r>
            <a:r>
              <a:rPr lang="uk-UA" sz="2400" b="1" i="1" dirty="0" smtClean="0"/>
              <a:t>основної ідеї </a:t>
            </a:r>
            <a:r>
              <a:rPr lang="uk-UA" sz="2400" dirty="0" smtClean="0"/>
              <a:t>праці та висновку/результатів, що дає змогу оцінити наскільки праця відповідає науковому зацікавленню і чи, власне, варто її читати в повному тексті</a:t>
            </a:r>
            <a:endParaRPr lang="uk-UA" sz="2800" b="1" i="1" dirty="0"/>
          </a:p>
        </p:txBody>
      </p:sp>
      <p:sp>
        <p:nvSpPr>
          <p:cNvPr id="9" name="Содержимое 8"/>
          <p:cNvSpPr>
            <a:spLocks noGrp="1"/>
          </p:cNvSpPr>
          <p:nvPr>
            <p:ph sz="quarter" idx="4"/>
          </p:nvPr>
        </p:nvSpPr>
        <p:spPr>
          <a:xfrm>
            <a:off x="7458891" y="2377440"/>
            <a:ext cx="3981426" cy="3600735"/>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r>
              <a:rPr lang="uk-UA" sz="2400" dirty="0" smtClean="0"/>
              <a:t>стислою характеристикою першоджерела, але не дає подробиць змісту.</a:t>
            </a:r>
            <a:endParaRPr lang="uk-UA" dirty="0"/>
          </a:p>
        </p:txBody>
      </p:sp>
      <p:sp>
        <p:nvSpPr>
          <p:cNvPr id="10"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763486" y="391886"/>
            <a:ext cx="9741125" cy="129322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Анотація:</a:t>
            </a:r>
            <a:endParaRPr lang="uk-UA" sz="4400" b="1" i="1" dirty="0">
              <a:solidFill>
                <a:srgbClr val="FF0000"/>
              </a:solidFill>
            </a:endParaRPr>
          </a:p>
        </p:txBody>
      </p:sp>
      <p:grpSp>
        <p:nvGrpSpPr>
          <p:cNvPr id="2" name="Diagram group"/>
          <p:cNvGrpSpPr/>
          <p:nvPr/>
        </p:nvGrpSpPr>
        <p:grpSpPr>
          <a:xfrm>
            <a:off x="4062548" y="1750422"/>
            <a:ext cx="1580605" cy="522516"/>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7" name="Стрелка вниз 16"/>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8"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a:off x="8786948" y="1785257"/>
            <a:ext cx="1580605" cy="522516"/>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21" name="Стрелка вниз 2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2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2939373" y="2050867"/>
            <a:ext cx="3992732" cy="108285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довідкові</a:t>
            </a:r>
            <a:endParaRPr lang="uk-UA" sz="2800" b="1" i="1" dirty="0">
              <a:solidFill>
                <a:srgbClr val="C00000"/>
              </a:solidFill>
            </a:endParaRPr>
          </a:p>
        </p:txBody>
      </p:sp>
      <p:sp>
        <p:nvSpPr>
          <p:cNvPr id="7" name="Содержимое 6"/>
          <p:cNvSpPr>
            <a:spLocks noGrp="1"/>
          </p:cNvSpPr>
          <p:nvPr>
            <p:ph sz="half" idx="2"/>
          </p:nvPr>
        </p:nvSpPr>
        <p:spPr>
          <a:xfrm>
            <a:off x="2939143" y="3171824"/>
            <a:ext cx="3992962" cy="3133726"/>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uk-UA" sz="2000" dirty="0" smtClean="0"/>
              <a:t>містить заголовок роботи, стислі дані щодо змісту, дані про автора, особливості видання, на кого розраховане видання </a:t>
            </a:r>
            <a:r>
              <a:rPr lang="uk-UA" sz="2000" b="1" i="1" dirty="0" smtClean="0"/>
              <a:t>(відрізняються компактністю та лаконічністю).</a:t>
            </a:r>
            <a:endParaRPr lang="uk-UA" sz="2000" b="1" i="1" dirty="0"/>
          </a:p>
        </p:txBody>
      </p:sp>
      <p:sp>
        <p:nvSpPr>
          <p:cNvPr id="8" name="Текст 7"/>
          <p:cNvSpPr>
            <a:spLocks noGrp="1"/>
          </p:cNvSpPr>
          <p:nvPr>
            <p:ph type="body" sz="quarter" idx="3"/>
          </p:nvPr>
        </p:nvSpPr>
        <p:spPr>
          <a:xfrm>
            <a:off x="7506629" y="2142308"/>
            <a:ext cx="3999001" cy="101999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рекомендаційні</a:t>
            </a:r>
            <a:endParaRPr lang="uk-UA" sz="2800" b="1" dirty="0">
              <a:solidFill>
                <a:srgbClr val="C00000"/>
              </a:solidFill>
            </a:endParaRPr>
          </a:p>
        </p:txBody>
      </p:sp>
      <p:sp>
        <p:nvSpPr>
          <p:cNvPr id="9" name="Содержимое 8"/>
          <p:cNvSpPr>
            <a:spLocks noGrp="1"/>
          </p:cNvSpPr>
          <p:nvPr>
            <p:ph sz="quarter" idx="4"/>
          </p:nvPr>
        </p:nvSpPr>
        <p:spPr>
          <a:xfrm>
            <a:off x="7458891" y="3276600"/>
            <a:ext cx="3981426" cy="295275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uk-UA" sz="2400" dirty="0" smtClean="0"/>
              <a:t>передбачає зазначення того, чим робота буде корисною і цікавою, на що в ній треба звернути увагу</a:t>
            </a:r>
            <a:endParaRPr lang="uk-UA" dirty="0"/>
          </a:p>
        </p:txBody>
      </p:sp>
      <p:sp>
        <p:nvSpPr>
          <p:cNvPr id="10"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2592924" y="391886"/>
            <a:ext cx="8911687" cy="129322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 За характером анотації бувають:</a:t>
            </a:r>
            <a:endParaRPr lang="uk-UA" b="1" i="1" dirty="0">
              <a:solidFill>
                <a:srgbClr val="FF0000"/>
              </a:solidFill>
            </a:endParaRPr>
          </a:p>
        </p:txBody>
      </p:sp>
      <p:grpSp>
        <p:nvGrpSpPr>
          <p:cNvPr id="2" name="Diagram group"/>
          <p:cNvGrpSpPr/>
          <p:nvPr/>
        </p:nvGrpSpPr>
        <p:grpSpPr>
          <a:xfrm>
            <a:off x="4075611" y="1606731"/>
            <a:ext cx="1580605" cy="522516"/>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7" name="Стрелка вниз 16"/>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8"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a:off x="8734696" y="1680754"/>
            <a:ext cx="1580605" cy="522516"/>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21" name="Стрелка вниз 2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2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2103120" y="274320"/>
            <a:ext cx="9353006" cy="1188719"/>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Для підготовки анотації</a:t>
            </a:r>
            <a:endParaRPr lang="uk-UA" sz="4400" b="1" i="1" dirty="0">
              <a:solidFill>
                <a:srgbClr val="FF0000"/>
              </a:solidFill>
            </a:endParaRPr>
          </a:p>
        </p:txBody>
      </p:sp>
      <p:sp>
        <p:nvSpPr>
          <p:cNvPr id="3" name="Місце для вмісту 2">
            <a:extLst>
              <a:ext uri="{FF2B5EF4-FFF2-40B4-BE49-F238E27FC236}">
                <a16:creationId xmlns:a16="http://schemas.microsoft.com/office/drawing/2014/main" xmlns="" id="{1C78516C-8AFF-4C94-B374-75509003400C}"/>
              </a:ext>
            </a:extLst>
          </p:cNvPr>
          <p:cNvSpPr>
            <a:spLocks noGrp="1"/>
          </p:cNvSpPr>
          <p:nvPr>
            <p:ph idx="1"/>
          </p:nvPr>
        </p:nvSpPr>
        <p:spPr>
          <a:xfrm>
            <a:off x="2589212" y="2133600"/>
            <a:ext cx="8915400" cy="4330700"/>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85000" lnSpcReduction="10000"/>
          </a:bodyPr>
          <a:lstStyle/>
          <a:p>
            <a:r>
              <a:rPr lang="uk-UA" sz="2800" b="1" dirty="0" smtClean="0"/>
              <a:t>оглядове або ознайомлювальне</a:t>
            </a:r>
            <a:r>
              <a:rPr lang="uk-UA" sz="2800" dirty="0" smtClean="0"/>
              <a:t> читання роботи виконують з метою одержання уяви про вихідні дані та загальний зміст наукового джерела (назва, жанр наукової продукції, автор, рік і місце видання, структура, обсяг, рубрики, ілюстрації тощо); </a:t>
            </a:r>
          </a:p>
          <a:p>
            <a:r>
              <a:rPr lang="uk-UA" sz="2800" b="1" dirty="0" smtClean="0"/>
              <a:t>повторне читання </a:t>
            </a:r>
            <a:r>
              <a:rPr lang="uk-UA" sz="2800" dirty="0" smtClean="0"/>
              <a:t>окремих частин тексту спрямоване на смисловий аналіз з метою визначити актуальність, цільове і читацьке призначення; структуру і головну інформацію тексту (як розглядаються і розв'язуються поставлені проблеми; яких висновків доходить автор); мовне опрацювання інформації у вигляді стислої характеристики. </a:t>
            </a:r>
          </a:p>
          <a:p>
            <a:endParaRPr lang="uk-UA" sz="2800" b="1" i="1" dirty="0"/>
          </a:p>
          <a:p>
            <a:endParaRPr lang="uk-UA" sz="2800" b="1" i="1" dirty="0"/>
          </a:p>
          <a:p>
            <a:endParaRPr lang="uk-UA" sz="2800" b="1" i="1" dirty="0"/>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5" name="Diagram group"/>
          <p:cNvGrpSpPr/>
          <p:nvPr/>
        </p:nvGrpSpPr>
        <p:grpSpPr>
          <a:xfrm>
            <a:off x="2076995" y="1502229"/>
            <a:ext cx="3631474" cy="666205"/>
            <a:chOff x="6841331" y="859551"/>
            <a:chExt cx="736758" cy="736758"/>
          </a:xfrm>
          <a:scene3d>
            <a:camera prst="orthographicFront">
              <a:rot lat="0" lon="0" rev="0"/>
            </a:camera>
            <a:lightRig rig="glow" dir="t">
              <a:rot lat="0" lon="0" rev="4800000"/>
            </a:lightRig>
          </a:scene3d>
        </p:grpSpPr>
        <p:grpSp>
          <p:nvGrpSpPr>
            <p:cNvPr id="6"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pPr algn="ctr"/>
                <a:r>
                  <a:rPr lang="uk-UA" sz="2400" b="1" dirty="0" smtClean="0"/>
                  <a:t>необхідно:</a:t>
                </a:r>
                <a:endParaRPr lang="uk-UA" sz="2400"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extLst>
      <p:ext uri="{BB962C8B-B14F-4D97-AF65-F5344CB8AC3E}">
        <p14:creationId xmlns:p14="http://schemas.microsoft.com/office/powerpoint/2010/main" xmlns="" val="2483299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Структура елементи анотації:</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Показники рівня якості анотації:</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51113" y="21844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Найпоширеніші помилки при складанні анотації:</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51113" y="21844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6" y="326572"/>
            <a:ext cx="7491600" cy="901337"/>
          </a:xfrm>
          <a:solidFill>
            <a:schemeClr val="accent6">
              <a:lumMod val="60000"/>
              <a:lumOff val="4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anchor="ctr">
            <a:noAutofit/>
          </a:bodyPr>
          <a:lstStyle/>
          <a:p>
            <a:pPr algn="ctr"/>
            <a:r>
              <a:rPr lang="uk-UA" sz="5400" b="1" i="1" dirty="0" smtClean="0">
                <a:solidFill>
                  <a:srgbClr val="C00000"/>
                </a:solidFill>
              </a:rPr>
              <a:t>План</a:t>
            </a:r>
            <a:endParaRPr lang="uk-UA" sz="5400" b="1" i="1" dirty="0">
              <a:solidFill>
                <a:srgbClr val="C00000"/>
              </a:solidFill>
            </a:endParaRPr>
          </a:p>
        </p:txBody>
      </p:sp>
      <p:graphicFrame>
        <p:nvGraphicFramePr>
          <p:cNvPr id="5" name="Содержимое 4"/>
          <p:cNvGraphicFramePr>
            <a:graphicFrameLocks noGrp="1"/>
          </p:cNvGraphicFramePr>
          <p:nvPr>
            <p:ph idx="1"/>
          </p:nvPr>
        </p:nvGraphicFramePr>
        <p:xfrm>
          <a:off x="1854926" y="1463040"/>
          <a:ext cx="9440681" cy="4637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Загальні вимоги до складання анотації:</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51113" y="21844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274321"/>
            <a:ext cx="9728062" cy="108458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Рецензія:</a:t>
            </a:r>
            <a:endParaRPr lang="uk-UA" i="1" dirty="0">
              <a:solidFill>
                <a:srgbClr val="FF0000"/>
              </a:solidFill>
            </a:endParaRPr>
          </a:p>
        </p:txBody>
      </p:sp>
      <p:sp>
        <p:nvSpPr>
          <p:cNvPr id="6" name="Содержимое 5"/>
          <p:cNvSpPr>
            <a:spLocks noGrp="1"/>
          </p:cNvSpPr>
          <p:nvPr>
            <p:ph sz="half" idx="1"/>
          </p:nvPr>
        </p:nvSpPr>
        <p:spPr>
          <a:xfrm>
            <a:off x="2011680" y="2247900"/>
            <a:ext cx="3997234" cy="366332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викладення </a:t>
            </a:r>
            <a:r>
              <a:rPr lang="uk-UA" sz="2400" b="1" i="1" dirty="0" smtClean="0"/>
              <a:t>власних</a:t>
            </a:r>
            <a:r>
              <a:rPr lang="uk-UA" sz="2400" dirty="0" smtClean="0"/>
              <a:t> роздумів щодо ідеї, ствердження, висновку або будь-яких положень матеріалу, який рецензують. </a:t>
            </a:r>
            <a:endParaRPr lang="uk-UA" sz="5100" b="1" dirty="0"/>
          </a:p>
        </p:txBody>
      </p:sp>
      <p:sp>
        <p:nvSpPr>
          <p:cNvPr id="7" name="Содержимое 6"/>
          <p:cNvSpPr>
            <a:spLocks noGrp="1"/>
          </p:cNvSpPr>
          <p:nvPr>
            <p:ph sz="half" idx="2"/>
          </p:nvPr>
        </p:nvSpPr>
        <p:spPr>
          <a:xfrm>
            <a:off x="6713220" y="1854200"/>
            <a:ext cx="4829491" cy="44704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r>
              <a:rPr lang="uk-UA" sz="2000" dirty="0" smtClean="0"/>
              <a:t>Критичний аналіз положень прочитаного матеріалу має містити не лише власні роздуми, а й </a:t>
            </a:r>
            <a:r>
              <a:rPr lang="uk-UA" sz="2000" i="1" dirty="0" smtClean="0"/>
              <a:t>аргументи</a:t>
            </a:r>
            <a:r>
              <a:rPr lang="uk-UA" sz="2000" dirty="0" smtClean="0"/>
              <a:t> до них, які можуть спиратися на інші публікації, дані досліджень.</a:t>
            </a:r>
          </a:p>
          <a:p>
            <a:r>
              <a:rPr lang="uk-UA" sz="2000" dirty="0" smtClean="0"/>
              <a:t>Потрібно </a:t>
            </a:r>
            <a:r>
              <a:rPr lang="uk-UA" sz="2000" i="1" dirty="0" smtClean="0"/>
              <a:t>уникати оціночних суджень</a:t>
            </a:r>
            <a:r>
              <a:rPr lang="uk-UA" sz="2000" dirty="0" smtClean="0"/>
              <a:t> (наприклад, «автор добре виклав ідею…» або «автор погано аргументував висновок…»), якщо не надано достатніх аргументів для такого висновку. </a:t>
            </a:r>
          </a:p>
          <a:p>
            <a:pPr>
              <a:buNone/>
            </a:pPr>
            <a:endParaRPr lang="uk-UA" dirty="0"/>
          </a:p>
        </p:txBody>
      </p:sp>
      <p:grpSp>
        <p:nvGrpSpPr>
          <p:cNvPr id="2" name="Diagram group"/>
          <p:cNvGrpSpPr/>
          <p:nvPr/>
        </p:nvGrpSpPr>
        <p:grpSpPr>
          <a:xfrm>
            <a:off x="3113680" y="1387204"/>
            <a:ext cx="1685109" cy="1038496"/>
            <a:chOff x="6841333" y="859551"/>
            <a:chExt cx="736758" cy="1246220"/>
          </a:xfrm>
          <a:scene3d>
            <a:camera prst="orthographicFront">
              <a:rot lat="0" lon="0" rev="0"/>
            </a:camera>
            <a:lightRig rig="glow" dir="t">
              <a:rot lat="0" lon="0" rev="4800000"/>
            </a:lightRig>
          </a:scene3d>
        </p:grpSpPr>
        <p:grpSp>
          <p:nvGrpSpPr>
            <p:cNvPr id="3" name="Группа 11"/>
            <p:cNvGrpSpPr/>
            <p:nvPr/>
          </p:nvGrpSpPr>
          <p:grpSpPr>
            <a:xfrm>
              <a:off x="6841333" y="859551"/>
              <a:ext cx="736758" cy="1246220"/>
              <a:chOff x="6841333" y="859551"/>
              <a:chExt cx="736758" cy="1246220"/>
            </a:xfrm>
            <a:scene3d>
              <a:camera prst="orthographicFront">
                <a:rot lat="0" lon="0" rev="0"/>
              </a:camera>
              <a:lightRig rig="glow" dir="t">
                <a:rot lat="0" lon="0" rev="4800000"/>
              </a:lightRig>
            </a:scene3d>
          </p:grpSpPr>
          <p:sp>
            <p:nvSpPr>
              <p:cNvPr id="10" name="Стрелка вниз 9"/>
              <p:cNvSpPr/>
              <p:nvPr/>
            </p:nvSpPr>
            <p:spPr>
              <a:xfrm>
                <a:off x="6841333" y="859551"/>
                <a:ext cx="736758" cy="1246220"/>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pPr algn="ctr"/>
                <a:r>
                  <a:rPr lang="uk-UA" sz="2000" b="1" dirty="0" smtClean="0"/>
                  <a:t>це</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508175" y="38531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156753"/>
            <a:ext cx="9836332" cy="160673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a:t>
            </a:r>
            <a:r>
              <a:rPr lang="uk-UA" b="1" i="1" dirty="0" smtClean="0">
                <a:solidFill>
                  <a:srgbClr val="FF0000"/>
                </a:solidFill>
              </a:rPr>
              <a:t>Вимоги щодо оформлення рецензії:</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436914" y="1698171"/>
            <a:ext cx="1515292" cy="352698"/>
            <a:chOff x="6841331" y="859551"/>
            <a:chExt cx="736758" cy="736758"/>
          </a:xfrm>
          <a:scene3d>
            <a:camera prst="orthographicFront">
              <a:rot lat="0" lon="0" rev="0"/>
            </a:camera>
            <a:lightRig rig="glow" dir="t">
              <a:rot lat="0" lon="0" rev="4800000"/>
            </a:lightRig>
          </a:scene3d>
        </p:grpSpPr>
        <p:grpSp>
          <p:nvGrpSpPr>
            <p:cNvPr id="4"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789611" y="2133599"/>
          <a:ext cx="9715002" cy="4567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Структура рецензії:</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89213" y="2209800"/>
          <a:ext cx="8915400" cy="370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274321"/>
            <a:ext cx="9728062" cy="108458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Тези:</a:t>
            </a:r>
            <a:endParaRPr lang="uk-UA" i="1" dirty="0">
              <a:solidFill>
                <a:srgbClr val="FF0000"/>
              </a:solidFill>
            </a:endParaRPr>
          </a:p>
        </p:txBody>
      </p:sp>
      <p:sp>
        <p:nvSpPr>
          <p:cNvPr id="6" name="Содержимое 5"/>
          <p:cNvSpPr>
            <a:spLocks noGrp="1"/>
          </p:cNvSpPr>
          <p:nvPr>
            <p:ph sz="half" idx="1"/>
          </p:nvPr>
        </p:nvSpPr>
        <p:spPr>
          <a:xfrm>
            <a:off x="2011680" y="2247900"/>
            <a:ext cx="3997234" cy="366332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r>
              <a:rPr lang="uk-UA" sz="2400" dirty="0" smtClean="0"/>
              <a:t>	(</a:t>
            </a:r>
            <a:r>
              <a:rPr lang="uk-UA" sz="2400" i="1" dirty="0" err="1" smtClean="0"/>
              <a:t>thēsis</a:t>
            </a:r>
            <a:r>
              <a:rPr lang="uk-UA" sz="2400" i="1" dirty="0" smtClean="0"/>
              <a:t> від </a:t>
            </a:r>
            <a:r>
              <a:rPr lang="uk-UA" sz="2400" b="1" i="1" dirty="0" err="1" smtClean="0"/>
              <a:t>грец</a:t>
            </a:r>
            <a:r>
              <a:rPr lang="uk-UA" sz="2400" b="1" i="1" dirty="0" smtClean="0"/>
              <a:t>. положення, твердження</a:t>
            </a:r>
            <a:r>
              <a:rPr lang="uk-UA" sz="2400" dirty="0" smtClean="0"/>
              <a:t>) – послідовно сформульовані основні ідеї, думки та положення доповіді, лекції, статті. </a:t>
            </a:r>
            <a:endParaRPr lang="uk-UA" sz="2400" dirty="0"/>
          </a:p>
        </p:txBody>
      </p:sp>
      <p:sp>
        <p:nvSpPr>
          <p:cNvPr id="7" name="Содержимое 6"/>
          <p:cNvSpPr>
            <a:spLocks noGrp="1"/>
          </p:cNvSpPr>
          <p:nvPr>
            <p:ph sz="half" idx="2"/>
          </p:nvPr>
        </p:nvSpPr>
        <p:spPr>
          <a:xfrm>
            <a:off x="6713220" y="2286000"/>
            <a:ext cx="4829491" cy="38354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r>
              <a:rPr lang="uk-UA" sz="2400" b="1" i="1" dirty="0" smtClean="0"/>
              <a:t>Тезування</a:t>
            </a:r>
            <a:r>
              <a:rPr lang="uk-UA" sz="2400" dirty="0" smtClean="0"/>
              <a:t> – це вилучення основної інформації тексту-джерела у вигляді положень-тез.</a:t>
            </a:r>
          </a:p>
          <a:p>
            <a:r>
              <a:rPr lang="uk-UA" sz="2400" dirty="0" smtClean="0"/>
              <a:t>Скорочення відбувається з урахуванням проблематики текстів й авторської оцінки такої інформації.</a:t>
            </a:r>
            <a:endParaRPr lang="uk-UA" sz="2400" dirty="0"/>
          </a:p>
        </p:txBody>
      </p:sp>
      <p:grpSp>
        <p:nvGrpSpPr>
          <p:cNvPr id="2" name="Diagram group"/>
          <p:cNvGrpSpPr/>
          <p:nvPr/>
        </p:nvGrpSpPr>
        <p:grpSpPr>
          <a:xfrm>
            <a:off x="3113680" y="1387204"/>
            <a:ext cx="1685109" cy="873396"/>
            <a:chOff x="6841333" y="859551"/>
            <a:chExt cx="736758" cy="1246220"/>
          </a:xfrm>
          <a:scene3d>
            <a:camera prst="orthographicFront">
              <a:rot lat="0" lon="0" rev="0"/>
            </a:camera>
            <a:lightRig rig="glow" dir="t">
              <a:rot lat="0" lon="0" rev="4800000"/>
            </a:lightRig>
          </a:scene3d>
        </p:grpSpPr>
        <p:grpSp>
          <p:nvGrpSpPr>
            <p:cNvPr id="3" name="Группа 11"/>
            <p:cNvGrpSpPr/>
            <p:nvPr/>
          </p:nvGrpSpPr>
          <p:grpSpPr>
            <a:xfrm>
              <a:off x="6841333" y="859551"/>
              <a:ext cx="736758" cy="1246220"/>
              <a:chOff x="6841333" y="859551"/>
              <a:chExt cx="736758" cy="1246220"/>
            </a:xfrm>
            <a:scene3d>
              <a:camera prst="orthographicFront">
                <a:rot lat="0" lon="0" rev="0"/>
              </a:camera>
              <a:lightRig rig="glow" dir="t">
                <a:rot lat="0" lon="0" rev="4800000"/>
              </a:lightRig>
            </a:scene3d>
          </p:grpSpPr>
          <p:sp>
            <p:nvSpPr>
              <p:cNvPr id="10" name="Стрелка вниз 9"/>
              <p:cNvSpPr/>
              <p:nvPr/>
            </p:nvSpPr>
            <p:spPr>
              <a:xfrm>
                <a:off x="6841333" y="859551"/>
                <a:ext cx="736758" cy="1246220"/>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pPr algn="ctr"/>
                <a:r>
                  <a:rPr lang="uk-UA" sz="2000" b="1" dirty="0" smtClean="0"/>
                  <a:t>від</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508175" y="38531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156753"/>
            <a:ext cx="9836332" cy="160673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a:t>
            </a:r>
            <a:r>
              <a:rPr lang="uk-UA" b="1" i="1" dirty="0" smtClean="0">
                <a:solidFill>
                  <a:srgbClr val="FF0000"/>
                </a:solidFill>
              </a:rPr>
              <a:t>Вимоги щодо оформлення тез:</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779814" y="1736270"/>
            <a:ext cx="1515292" cy="613229"/>
            <a:chOff x="6841331" y="859551"/>
            <a:chExt cx="736758" cy="736758"/>
          </a:xfrm>
          <a:scene3d>
            <a:camera prst="orthographicFront">
              <a:rot lat="0" lon="0" rev="0"/>
            </a:camera>
            <a:lightRig rig="glow" dir="t">
              <a:rot lat="0" lon="0" rev="4800000"/>
            </a:lightRig>
          </a:scene3d>
        </p:grpSpPr>
        <p:grpSp>
          <p:nvGrpSpPr>
            <p:cNvPr id="4"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789611" y="2133599"/>
          <a:ext cx="9715002" cy="4567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Структура тез:</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89213" y="2209800"/>
          <a:ext cx="8915400" cy="370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431800"/>
            <a:ext cx="9728062" cy="1382849"/>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Тези доповіді:</a:t>
            </a:r>
            <a:endParaRPr lang="uk-UA" i="1" dirty="0">
              <a:solidFill>
                <a:srgbClr val="FF0000"/>
              </a:solidFill>
            </a:endParaRPr>
          </a:p>
        </p:txBody>
      </p:sp>
      <p:sp>
        <p:nvSpPr>
          <p:cNvPr id="6" name="Содержимое 5"/>
          <p:cNvSpPr>
            <a:spLocks noGrp="1"/>
          </p:cNvSpPr>
          <p:nvPr>
            <p:ph sz="half" idx="1"/>
          </p:nvPr>
        </p:nvSpPr>
        <p:spPr>
          <a:xfrm>
            <a:off x="2011680" y="2521132"/>
            <a:ext cx="3997234" cy="339009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однієї з </a:t>
            </a:r>
            <a:r>
              <a:rPr lang="uk-UA" sz="2400" b="1" i="1" dirty="0" smtClean="0"/>
              <a:t>форм</a:t>
            </a:r>
            <a:r>
              <a:rPr lang="uk-UA" sz="2400" dirty="0" smtClean="0"/>
              <a:t> висвітлення підсумків наукової роботи</a:t>
            </a:r>
          </a:p>
          <a:p>
            <a:pPr>
              <a:buNone/>
            </a:pPr>
            <a:r>
              <a:rPr lang="uk-UA" sz="2400" b="1" dirty="0" smtClean="0"/>
              <a:t>	</a:t>
            </a:r>
            <a:r>
              <a:rPr lang="uk-UA" sz="2400" dirty="0" smtClean="0"/>
              <a:t> Їх вважають друкованими працями, а також апробацією наукової роботи дослідника. </a:t>
            </a:r>
            <a:endParaRPr lang="uk-UA" sz="2400" b="1" dirty="0"/>
          </a:p>
        </p:txBody>
      </p:sp>
      <p:sp>
        <p:nvSpPr>
          <p:cNvPr id="7" name="Содержимое 6"/>
          <p:cNvSpPr>
            <a:spLocks noGrp="1"/>
          </p:cNvSpPr>
          <p:nvPr>
            <p:ph sz="half" idx="2"/>
          </p:nvPr>
        </p:nvSpPr>
        <p:spPr>
          <a:xfrm>
            <a:off x="6675120" y="1867989"/>
            <a:ext cx="4829491" cy="4820194"/>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r>
              <a:rPr lang="uk-UA" sz="2400" dirty="0" smtClean="0"/>
              <a:t>надрукований перед науковою або науково-практичною конференцією матеріал попереднього характеру, що містить основний зміст доповіді. Тези доповіді фіксують наукові здобутки автора, а викладені в них матеріали раніше не публікувалися</a:t>
            </a:r>
            <a:r>
              <a:rPr lang="uk-UA" dirty="0" smtClean="0"/>
              <a:t>.</a:t>
            </a:r>
            <a:endParaRPr lang="uk-UA" dirty="0"/>
          </a:p>
        </p:txBody>
      </p:sp>
      <p:grpSp>
        <p:nvGrpSpPr>
          <p:cNvPr id="2" name="Diagram group"/>
          <p:cNvGrpSpPr/>
          <p:nvPr/>
        </p:nvGrpSpPr>
        <p:grpSpPr>
          <a:xfrm>
            <a:off x="2937327" y="1907904"/>
            <a:ext cx="1685109" cy="613953"/>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r>
                  <a:rPr lang="uk-UA" sz="2000" b="1" dirty="0" smtClean="0"/>
                  <a:t>є</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508175" y="38531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339943" cy="101890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0000"/>
          </a:bodyPr>
          <a:lstStyle/>
          <a:p>
            <a:pPr algn="ctr"/>
            <a:r>
              <a:rPr lang="uk-UA" sz="4400" b="1" i="1" dirty="0" smtClean="0">
                <a:solidFill>
                  <a:srgbClr val="FF0000"/>
                </a:solidFill>
              </a:rPr>
              <a:t> </a:t>
            </a:r>
            <a:r>
              <a:rPr lang="uk-UA" b="1" i="1" dirty="0" smtClean="0">
                <a:solidFill>
                  <a:srgbClr val="FF0000"/>
                </a:solidFill>
              </a:rPr>
              <a:t>Рекомендації щодо підготовки тез доповіді:</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306284" y="1476105"/>
            <a:ext cx="4937761" cy="771796"/>
            <a:chOff x="6841330" y="539831"/>
            <a:chExt cx="910113" cy="1056480"/>
          </a:xfrm>
          <a:scene3d>
            <a:camera prst="orthographicFront">
              <a:rot lat="0" lon="0" rev="0"/>
            </a:camera>
            <a:lightRig rig="glow" dir="t">
              <a:rot lat="0" lon="0" rev="4800000"/>
            </a:lightRig>
          </a:scene3d>
        </p:grpSpPr>
        <p:grpSp>
          <p:nvGrpSpPr>
            <p:cNvPr id="4" name="Группа 11"/>
            <p:cNvGrpSpPr/>
            <p:nvPr/>
          </p:nvGrpSpPr>
          <p:grpSpPr>
            <a:xfrm>
              <a:off x="6841330" y="539831"/>
              <a:ext cx="910113" cy="1056480"/>
              <a:chOff x="6841330" y="539831"/>
              <a:chExt cx="910113" cy="1056480"/>
            </a:xfrm>
            <a:scene3d>
              <a:camera prst="orthographicFront">
                <a:rot lat="0" lon="0" rev="0"/>
              </a:camera>
              <a:lightRig rig="glow" dir="t">
                <a:rot lat="0" lon="0" rev="4800000"/>
              </a:lightRig>
            </a:scene3d>
          </p:grpSpPr>
          <p:sp>
            <p:nvSpPr>
              <p:cNvPr id="11" name="Стрелка вниз 10"/>
              <p:cNvSpPr/>
              <p:nvPr/>
            </p:nvSpPr>
            <p:spPr>
              <a:xfrm>
                <a:off x="6841330" y="539831"/>
                <a:ext cx="910113" cy="1056480"/>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endParaRPr lang="uk-UA"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789611" y="2312127"/>
          <a:ext cx="9715002"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339943" cy="101890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0000"/>
          </a:bodyPr>
          <a:lstStyle/>
          <a:p>
            <a:pPr algn="ctr"/>
            <a:r>
              <a:rPr lang="uk-UA" sz="4400" b="1" i="1" dirty="0" smtClean="0">
                <a:solidFill>
                  <a:srgbClr val="FF0000"/>
                </a:solidFill>
              </a:rPr>
              <a:t> </a:t>
            </a:r>
            <a:r>
              <a:rPr lang="uk-UA" b="1" i="1" dirty="0" smtClean="0">
                <a:solidFill>
                  <a:srgbClr val="FF0000"/>
                </a:solidFill>
              </a:rPr>
              <a:t>Рекомендації щодо підготовки тез доповіді:</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306284" y="1476105"/>
            <a:ext cx="4937761" cy="771796"/>
            <a:chOff x="6841330" y="539831"/>
            <a:chExt cx="910113" cy="1056480"/>
          </a:xfrm>
          <a:scene3d>
            <a:camera prst="orthographicFront">
              <a:rot lat="0" lon="0" rev="0"/>
            </a:camera>
            <a:lightRig rig="glow" dir="t">
              <a:rot lat="0" lon="0" rev="4800000"/>
            </a:lightRig>
          </a:scene3d>
        </p:grpSpPr>
        <p:grpSp>
          <p:nvGrpSpPr>
            <p:cNvPr id="4" name="Группа 11"/>
            <p:cNvGrpSpPr/>
            <p:nvPr/>
          </p:nvGrpSpPr>
          <p:grpSpPr>
            <a:xfrm>
              <a:off x="6841330" y="539831"/>
              <a:ext cx="910113" cy="1056480"/>
              <a:chOff x="6841330" y="539831"/>
              <a:chExt cx="910113" cy="1056480"/>
            </a:xfrm>
            <a:scene3d>
              <a:camera prst="orthographicFront">
                <a:rot lat="0" lon="0" rev="0"/>
              </a:camera>
              <a:lightRig rig="glow" dir="t">
                <a:rot lat="0" lon="0" rev="4800000"/>
              </a:lightRig>
            </a:scene3d>
          </p:grpSpPr>
          <p:sp>
            <p:nvSpPr>
              <p:cNvPr id="11" name="Стрелка вниз 10"/>
              <p:cNvSpPr/>
              <p:nvPr/>
            </p:nvSpPr>
            <p:spPr>
              <a:xfrm>
                <a:off x="6841330" y="539831"/>
                <a:ext cx="910113" cy="1056480"/>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endParaRPr lang="uk-UA"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2043611" y="2235200"/>
          <a:ext cx="9715002" cy="429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3226525" y="431075"/>
            <a:ext cx="8278087" cy="1473926"/>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5400" b="1" i="1" dirty="0" smtClean="0">
                <a:solidFill>
                  <a:srgbClr val="FF0000"/>
                </a:solidFill>
              </a:rPr>
              <a:t>Наукове мовлення</a:t>
            </a:r>
            <a:endParaRPr lang="uk-UA" sz="5400" b="1" i="1" dirty="0">
              <a:solidFill>
                <a:srgbClr val="FF0000"/>
              </a:solidFill>
            </a:endParaRPr>
          </a:p>
        </p:txBody>
      </p:sp>
      <p:sp>
        <p:nvSpPr>
          <p:cNvPr id="3" name="Місце для вмісту 2">
            <a:extLst>
              <a:ext uri="{FF2B5EF4-FFF2-40B4-BE49-F238E27FC236}">
                <a16:creationId xmlns:a16="http://schemas.microsoft.com/office/drawing/2014/main" xmlns="" id="{1C78516C-8AFF-4C94-B374-75509003400C}"/>
              </a:ext>
            </a:extLst>
          </p:cNvPr>
          <p:cNvSpPr>
            <a:spLocks noGrp="1"/>
          </p:cNvSpPr>
          <p:nvPr>
            <p:ph idx="1"/>
          </p:nvPr>
        </p:nvSpPr>
        <p:spPr>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buNone/>
            </a:pPr>
            <a:endParaRPr lang="uk-UA" sz="2800" b="1" i="1" dirty="0"/>
          </a:p>
          <a:p>
            <a:r>
              <a:rPr lang="uk-UA" sz="2800" b="1" i="1" dirty="0"/>
              <a:t>формування мети та завдань дослідження;</a:t>
            </a:r>
          </a:p>
          <a:p>
            <a:endParaRPr lang="uk-UA" sz="2800" b="1" i="1" dirty="0"/>
          </a:p>
          <a:p>
            <a:endParaRPr lang="uk-UA" sz="2800" b="1" i="1" dirty="0"/>
          </a:p>
          <a:p>
            <a:endParaRPr lang="uk-UA" sz="2800" b="1" i="1" dirty="0"/>
          </a:p>
        </p:txBody>
      </p:sp>
      <p:sp>
        <p:nvSpPr>
          <p:cNvPr id="4" name="Місце для вмісту 2">
            <a:extLst>
              <a:ext uri="{FF2B5EF4-FFF2-40B4-BE49-F238E27FC236}">
                <a16:creationId xmlns:a16="http://schemas.microsoft.com/office/drawing/2014/main" xmlns="" id="{57688C73-54BB-4DBA-A6DA-00F8CB5378B8}"/>
              </a:ext>
            </a:extLst>
          </p:cNvPr>
          <p:cNvSpPr txBox="1">
            <a:spLocks/>
          </p:cNvSpPr>
          <p:nvPr/>
        </p:nvSpPr>
        <p:spPr>
          <a:xfrm>
            <a:off x="2103120" y="2495006"/>
            <a:ext cx="9353006" cy="3416215"/>
          </a:xfrm>
          <a:prstGeom prst="rect">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buNone/>
            </a:pPr>
            <a:r>
              <a:rPr lang="uk-UA" sz="3600" dirty="0" smtClean="0"/>
              <a:t>	</a:t>
            </a:r>
            <a:r>
              <a:rPr lang="uk-UA" sz="3200" b="1" dirty="0" smtClean="0"/>
              <a:t>спосіб</a:t>
            </a:r>
            <a:r>
              <a:rPr lang="uk-UA" sz="3200" dirty="0" smtClean="0"/>
              <a:t> фіксації та оформлення інтелектуально-понятійного способу мислення, </a:t>
            </a:r>
            <a:r>
              <a:rPr lang="ru-RU" sz="3200" dirty="0" smtClean="0"/>
              <a:t>максимально </a:t>
            </a:r>
            <a:r>
              <a:rPr lang="ru-RU" sz="3200" dirty="0" err="1" smtClean="0"/>
              <a:t>узагальненого</a:t>
            </a:r>
            <a:r>
              <a:rPr lang="ru-RU" sz="3200" dirty="0" smtClean="0"/>
              <a:t>, </a:t>
            </a:r>
            <a:r>
              <a:rPr lang="ru-RU" sz="3200" dirty="0" err="1" smtClean="0"/>
              <a:t>об'єктивного</a:t>
            </a:r>
            <a:r>
              <a:rPr lang="ru-RU" sz="3200" dirty="0" smtClean="0"/>
              <a:t>, </a:t>
            </a:r>
            <a:r>
              <a:rPr lang="ru-RU" sz="3200" dirty="0" err="1" smtClean="0"/>
              <a:t>знеособленого</a:t>
            </a:r>
            <a:r>
              <a:rPr lang="ru-RU" sz="3200" dirty="0" smtClean="0"/>
              <a:t> </a:t>
            </a:r>
            <a:r>
              <a:rPr lang="ru-RU" sz="3200" dirty="0" err="1" smtClean="0"/>
              <a:t>знання</a:t>
            </a:r>
            <a:r>
              <a:rPr lang="ru-RU" sz="3200" dirty="0" smtClean="0"/>
              <a:t>,</a:t>
            </a:r>
          </a:p>
          <a:p>
            <a:pPr lvl="0">
              <a:buNone/>
            </a:pPr>
            <a:r>
              <a:rPr lang="ru-RU" sz="3200" dirty="0" smtClean="0"/>
              <a:t>	</a:t>
            </a:r>
            <a:r>
              <a:rPr lang="uk-UA" sz="3200" dirty="0" smtClean="0"/>
              <a:t>використовується в галузі науки та освіти для повідомлення наукової інформації</a:t>
            </a:r>
            <a:endParaRPr lang="ru-RU" sz="3200" dirty="0" smtClean="0"/>
          </a:p>
          <a:p>
            <a:pPr lvl="0"/>
            <a:endParaRPr lang="uk-UA" sz="2800" i="1" dirty="0" smtClean="0"/>
          </a:p>
          <a:p>
            <a:pPr>
              <a:buNone/>
            </a:pPr>
            <a:endParaRPr lang="uk-UA" sz="2800" b="1" i="1" dirty="0"/>
          </a:p>
          <a:p>
            <a:endParaRPr lang="uk-UA" sz="2800" b="1" i="1" dirty="0"/>
          </a:p>
          <a:p>
            <a:endParaRPr lang="uk-UA" sz="2800" b="1" i="1" dirty="0"/>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8" name="Diagram group"/>
          <p:cNvGrpSpPr/>
          <p:nvPr/>
        </p:nvGrpSpPr>
        <p:grpSpPr>
          <a:xfrm>
            <a:off x="3161213" y="1715146"/>
            <a:ext cx="2677884" cy="662294"/>
            <a:chOff x="6841331" y="859551"/>
            <a:chExt cx="736758" cy="736758"/>
          </a:xfrm>
          <a:scene3d>
            <a:camera prst="orthographicFront">
              <a:rot lat="0" lon="0" rev="0"/>
            </a:camera>
            <a:lightRig rig="glow" dir="t">
              <a:rot lat="0" lon="0" rev="4800000"/>
            </a:lightRig>
          </a:scene3d>
        </p:grpSpPr>
        <p:grpSp>
          <p:nvGrpSpPr>
            <p:cNvPr id="9"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pic>
        <p:nvPicPr>
          <p:cNvPr id="12" name="Picture 2" descr="C:\Users\user\Desktop\images.jpg"/>
          <p:cNvPicPr>
            <a:picLocks noChangeAspect="1" noChangeArrowheads="1"/>
          </p:cNvPicPr>
          <p:nvPr/>
        </p:nvPicPr>
        <p:blipFill>
          <a:blip r:embed="rId2" cstate="print"/>
          <a:srcRect/>
          <a:stretch>
            <a:fillRect/>
          </a:stretch>
        </p:blipFill>
        <p:spPr bwMode="auto">
          <a:xfrm>
            <a:off x="1698171" y="535577"/>
            <a:ext cx="1724298" cy="1541416"/>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extLst>
      <p:ext uri="{BB962C8B-B14F-4D97-AF65-F5344CB8AC3E}">
        <p14:creationId xmlns:p14="http://schemas.microsoft.com/office/powerpoint/2010/main" xmlns="" val="2483299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339943" cy="101890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0000"/>
          </a:bodyPr>
          <a:lstStyle/>
          <a:p>
            <a:pPr algn="ctr"/>
            <a:r>
              <a:rPr lang="uk-UA" sz="4400" b="1" i="1" dirty="0" smtClean="0">
                <a:solidFill>
                  <a:srgbClr val="FF0000"/>
                </a:solidFill>
              </a:rPr>
              <a:t> </a:t>
            </a:r>
            <a:r>
              <a:rPr lang="uk-UA" b="1" i="1" dirty="0" smtClean="0">
                <a:solidFill>
                  <a:srgbClr val="FF0000"/>
                </a:solidFill>
              </a:rPr>
              <a:t>Рекомендації щодо підготовки тез доповіді:</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306284" y="1476105"/>
            <a:ext cx="4937761" cy="771796"/>
            <a:chOff x="6841330" y="539831"/>
            <a:chExt cx="910113" cy="1056480"/>
          </a:xfrm>
          <a:scene3d>
            <a:camera prst="orthographicFront">
              <a:rot lat="0" lon="0" rev="0"/>
            </a:camera>
            <a:lightRig rig="glow" dir="t">
              <a:rot lat="0" lon="0" rev="4800000"/>
            </a:lightRig>
          </a:scene3d>
        </p:grpSpPr>
        <p:grpSp>
          <p:nvGrpSpPr>
            <p:cNvPr id="4" name="Группа 11"/>
            <p:cNvGrpSpPr/>
            <p:nvPr/>
          </p:nvGrpSpPr>
          <p:grpSpPr>
            <a:xfrm>
              <a:off x="6841330" y="539831"/>
              <a:ext cx="910113" cy="1056480"/>
              <a:chOff x="6841330" y="539831"/>
              <a:chExt cx="910113" cy="1056480"/>
            </a:xfrm>
            <a:scene3d>
              <a:camera prst="orthographicFront">
                <a:rot lat="0" lon="0" rev="0"/>
              </a:camera>
              <a:lightRig rig="glow" dir="t">
                <a:rot lat="0" lon="0" rev="4800000"/>
              </a:lightRig>
            </a:scene3d>
          </p:grpSpPr>
          <p:sp>
            <p:nvSpPr>
              <p:cNvPr id="11" name="Стрелка вниз 10"/>
              <p:cNvSpPr/>
              <p:nvPr/>
            </p:nvSpPr>
            <p:spPr>
              <a:xfrm>
                <a:off x="6841330" y="539831"/>
                <a:ext cx="910113" cy="1056480"/>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endParaRPr lang="uk-UA"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2043611" y="2324100"/>
          <a:ext cx="9715002" cy="4203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431800"/>
            <a:ext cx="9728062" cy="1382849"/>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Наукова стаття:</a:t>
            </a:r>
            <a:endParaRPr lang="uk-UA" i="1" dirty="0">
              <a:solidFill>
                <a:srgbClr val="FF0000"/>
              </a:solidFill>
            </a:endParaRPr>
          </a:p>
        </p:txBody>
      </p:sp>
      <p:sp>
        <p:nvSpPr>
          <p:cNvPr id="6" name="Содержимое 5"/>
          <p:cNvSpPr>
            <a:spLocks noGrp="1"/>
          </p:cNvSpPr>
          <p:nvPr>
            <p:ph sz="half" idx="1"/>
          </p:nvPr>
        </p:nvSpPr>
        <p:spPr>
          <a:xfrm>
            <a:off x="2011680" y="2521132"/>
            <a:ext cx="4630420" cy="394316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a:t>
            </a:r>
            <a:r>
              <a:rPr lang="uk-UA" sz="2600" dirty="0" smtClean="0"/>
              <a:t>одним із видів наукових публікацій, де описують кінцеві або проміжні результати дослідження, обґрунтовують способи їх отримання, а також окреслюють перспективи наступних напрацювань </a:t>
            </a:r>
            <a:endParaRPr lang="uk-UA" sz="2600" b="1" dirty="0"/>
          </a:p>
        </p:txBody>
      </p:sp>
      <p:sp>
        <p:nvSpPr>
          <p:cNvPr id="7" name="Содержимое 6"/>
          <p:cNvSpPr>
            <a:spLocks noGrp="1"/>
          </p:cNvSpPr>
          <p:nvPr>
            <p:ph sz="half" idx="2"/>
          </p:nvPr>
        </p:nvSpPr>
        <p:spPr>
          <a:xfrm>
            <a:off x="7362509" y="3048000"/>
            <a:ext cx="3216591" cy="28321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r>
              <a:rPr lang="uk-UA" sz="2400" dirty="0" smtClean="0"/>
              <a:t>Обсяг наукової статті зазвичай становить від 6 до 24 сторінок.</a:t>
            </a:r>
            <a:endParaRPr lang="uk-UA" sz="2400" dirty="0"/>
          </a:p>
        </p:txBody>
      </p:sp>
      <p:grpSp>
        <p:nvGrpSpPr>
          <p:cNvPr id="2" name="Diagram group"/>
          <p:cNvGrpSpPr/>
          <p:nvPr/>
        </p:nvGrpSpPr>
        <p:grpSpPr>
          <a:xfrm>
            <a:off x="2937327" y="1907904"/>
            <a:ext cx="1685109" cy="613953"/>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r>
                  <a:rPr lang="uk-UA" sz="2000" b="1" dirty="0" smtClean="0"/>
                  <a:t>є</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6143176" y="36372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339943" cy="101890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a:t>
            </a:r>
            <a:r>
              <a:rPr lang="uk-UA" b="1" i="1" dirty="0" smtClean="0">
                <a:solidFill>
                  <a:srgbClr val="FF0000"/>
                </a:solidFill>
              </a:rPr>
              <a:t>За кількістю авторів наукові статті</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306284" y="1514205"/>
            <a:ext cx="4937761" cy="771796"/>
            <a:chOff x="6841330" y="539831"/>
            <a:chExt cx="910113" cy="1056480"/>
          </a:xfrm>
          <a:scene3d>
            <a:camera prst="orthographicFront">
              <a:rot lat="0" lon="0" rev="0"/>
            </a:camera>
            <a:lightRig rig="glow" dir="t">
              <a:rot lat="0" lon="0" rev="4800000"/>
            </a:lightRig>
          </a:scene3d>
        </p:grpSpPr>
        <p:grpSp>
          <p:nvGrpSpPr>
            <p:cNvPr id="4" name="Группа 11"/>
            <p:cNvGrpSpPr/>
            <p:nvPr/>
          </p:nvGrpSpPr>
          <p:grpSpPr>
            <a:xfrm>
              <a:off x="6841330" y="539831"/>
              <a:ext cx="910113" cy="1056480"/>
              <a:chOff x="6841330" y="539831"/>
              <a:chExt cx="910113" cy="1056480"/>
            </a:xfrm>
            <a:scene3d>
              <a:camera prst="orthographicFront">
                <a:rot lat="0" lon="0" rev="0"/>
              </a:camera>
              <a:lightRig rig="glow" dir="t">
                <a:rot lat="0" lon="0" rev="4800000"/>
              </a:lightRig>
            </a:scene3d>
          </p:grpSpPr>
          <p:sp>
            <p:nvSpPr>
              <p:cNvPr id="11" name="Стрелка вниз 10"/>
              <p:cNvSpPr/>
              <p:nvPr/>
            </p:nvSpPr>
            <p:spPr>
              <a:xfrm>
                <a:off x="6841330" y="539831"/>
                <a:ext cx="910113" cy="1056480"/>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pPr algn="ctr"/>
                <a:r>
                  <a:rPr lang="uk-UA" sz="2000" b="1" dirty="0" smtClean="0"/>
                  <a:t>бувають:</a:t>
                </a:r>
                <a:endParaRPr lang="uk-UA" sz="2000"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2030911" y="2387600"/>
          <a:ext cx="9715002" cy="386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Статті поділяють:</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pPr algn="ctr"/>
                <a:r>
                  <a:rPr lang="uk-UA" b="1" dirty="0" smtClean="0"/>
                  <a:t>на</a:t>
                </a:r>
                <a:endParaRPr lang="uk-UA" b="1" dirty="0"/>
              </a:p>
            </p:txBody>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89213" y="2438400"/>
          <a:ext cx="8915400" cy="3473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836332" cy="1081314"/>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a:t>
            </a:r>
            <a:r>
              <a:rPr lang="uk-UA" b="1" i="1" dirty="0" smtClean="0">
                <a:solidFill>
                  <a:srgbClr val="FF0000"/>
                </a:solidFill>
              </a:rPr>
              <a:t>Підготовка наукової статті:</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306286" y="1485900"/>
            <a:ext cx="2071914" cy="643345"/>
            <a:chOff x="6841331" y="859551"/>
            <a:chExt cx="736758" cy="736758"/>
          </a:xfrm>
          <a:scene3d>
            <a:camera prst="orthographicFront">
              <a:rot lat="0" lon="0" rev="0"/>
            </a:camera>
            <a:lightRig rig="glow" dir="t">
              <a:rot lat="0" lon="0" rev="4800000"/>
            </a:lightRig>
          </a:scene3d>
        </p:grpSpPr>
        <p:grpSp>
          <p:nvGrpSpPr>
            <p:cNvPr id="4"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r>
                  <a:rPr lang="uk-UA" sz="2000" b="1" dirty="0" smtClean="0"/>
                  <a:t>етапи</a:t>
                </a:r>
                <a:endParaRPr lang="uk-UA" sz="2000"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815011" y="2057399"/>
          <a:ext cx="9715002" cy="4567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546497" y="605970"/>
            <a:ext cx="1515292" cy="702129"/>
            <a:chOff x="6841331" y="859551"/>
            <a:chExt cx="736758" cy="736758"/>
          </a:xfrm>
          <a:scene3d>
            <a:camera prst="orthographicFront">
              <a:rot lat="0" lon="0" rev="0"/>
            </a:camera>
            <a:lightRig rig="glow" dir="t">
              <a:rot lat="0" lon="0" rev="4800000"/>
            </a:lightRig>
          </a:scene3d>
        </p:grpSpPr>
        <p:grpSp>
          <p:nvGrpSpPr>
            <p:cNvPr id="4"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789611" y="1447801"/>
          <a:ext cx="9715002" cy="525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339943" cy="101890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a:t>
            </a:r>
            <a:r>
              <a:rPr lang="uk-UA" b="1" i="1" dirty="0" smtClean="0">
                <a:solidFill>
                  <a:srgbClr val="FF0000"/>
                </a:solidFill>
              </a:rPr>
              <a:t>Структура наукової статті:</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306284" y="1476105"/>
            <a:ext cx="4937761" cy="606696"/>
            <a:chOff x="6841330" y="539831"/>
            <a:chExt cx="910113" cy="1056480"/>
          </a:xfrm>
          <a:scene3d>
            <a:camera prst="orthographicFront">
              <a:rot lat="0" lon="0" rev="0"/>
            </a:camera>
            <a:lightRig rig="glow" dir="t">
              <a:rot lat="0" lon="0" rev="4800000"/>
            </a:lightRig>
          </a:scene3d>
        </p:grpSpPr>
        <p:grpSp>
          <p:nvGrpSpPr>
            <p:cNvPr id="4" name="Группа 11"/>
            <p:cNvGrpSpPr/>
            <p:nvPr/>
          </p:nvGrpSpPr>
          <p:grpSpPr>
            <a:xfrm>
              <a:off x="6841330" y="539831"/>
              <a:ext cx="910113" cy="1056480"/>
              <a:chOff x="6841330" y="539831"/>
              <a:chExt cx="910113" cy="1056480"/>
            </a:xfrm>
            <a:scene3d>
              <a:camera prst="orthographicFront">
                <a:rot lat="0" lon="0" rev="0"/>
              </a:camera>
              <a:lightRig rig="glow" dir="t">
                <a:rot lat="0" lon="0" rev="4800000"/>
              </a:lightRig>
            </a:scene3d>
          </p:grpSpPr>
          <p:sp>
            <p:nvSpPr>
              <p:cNvPr id="11" name="Стрелка вниз 10"/>
              <p:cNvSpPr/>
              <p:nvPr/>
            </p:nvSpPr>
            <p:spPr>
              <a:xfrm>
                <a:off x="6841330" y="539831"/>
                <a:ext cx="910113" cy="1056480"/>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endParaRPr lang="uk-UA"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789611" y="2312127"/>
          <a:ext cx="9715002"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2" name="Diagram group"/>
          <p:cNvGrpSpPr/>
          <p:nvPr/>
        </p:nvGrpSpPr>
        <p:grpSpPr>
          <a:xfrm>
            <a:off x="1546497" y="605970"/>
            <a:ext cx="1515292" cy="702129"/>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789611" y="1447801"/>
          <a:ext cx="9715002" cy="525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431800"/>
            <a:ext cx="9728062" cy="1382849"/>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err="1" smtClean="0">
                <a:solidFill>
                  <a:srgbClr val="FF0000"/>
                </a:solidFill>
              </a:rPr>
              <a:t>Моографія</a:t>
            </a:r>
            <a:r>
              <a:rPr lang="uk-UA" b="1" i="1" dirty="0" smtClean="0">
                <a:solidFill>
                  <a:srgbClr val="FF0000"/>
                </a:solidFill>
              </a:rPr>
              <a:t>:</a:t>
            </a:r>
            <a:endParaRPr lang="uk-UA" i="1" dirty="0">
              <a:solidFill>
                <a:srgbClr val="FF0000"/>
              </a:solidFill>
            </a:endParaRPr>
          </a:p>
        </p:txBody>
      </p:sp>
      <p:sp>
        <p:nvSpPr>
          <p:cNvPr id="6" name="Содержимое 5"/>
          <p:cNvSpPr>
            <a:spLocks noGrp="1"/>
          </p:cNvSpPr>
          <p:nvPr>
            <p:ph sz="half" idx="1"/>
          </p:nvPr>
        </p:nvSpPr>
        <p:spPr>
          <a:xfrm>
            <a:off x="2011680" y="2521132"/>
            <a:ext cx="4312920" cy="394316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a:t>
            </a:r>
            <a:r>
              <a:rPr lang="uk-UA" sz="2800" dirty="0" smtClean="0"/>
              <a:t>наукова праця, в якій глибоко вивчається, узагальнюється, описується і досліджується яка-небудь </a:t>
            </a:r>
            <a:r>
              <a:rPr lang="uk-UA" sz="2800" b="1" i="1" dirty="0" smtClean="0">
                <a:solidFill>
                  <a:srgbClr val="C00000"/>
                </a:solidFill>
              </a:rPr>
              <a:t>одна</a:t>
            </a:r>
            <a:r>
              <a:rPr lang="uk-UA" sz="2800" dirty="0" smtClean="0"/>
              <a:t> наукова </a:t>
            </a:r>
            <a:r>
              <a:rPr lang="uk-UA" sz="2800" i="1" dirty="0" smtClean="0">
                <a:solidFill>
                  <a:srgbClr val="C00000"/>
                </a:solidFill>
              </a:rPr>
              <a:t>тема</a:t>
            </a:r>
            <a:r>
              <a:rPr lang="uk-UA" sz="2800" dirty="0" smtClean="0"/>
              <a:t> або </a:t>
            </a:r>
            <a:r>
              <a:rPr lang="uk-UA" sz="2800" i="1" dirty="0" smtClean="0">
                <a:solidFill>
                  <a:srgbClr val="C00000"/>
                </a:solidFill>
              </a:rPr>
              <a:t>напрямок</a:t>
            </a:r>
            <a:endParaRPr lang="uk-UA" sz="2600" b="1" dirty="0">
              <a:solidFill>
                <a:srgbClr val="C00000"/>
              </a:solidFill>
            </a:endParaRPr>
          </a:p>
        </p:txBody>
      </p:sp>
      <p:sp>
        <p:nvSpPr>
          <p:cNvPr id="7" name="Содержимое 6"/>
          <p:cNvSpPr>
            <a:spLocks noGrp="1"/>
          </p:cNvSpPr>
          <p:nvPr>
            <p:ph sz="half" idx="2"/>
          </p:nvPr>
        </p:nvSpPr>
        <p:spPr>
          <a:xfrm>
            <a:off x="7124701" y="2120900"/>
            <a:ext cx="4432300" cy="42799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r>
              <a:rPr lang="uk-UA" sz="2400" dirty="0" smtClean="0"/>
              <a:t>Монографія може бути написана одним або кількома авторами і є підсумковою стадією дослідження, доводячи компетентність автора/авторів в досліджуваному питанні. </a:t>
            </a:r>
            <a:r>
              <a:rPr lang="uk-UA" sz="2000" dirty="0" smtClean="0"/>
              <a:t>Публікацію слід видати тиражем не менше </a:t>
            </a:r>
            <a:r>
              <a:rPr lang="uk-UA" sz="2000" dirty="0" smtClean="0">
                <a:solidFill>
                  <a:srgbClr val="C00000"/>
                </a:solidFill>
              </a:rPr>
              <a:t>500</a:t>
            </a:r>
            <a:r>
              <a:rPr lang="uk-UA" sz="2000" dirty="0" smtClean="0"/>
              <a:t> примірників. </a:t>
            </a:r>
          </a:p>
        </p:txBody>
      </p:sp>
      <p:grpSp>
        <p:nvGrpSpPr>
          <p:cNvPr id="2" name="Diagram group"/>
          <p:cNvGrpSpPr/>
          <p:nvPr/>
        </p:nvGrpSpPr>
        <p:grpSpPr>
          <a:xfrm>
            <a:off x="2937327" y="1907904"/>
            <a:ext cx="1685109" cy="613953"/>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r>
                  <a:rPr lang="uk-UA" sz="2000" b="1" dirty="0" smtClean="0"/>
                  <a:t>це</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838377" y="36372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000" b="1" i="1" dirty="0" smtClean="0">
                <a:solidFill>
                  <a:srgbClr val="FF0000"/>
                </a:solidFill>
              </a:rPr>
              <a:t>Структура монографії:</a:t>
            </a:r>
            <a:endParaRPr lang="uk-UA" sz="4000" b="1" i="1" dirty="0">
              <a:solidFill>
                <a:srgbClr val="FF0000"/>
              </a:solidFill>
            </a:endParaRPr>
          </a:p>
        </p:txBody>
      </p:sp>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3501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589213" y="2209800"/>
          <a:ext cx="89154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579861" y="689424"/>
            <a:ext cx="8911687" cy="125694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b="1" i="1" dirty="0" smtClean="0">
                <a:solidFill>
                  <a:srgbClr val="FF0000"/>
                </a:solidFill>
              </a:rPr>
              <a:t>Основні ознаки наукового стилю:</a:t>
            </a:r>
            <a:endParaRPr lang="uk-UA" i="1" dirty="0">
              <a:solidFill>
                <a:srgbClr val="FF0000"/>
              </a:solidFill>
            </a:endParaRPr>
          </a:p>
        </p:txBody>
      </p:sp>
      <p:sp>
        <p:nvSpPr>
          <p:cNvPr id="6" name="Содержимое 5"/>
          <p:cNvSpPr>
            <a:spLocks noGrp="1"/>
          </p:cNvSpPr>
          <p:nvPr>
            <p:ph sz="half" idx="1"/>
          </p:nvPr>
        </p:nvSpPr>
        <p:spPr>
          <a:xfrm>
            <a:off x="2589212" y="2730136"/>
            <a:ext cx="4151222" cy="360535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r>
              <a:rPr lang="uk-UA" sz="2400" dirty="0" smtClean="0"/>
              <a:t>	 – логічність і послідовність;</a:t>
            </a:r>
          </a:p>
          <a:p>
            <a:r>
              <a:rPr lang="uk-UA" sz="2400" dirty="0" smtClean="0"/>
              <a:t> – точність;</a:t>
            </a:r>
          </a:p>
          <a:p>
            <a:r>
              <a:rPr lang="uk-UA" sz="2400" dirty="0" smtClean="0"/>
              <a:t> – зрозумілість;</a:t>
            </a:r>
          </a:p>
          <a:p>
            <a:r>
              <a:rPr lang="uk-UA" sz="2400" dirty="0" smtClean="0"/>
              <a:t> – абстрагованість і узагальненість;</a:t>
            </a:r>
          </a:p>
          <a:p>
            <a:r>
              <a:rPr lang="uk-UA" sz="2400" dirty="0" smtClean="0"/>
              <a:t> – об’єктивність. </a:t>
            </a:r>
          </a:p>
          <a:p>
            <a:pPr>
              <a:buNone/>
            </a:pPr>
            <a:endParaRPr lang="uk-UA" sz="2400" dirty="0"/>
          </a:p>
        </p:txBody>
      </p:sp>
      <p:sp>
        <p:nvSpPr>
          <p:cNvPr id="7" name="Содержимое 6"/>
          <p:cNvSpPr>
            <a:spLocks noGrp="1"/>
          </p:cNvSpPr>
          <p:nvPr>
            <p:ph sz="half" idx="2"/>
          </p:nvPr>
        </p:nvSpPr>
        <p:spPr>
          <a:xfrm>
            <a:off x="7419703" y="2704010"/>
            <a:ext cx="4084908" cy="319983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buNone/>
            </a:pPr>
            <a:r>
              <a:rPr lang="uk-UA" dirty="0" smtClean="0"/>
              <a:t>	</a:t>
            </a:r>
            <a:r>
              <a:rPr lang="uk-UA" sz="2400" dirty="0" smtClean="0"/>
              <a:t>передбачає широке вживання </a:t>
            </a:r>
            <a:r>
              <a:rPr lang="uk-UA" sz="2400" b="1" dirty="0" smtClean="0"/>
              <a:t>спеціальних термінів, графічної інформації, спеціальної лексики</a:t>
            </a:r>
            <a:endParaRPr lang="uk-UA" b="1" dirty="0"/>
          </a:p>
        </p:txBody>
      </p:sp>
      <p:grpSp>
        <p:nvGrpSpPr>
          <p:cNvPr id="8" name="Diagram group"/>
          <p:cNvGrpSpPr/>
          <p:nvPr/>
        </p:nvGrpSpPr>
        <p:grpSpPr>
          <a:xfrm>
            <a:off x="3735976" y="1933304"/>
            <a:ext cx="1685109" cy="783770"/>
            <a:chOff x="6841331" y="859551"/>
            <a:chExt cx="736758" cy="736758"/>
          </a:xfrm>
          <a:scene3d>
            <a:camera prst="orthographicFront">
              <a:rot lat="0" lon="0" rev="0"/>
            </a:camera>
            <a:lightRig rig="glow" dir="t">
              <a:rot lat="0" lon="0" rev="4800000"/>
            </a:lightRig>
          </a:scene3d>
        </p:grpSpPr>
        <p:grpSp>
          <p:nvGrpSpPr>
            <p:cNvPr id="9"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16" name="Diagram group"/>
          <p:cNvGrpSpPr/>
          <p:nvPr/>
        </p:nvGrpSpPr>
        <p:grpSpPr>
          <a:xfrm rot="16200000">
            <a:off x="6291945" y="3944541"/>
            <a:ext cx="1685109" cy="736758"/>
            <a:chOff x="6841331" y="859551"/>
            <a:chExt cx="736758" cy="736758"/>
          </a:xfrm>
          <a:scene3d>
            <a:camera prst="orthographicFront">
              <a:rot lat="0" lon="0" rev="0"/>
            </a:camera>
            <a:lightRig rig="glow" dir="t">
              <a:rot lat="0" lon="0" rev="4800000"/>
            </a:lightRig>
          </a:scene3d>
        </p:grpSpPr>
        <p:grpSp>
          <p:nvGrpSpPr>
            <p:cNvPr id="17"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4"/>
          <p:cNvGrpSpPr/>
          <p:nvPr/>
        </p:nvGrpSpPr>
        <p:grpSpPr>
          <a:xfrm>
            <a:off x="2708003" y="5749195"/>
            <a:ext cx="8915400" cy="346805"/>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63206" y="23259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515290" y="12475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8" name="Содержимое 17"/>
          <p:cNvGraphicFramePr>
            <a:graphicFrameLocks noGrp="1"/>
          </p:cNvGraphicFramePr>
          <p:nvPr>
            <p:ph idx="1"/>
          </p:nvPr>
        </p:nvGraphicFramePr>
        <p:xfrm>
          <a:off x="2462213" y="1765300"/>
          <a:ext cx="8915400"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342900"/>
            <a:ext cx="9728062" cy="15748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0000"/>
          </a:bodyPr>
          <a:lstStyle/>
          <a:p>
            <a:pPr algn="ctr"/>
            <a:r>
              <a:rPr lang="uk-UA" b="1" dirty="0" smtClean="0">
                <a:solidFill>
                  <a:srgbClr val="FF0000"/>
                </a:solidFill>
              </a:rPr>
              <a:t>Відповідно до міжнародних законів твір, виданий в паперовому форматі та на електронному носії </a:t>
            </a:r>
            <a:r>
              <a:rPr lang="uk-UA" b="1" i="1" dirty="0" smtClean="0">
                <a:solidFill>
                  <a:srgbClr val="FF0000"/>
                </a:solidFill>
              </a:rPr>
              <a:t>:</a:t>
            </a:r>
            <a:endParaRPr lang="uk-UA" i="1" dirty="0">
              <a:solidFill>
                <a:srgbClr val="FF0000"/>
              </a:solidFill>
            </a:endParaRPr>
          </a:p>
        </p:txBody>
      </p:sp>
      <p:sp>
        <p:nvSpPr>
          <p:cNvPr id="6" name="Содержимое 5"/>
          <p:cNvSpPr>
            <a:spLocks noGrp="1"/>
          </p:cNvSpPr>
          <p:nvPr>
            <p:ph sz="half" idx="1"/>
          </p:nvPr>
        </p:nvSpPr>
        <p:spPr>
          <a:xfrm>
            <a:off x="2011680" y="2521132"/>
            <a:ext cx="4312920" cy="394316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a:t>
            </a:r>
            <a:r>
              <a:rPr lang="uk-UA" sz="2800" dirty="0" smtClean="0"/>
              <a:t>це різні твори, і їм присвоюється різний </a:t>
            </a:r>
            <a:r>
              <a:rPr lang="uk-UA" sz="2800" b="1" dirty="0" smtClean="0">
                <a:solidFill>
                  <a:srgbClr val="C00000"/>
                </a:solidFill>
              </a:rPr>
              <a:t>ISBN</a:t>
            </a:r>
            <a:r>
              <a:rPr lang="uk-UA" sz="2800" dirty="0" smtClean="0"/>
              <a:t> (Міжнародний стандартний книжковий номер (англ. </a:t>
            </a:r>
            <a:r>
              <a:rPr lang="uk-UA" sz="2800" dirty="0" err="1" smtClean="0"/>
              <a:t>International</a:t>
            </a:r>
            <a:r>
              <a:rPr lang="uk-UA" sz="2800" dirty="0" smtClean="0"/>
              <a:t> Standard </a:t>
            </a:r>
            <a:r>
              <a:rPr lang="uk-UA" sz="2800" dirty="0" err="1" smtClean="0"/>
              <a:t>Book</a:t>
            </a:r>
            <a:r>
              <a:rPr lang="uk-UA" sz="2800" dirty="0" smtClean="0"/>
              <a:t> </a:t>
            </a:r>
            <a:r>
              <a:rPr lang="uk-UA" sz="2800" dirty="0" err="1" smtClean="0"/>
              <a:t>Number</a:t>
            </a:r>
            <a:r>
              <a:rPr lang="uk-UA" sz="2800" dirty="0" smtClean="0"/>
              <a:t>)</a:t>
            </a:r>
            <a:endParaRPr lang="uk-UA" sz="2600" b="1" dirty="0">
              <a:solidFill>
                <a:srgbClr val="C00000"/>
              </a:solidFill>
            </a:endParaRPr>
          </a:p>
        </p:txBody>
      </p:sp>
      <p:sp>
        <p:nvSpPr>
          <p:cNvPr id="7" name="Содержимое 6"/>
          <p:cNvSpPr>
            <a:spLocks noGrp="1"/>
          </p:cNvSpPr>
          <p:nvPr>
            <p:ph sz="half" idx="2"/>
          </p:nvPr>
        </p:nvSpPr>
        <p:spPr>
          <a:xfrm>
            <a:off x="7124701" y="2463800"/>
            <a:ext cx="4432300" cy="39370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r>
              <a:rPr lang="uk-UA" sz="2800" b="1" dirty="0" smtClean="0">
                <a:solidFill>
                  <a:srgbClr val="C00000"/>
                </a:solidFill>
              </a:rPr>
              <a:t>унікальний номер </a:t>
            </a:r>
            <a:r>
              <a:rPr lang="uk-UA" sz="2800" dirty="0" smtClean="0"/>
              <a:t>книжкового видання, необхідний для поширення книги в торгових мережах і автоматизації роботи з виданням).</a:t>
            </a:r>
          </a:p>
          <a:p>
            <a:pPr>
              <a:buNone/>
            </a:pPr>
            <a:endParaRPr lang="uk-UA" sz="2000" dirty="0" smtClean="0"/>
          </a:p>
        </p:txBody>
      </p:sp>
      <p:grpSp>
        <p:nvGrpSpPr>
          <p:cNvPr id="2" name="Diagram group"/>
          <p:cNvGrpSpPr/>
          <p:nvPr/>
        </p:nvGrpSpPr>
        <p:grpSpPr>
          <a:xfrm>
            <a:off x="2937327" y="1907904"/>
            <a:ext cx="1685109" cy="613953"/>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r>
                  <a:rPr lang="uk-UA" sz="2000" b="1" dirty="0" smtClean="0"/>
                  <a:t>це</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838377" y="36372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635001"/>
            <a:ext cx="9728062" cy="10287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Розуміння мовлення </a:t>
            </a:r>
            <a:endParaRPr lang="uk-UA" b="1" i="1" dirty="0">
              <a:solidFill>
                <a:srgbClr val="FF0000"/>
              </a:solidFill>
            </a:endParaRPr>
          </a:p>
        </p:txBody>
      </p:sp>
      <p:sp>
        <p:nvSpPr>
          <p:cNvPr id="6" name="Содержимое 5"/>
          <p:cNvSpPr>
            <a:spLocks noGrp="1"/>
          </p:cNvSpPr>
          <p:nvPr>
            <p:ph sz="half" idx="1"/>
          </p:nvPr>
        </p:nvSpPr>
        <p:spPr>
          <a:xfrm>
            <a:off x="2011680" y="2521132"/>
            <a:ext cx="4312920" cy="394316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a:t>
            </a:r>
            <a:r>
              <a:rPr lang="uk-UA" sz="2800" dirty="0" smtClean="0"/>
              <a:t>шляхом його сприйняття (</a:t>
            </a:r>
            <a:r>
              <a:rPr lang="uk-UA" sz="2800" b="1" i="1" dirty="0" smtClean="0">
                <a:solidFill>
                  <a:srgbClr val="C00000"/>
                </a:solidFill>
              </a:rPr>
              <a:t>слухового</a:t>
            </a:r>
            <a:r>
              <a:rPr lang="uk-UA" sz="2800" i="1" dirty="0" smtClean="0"/>
              <a:t> чи </a:t>
            </a:r>
            <a:r>
              <a:rPr lang="uk-UA" sz="2800" b="1" i="1" dirty="0" smtClean="0">
                <a:solidFill>
                  <a:srgbClr val="C00000"/>
                </a:solidFill>
              </a:rPr>
              <a:t>зорового</a:t>
            </a:r>
            <a:r>
              <a:rPr lang="uk-UA" sz="2800" dirty="0" smtClean="0"/>
              <a:t> фіксування мовних знаків</a:t>
            </a:r>
            <a:endParaRPr lang="uk-UA" sz="2600" b="1" dirty="0">
              <a:solidFill>
                <a:srgbClr val="C00000"/>
              </a:solidFill>
            </a:endParaRPr>
          </a:p>
        </p:txBody>
      </p:sp>
      <p:sp>
        <p:nvSpPr>
          <p:cNvPr id="7" name="Содержимое 6"/>
          <p:cNvSpPr>
            <a:spLocks noGrp="1"/>
          </p:cNvSpPr>
          <p:nvPr>
            <p:ph sz="half" idx="2"/>
          </p:nvPr>
        </p:nvSpPr>
        <p:spPr>
          <a:xfrm>
            <a:off x="7124701" y="2895600"/>
            <a:ext cx="4432300" cy="31369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buNone/>
            </a:pPr>
            <a:r>
              <a:rPr lang="uk-UA" sz="2800" dirty="0" smtClean="0"/>
              <a:t>	та осмислення (осягнення змісту). </a:t>
            </a:r>
          </a:p>
        </p:txBody>
      </p:sp>
      <p:grpSp>
        <p:nvGrpSpPr>
          <p:cNvPr id="2" name="Diagram group"/>
          <p:cNvGrpSpPr/>
          <p:nvPr/>
        </p:nvGrpSpPr>
        <p:grpSpPr>
          <a:xfrm>
            <a:off x="2273300" y="1739900"/>
            <a:ext cx="3810000" cy="781957"/>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r>
                  <a:rPr lang="uk-UA" sz="2000" b="1" dirty="0" smtClean="0"/>
                  <a:t>здійснюється</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914578" y="40436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635001"/>
            <a:ext cx="9728062" cy="10287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Усне мовлення </a:t>
            </a:r>
            <a:endParaRPr lang="uk-UA" b="1" i="1" dirty="0">
              <a:solidFill>
                <a:srgbClr val="FF0000"/>
              </a:solidFill>
            </a:endParaRPr>
          </a:p>
        </p:txBody>
      </p:sp>
      <p:sp>
        <p:nvSpPr>
          <p:cNvPr id="6" name="Содержимое 5"/>
          <p:cNvSpPr>
            <a:spLocks noGrp="1"/>
          </p:cNvSpPr>
          <p:nvPr>
            <p:ph sz="half" idx="1"/>
          </p:nvPr>
        </p:nvSpPr>
        <p:spPr>
          <a:xfrm>
            <a:off x="2011680" y="2521132"/>
            <a:ext cx="4312920" cy="394316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a:t>
            </a:r>
            <a:r>
              <a:rPr lang="uk-UA" sz="2800" dirty="0" smtClean="0"/>
              <a:t>шляхом </a:t>
            </a:r>
            <a:r>
              <a:rPr lang="uk-UA" sz="2800" b="1" i="1" dirty="0" smtClean="0">
                <a:solidFill>
                  <a:srgbClr val="C00000"/>
                </a:solidFill>
              </a:rPr>
              <a:t>слухового</a:t>
            </a:r>
            <a:r>
              <a:rPr lang="uk-UA" sz="2800" i="1" dirty="0" smtClean="0"/>
              <a:t> сприйняття</a:t>
            </a:r>
            <a:endParaRPr lang="uk-UA" sz="2600" b="1" dirty="0">
              <a:solidFill>
                <a:srgbClr val="C00000"/>
              </a:solidFill>
            </a:endParaRPr>
          </a:p>
        </p:txBody>
      </p:sp>
      <p:sp>
        <p:nvSpPr>
          <p:cNvPr id="7" name="Содержимое 6"/>
          <p:cNvSpPr>
            <a:spLocks noGrp="1"/>
          </p:cNvSpPr>
          <p:nvPr>
            <p:ph sz="half" idx="2"/>
          </p:nvPr>
        </p:nvSpPr>
        <p:spPr>
          <a:xfrm>
            <a:off x="7124701" y="2895600"/>
            <a:ext cx="4432300" cy="31369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buNone/>
            </a:pPr>
            <a:r>
              <a:rPr lang="uk-UA" sz="2800" dirty="0" smtClean="0"/>
              <a:t>	конкретного адресата</a:t>
            </a:r>
          </a:p>
        </p:txBody>
      </p:sp>
      <p:grpSp>
        <p:nvGrpSpPr>
          <p:cNvPr id="2" name="Diagram group"/>
          <p:cNvGrpSpPr/>
          <p:nvPr/>
        </p:nvGrpSpPr>
        <p:grpSpPr>
          <a:xfrm>
            <a:off x="2273300" y="1739900"/>
            <a:ext cx="3810000" cy="781957"/>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lstStyle/>
              <a:p>
                <a:pPr algn="ctr"/>
                <a:r>
                  <a:rPr lang="uk-UA" sz="2000" b="1" dirty="0" smtClean="0"/>
                  <a:t>реалізується</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5914578" y="4043601"/>
            <a:ext cx="1685109" cy="73675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836332" cy="1081314"/>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sz="4400" b="1" i="1" dirty="0" smtClean="0">
                <a:solidFill>
                  <a:srgbClr val="FF0000"/>
                </a:solidFill>
              </a:rPr>
              <a:t> </a:t>
            </a:r>
            <a:r>
              <a:rPr lang="uk-UA" b="1" i="1" dirty="0" smtClean="0">
                <a:solidFill>
                  <a:srgbClr val="FF0000"/>
                </a:solidFill>
              </a:rPr>
              <a:t>Ознаки усного наукового мовлення:</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509486" y="1498600"/>
            <a:ext cx="2071914" cy="643345"/>
            <a:chOff x="6841331" y="859551"/>
            <a:chExt cx="736758" cy="736758"/>
          </a:xfrm>
          <a:scene3d>
            <a:camera prst="orthographicFront">
              <a:rot lat="0" lon="0" rev="0"/>
            </a:camera>
            <a:lightRig rig="glow" dir="t">
              <a:rot lat="0" lon="0" rev="4800000"/>
            </a:lightRig>
          </a:scene3d>
        </p:grpSpPr>
        <p:grpSp>
          <p:nvGrpSpPr>
            <p:cNvPr id="4"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endParaRPr lang="uk-UA" sz="2000"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916611" y="2290353"/>
          <a:ext cx="9715002" cy="4567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2939373" y="2050867"/>
            <a:ext cx="3992732" cy="108285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п</a:t>
            </a:r>
            <a:r>
              <a:rPr lang="uk-UA" sz="2800" b="1" i="1" dirty="0" smtClean="0">
                <a:solidFill>
                  <a:srgbClr val="C00000"/>
                </a:solidFill>
              </a:rPr>
              <a:t>ідготовлене </a:t>
            </a:r>
            <a:endParaRPr lang="uk-UA" sz="2800" b="1" i="1" dirty="0" smtClean="0">
              <a:solidFill>
                <a:schemeClr val="tx1"/>
              </a:solidFill>
            </a:endParaRPr>
          </a:p>
          <a:p>
            <a:pPr algn="ctr"/>
            <a:r>
              <a:rPr lang="uk-UA" i="1" dirty="0" smtClean="0">
                <a:solidFill>
                  <a:schemeClr val="tx1"/>
                </a:solidFill>
              </a:rPr>
              <a:t>(доповідь, лекція)</a:t>
            </a:r>
            <a:endParaRPr lang="uk-UA" i="1" dirty="0">
              <a:solidFill>
                <a:srgbClr val="C00000"/>
              </a:solidFill>
            </a:endParaRPr>
          </a:p>
        </p:txBody>
      </p:sp>
      <p:sp>
        <p:nvSpPr>
          <p:cNvPr id="7" name="Содержимое 6"/>
          <p:cNvSpPr>
            <a:spLocks noGrp="1"/>
          </p:cNvSpPr>
          <p:nvPr>
            <p:ph sz="half" idx="2"/>
          </p:nvPr>
        </p:nvSpPr>
        <p:spPr>
          <a:xfrm>
            <a:off x="2939143" y="3251200"/>
            <a:ext cx="3992962" cy="21844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характеризується </a:t>
            </a:r>
            <a:r>
              <a:rPr lang="uk-UA" sz="2400" dirty="0" smtClean="0"/>
              <a:t>чіткішою структурною </a:t>
            </a:r>
            <a:r>
              <a:rPr lang="uk-UA" sz="2400" dirty="0" smtClean="0"/>
              <a:t>організа­цією</a:t>
            </a:r>
            <a:endParaRPr lang="uk-UA" sz="2400" b="1" i="1" dirty="0"/>
          </a:p>
        </p:txBody>
      </p:sp>
      <p:sp>
        <p:nvSpPr>
          <p:cNvPr id="8" name="Текст 7"/>
          <p:cNvSpPr>
            <a:spLocks noGrp="1"/>
          </p:cNvSpPr>
          <p:nvPr>
            <p:ph type="body" sz="quarter" idx="3"/>
          </p:nvPr>
        </p:nvSpPr>
        <p:spPr>
          <a:xfrm>
            <a:off x="7506629" y="2142308"/>
            <a:ext cx="3999001" cy="101999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н</a:t>
            </a:r>
            <a:r>
              <a:rPr lang="uk-UA" sz="2800" b="1" i="1" dirty="0" smtClean="0">
                <a:solidFill>
                  <a:srgbClr val="C00000"/>
                </a:solidFill>
              </a:rPr>
              <a:t>епідготовлене</a:t>
            </a:r>
          </a:p>
          <a:p>
            <a:pPr algn="ctr"/>
            <a:r>
              <a:rPr lang="uk-UA" i="1" dirty="0" smtClean="0">
                <a:solidFill>
                  <a:schemeClr val="tx1"/>
                </a:solidFill>
              </a:rPr>
              <a:t>(розмова, бесіда)</a:t>
            </a:r>
            <a:endParaRPr lang="uk-UA" dirty="0">
              <a:solidFill>
                <a:schemeClr val="tx1"/>
              </a:solidFill>
            </a:endParaRPr>
          </a:p>
        </p:txBody>
      </p:sp>
      <p:sp>
        <p:nvSpPr>
          <p:cNvPr id="9" name="Содержимое 8"/>
          <p:cNvSpPr>
            <a:spLocks noGrp="1"/>
          </p:cNvSpPr>
          <p:nvPr>
            <p:ph sz="quarter" idx="4"/>
          </p:nvPr>
        </p:nvSpPr>
        <p:spPr>
          <a:xfrm>
            <a:off x="7458891" y="3314700"/>
            <a:ext cx="3981426" cy="28194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70000" lnSpcReduction="20000"/>
          </a:bodyPr>
          <a:lstStyle/>
          <a:p>
            <a:pPr>
              <a:buNone/>
            </a:pPr>
            <a:r>
              <a:rPr lang="uk-UA" sz="2400" dirty="0" smtClean="0"/>
              <a:t>	</a:t>
            </a:r>
            <a:r>
              <a:rPr lang="uk-UA" sz="2800" dirty="0" smtClean="0"/>
              <a:t> притаманна спонтанність: висловлюван­ня формується зазвичай певними порціями, поєднани­ми паузами або своєрідними заповнювачами пауз (слова </a:t>
            </a:r>
            <a:r>
              <a:rPr lang="uk-UA" sz="2800" dirty="0" smtClean="0"/>
              <a:t>типу</a:t>
            </a:r>
            <a:r>
              <a:rPr lang="uk-UA" sz="2800" dirty="0" smtClean="0"/>
              <a:t> </a:t>
            </a:r>
            <a:r>
              <a:rPr lang="uk-UA" sz="2800" dirty="0" err="1" smtClean="0"/>
              <a:t>ее</a:t>
            </a:r>
            <a:r>
              <a:rPr lang="uk-UA" sz="2800" dirty="0" smtClean="0"/>
              <a:t>, </a:t>
            </a:r>
            <a:r>
              <a:rPr lang="uk-UA" sz="2800" dirty="0" err="1" smtClean="0"/>
              <a:t>гм</a:t>
            </a:r>
            <a:r>
              <a:rPr lang="uk-UA" sz="2800" dirty="0" smtClean="0"/>
              <a:t>, ну) для обдумування подальшого висловлювання.</a:t>
            </a:r>
            <a:endParaRPr lang="uk-UA" dirty="0"/>
          </a:p>
        </p:txBody>
      </p:sp>
      <p:sp>
        <p:nvSpPr>
          <p:cNvPr id="10"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2592924" y="391886"/>
            <a:ext cx="8911687" cy="129322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 Усне </a:t>
            </a:r>
            <a:r>
              <a:rPr lang="uk-UA" b="1" i="1" dirty="0" smtClean="0">
                <a:solidFill>
                  <a:srgbClr val="FF0000"/>
                </a:solidFill>
              </a:rPr>
              <a:t>наукове</a:t>
            </a:r>
            <a:r>
              <a:rPr lang="uk-UA" b="1" i="1" dirty="0" smtClean="0">
                <a:solidFill>
                  <a:srgbClr val="FF0000"/>
                </a:solidFill>
              </a:rPr>
              <a:t> </a:t>
            </a:r>
            <a:r>
              <a:rPr lang="uk-UA" b="1" i="1" dirty="0" smtClean="0">
                <a:solidFill>
                  <a:srgbClr val="FF0000"/>
                </a:solidFill>
              </a:rPr>
              <a:t>мовлення:</a:t>
            </a:r>
            <a:endParaRPr lang="uk-UA" b="1" i="1" dirty="0">
              <a:solidFill>
                <a:srgbClr val="FF0000"/>
              </a:solidFill>
            </a:endParaRPr>
          </a:p>
        </p:txBody>
      </p:sp>
      <p:grpSp>
        <p:nvGrpSpPr>
          <p:cNvPr id="2" name="Diagram group"/>
          <p:cNvGrpSpPr/>
          <p:nvPr/>
        </p:nvGrpSpPr>
        <p:grpSpPr>
          <a:xfrm>
            <a:off x="4075611" y="1606731"/>
            <a:ext cx="1580605" cy="522516"/>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7" name="Стрелка вниз 16"/>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8"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a:off x="8734696" y="1680754"/>
            <a:ext cx="1580605" cy="522516"/>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21" name="Стрелка вниз 2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2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2939373" y="2050867"/>
            <a:ext cx="3992732" cy="108285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спільне</a:t>
            </a:r>
            <a:endParaRPr lang="uk-UA" sz="2800" b="1" i="1" dirty="0">
              <a:solidFill>
                <a:srgbClr val="C00000"/>
              </a:solidFill>
            </a:endParaRPr>
          </a:p>
        </p:txBody>
      </p:sp>
      <p:sp>
        <p:nvSpPr>
          <p:cNvPr id="7" name="Содержимое 6"/>
          <p:cNvSpPr>
            <a:spLocks noGrp="1"/>
          </p:cNvSpPr>
          <p:nvPr>
            <p:ph sz="half" idx="2"/>
          </p:nvPr>
        </p:nvSpPr>
        <p:spPr>
          <a:xfrm>
            <a:off x="2939143" y="3251200"/>
            <a:ext cx="3992962" cy="21844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основа – </a:t>
            </a:r>
          </a:p>
          <a:p>
            <a:pPr>
              <a:buNone/>
            </a:pPr>
            <a:r>
              <a:rPr lang="uk-UA" sz="2400" b="1" i="1" dirty="0" smtClean="0"/>
              <a:t>	літературна мова</a:t>
            </a:r>
            <a:endParaRPr lang="uk-UA" sz="2400" b="1" i="1" dirty="0"/>
          </a:p>
        </p:txBody>
      </p:sp>
      <p:sp>
        <p:nvSpPr>
          <p:cNvPr id="8" name="Текст 7"/>
          <p:cNvSpPr>
            <a:spLocks noGrp="1"/>
          </p:cNvSpPr>
          <p:nvPr>
            <p:ph type="body" sz="quarter" idx="3"/>
          </p:nvPr>
        </p:nvSpPr>
        <p:spPr>
          <a:xfrm>
            <a:off x="7506629" y="2142308"/>
            <a:ext cx="3999001" cy="101999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відмінне</a:t>
            </a:r>
            <a:endParaRPr lang="uk-UA" sz="2800" b="1" dirty="0">
              <a:solidFill>
                <a:srgbClr val="C00000"/>
              </a:solidFill>
            </a:endParaRPr>
          </a:p>
        </p:txBody>
      </p:sp>
      <p:sp>
        <p:nvSpPr>
          <p:cNvPr id="9" name="Содержимое 8"/>
          <p:cNvSpPr>
            <a:spLocks noGrp="1"/>
          </p:cNvSpPr>
          <p:nvPr>
            <p:ph sz="quarter" idx="4"/>
          </p:nvPr>
        </p:nvSpPr>
        <p:spPr>
          <a:xfrm>
            <a:off x="7458891" y="3314700"/>
            <a:ext cx="3981426" cy="20828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buNone/>
            </a:pPr>
            <a:r>
              <a:rPr lang="uk-UA" sz="2400" dirty="0" smtClean="0"/>
              <a:t>	</a:t>
            </a:r>
            <a:r>
              <a:rPr lang="uk-UA" sz="2800" b="1" i="1" dirty="0" smtClean="0"/>
              <a:t>способи </a:t>
            </a:r>
          </a:p>
          <a:p>
            <a:pPr>
              <a:buNone/>
            </a:pPr>
            <a:r>
              <a:rPr lang="uk-UA" sz="2400" dirty="0" smtClean="0"/>
              <a:t>	вираження думки</a:t>
            </a:r>
            <a:endParaRPr lang="uk-UA" dirty="0"/>
          </a:p>
        </p:txBody>
      </p:sp>
      <p:sp>
        <p:nvSpPr>
          <p:cNvPr id="10"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2592924" y="391886"/>
            <a:ext cx="8911687" cy="129322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 Усне і писемне мовлення:</a:t>
            </a:r>
            <a:endParaRPr lang="uk-UA" b="1" i="1" dirty="0">
              <a:solidFill>
                <a:srgbClr val="FF0000"/>
              </a:solidFill>
            </a:endParaRPr>
          </a:p>
        </p:txBody>
      </p:sp>
      <p:grpSp>
        <p:nvGrpSpPr>
          <p:cNvPr id="2" name="Diagram group"/>
          <p:cNvGrpSpPr/>
          <p:nvPr/>
        </p:nvGrpSpPr>
        <p:grpSpPr>
          <a:xfrm>
            <a:off x="4075611" y="1606731"/>
            <a:ext cx="1580605" cy="522516"/>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7" name="Стрелка вниз 16"/>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8"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a:off x="8734696" y="1680754"/>
            <a:ext cx="1580605" cy="522516"/>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21" name="Стрелка вниз 2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2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3687824" y="3599934"/>
            <a:ext cx="184731" cy="369332"/>
          </a:xfrm>
          <a:prstGeom prst="rect">
            <a:avLst/>
          </a:prstGeom>
        </p:spPr>
        <p:txBody>
          <a:bodyPr wrap="none">
            <a:spAutoFit/>
          </a:bodyPr>
          <a:lstStyle/>
          <a:p>
            <a:endParaRPr lang="uk-UA" dirty="0"/>
          </a:p>
        </p:txBody>
      </p:sp>
      <p:graphicFrame>
        <p:nvGraphicFramePr>
          <p:cNvPr id="27" name="Таблица 26"/>
          <p:cNvGraphicFramePr>
            <a:graphicFrameLocks noGrp="1"/>
          </p:cNvGraphicFramePr>
          <p:nvPr/>
        </p:nvGraphicFramePr>
        <p:xfrm>
          <a:off x="2082800" y="241302"/>
          <a:ext cx="8128000" cy="6464298"/>
        </p:xfrm>
        <a:graphic>
          <a:graphicData uri="http://schemas.openxmlformats.org/drawingml/2006/table">
            <a:tbl>
              <a:tblPr firstRow="1" bandRow="1">
                <a:tableStyleId>{5C22544A-7EE6-4342-B048-85BDC9FD1C3A}</a:tableStyleId>
              </a:tblPr>
              <a:tblGrid>
                <a:gridCol w="4064000"/>
                <a:gridCol w="4064000"/>
              </a:tblGrid>
              <a:tr h="799206">
                <a:tc gridSpan="2">
                  <a:txBody>
                    <a:bodyPr/>
                    <a:lstStyle/>
                    <a:p>
                      <a:pPr algn="ctr"/>
                      <a:r>
                        <a:rPr lang="uk-UA" sz="2400" i="1" dirty="0" smtClean="0"/>
                        <a:t>Порівняльні ознаки усного та писемного мовлення </a:t>
                      </a:r>
                      <a:r>
                        <a:rPr lang="uk-UA" sz="2000" i="1" dirty="0" smtClean="0"/>
                        <a:t>(за</a:t>
                      </a:r>
                      <a:r>
                        <a:rPr lang="uk-UA" sz="2000" i="1" baseline="0" dirty="0" smtClean="0"/>
                        <a:t> </a:t>
                      </a:r>
                      <a:r>
                        <a:rPr lang="uk-UA" sz="1800" b="1" i="1" kern="1200" dirty="0" err="1" smtClean="0">
                          <a:solidFill>
                            <a:schemeClr val="lt1"/>
                          </a:solidFill>
                          <a:latin typeface="+mn-lt"/>
                          <a:ea typeface="+mn-ea"/>
                          <a:cs typeface="+mn-cs"/>
                        </a:rPr>
                        <a:t>Флорієм</a:t>
                      </a:r>
                      <a:r>
                        <a:rPr lang="uk-UA" sz="1800" b="1" i="1" kern="1200" dirty="0" smtClean="0">
                          <a:solidFill>
                            <a:schemeClr val="lt1"/>
                          </a:solidFill>
                          <a:latin typeface="+mn-lt"/>
                          <a:ea typeface="+mn-ea"/>
                          <a:cs typeface="+mn-cs"/>
                        </a:rPr>
                        <a:t> </a:t>
                      </a:r>
                      <a:r>
                        <a:rPr lang="uk-UA" sz="1800" b="1" i="1" kern="1200" dirty="0" err="1" smtClean="0">
                          <a:solidFill>
                            <a:schemeClr val="lt1"/>
                          </a:solidFill>
                          <a:latin typeface="+mn-lt"/>
                          <a:ea typeface="+mn-ea"/>
                          <a:cs typeface="+mn-cs"/>
                        </a:rPr>
                        <a:t>Бацевичем</a:t>
                      </a:r>
                      <a:r>
                        <a:rPr lang="uk-UA" sz="1800" b="1" i="1" kern="1200" dirty="0" smtClean="0">
                          <a:solidFill>
                            <a:schemeClr val="lt1"/>
                          </a:solidFill>
                          <a:latin typeface="+mn-lt"/>
                          <a:ea typeface="+mn-ea"/>
                          <a:cs typeface="+mn-cs"/>
                        </a:rPr>
                        <a:t> і Тетяною </a:t>
                      </a:r>
                      <a:r>
                        <a:rPr lang="uk-UA" sz="1800" b="1" i="1" kern="1200" dirty="0" err="1" smtClean="0">
                          <a:solidFill>
                            <a:schemeClr val="lt1"/>
                          </a:solidFill>
                          <a:latin typeface="+mn-lt"/>
                          <a:ea typeface="+mn-ea"/>
                          <a:cs typeface="+mn-cs"/>
                        </a:rPr>
                        <a:t>Єщенко</a:t>
                      </a:r>
                      <a:r>
                        <a:rPr lang="uk-UA" sz="1800" b="1" i="1" kern="1200" dirty="0" smtClean="0">
                          <a:solidFill>
                            <a:schemeClr val="lt1"/>
                          </a:solidFill>
                          <a:latin typeface="+mn-lt"/>
                          <a:ea typeface="+mn-ea"/>
                          <a:cs typeface="+mn-cs"/>
                        </a:rPr>
                        <a:t>)</a:t>
                      </a:r>
                      <a:endParaRPr lang="uk-UA" sz="2400" i="1" dirty="0"/>
                    </a:p>
                  </a:txBody>
                  <a:tcPr>
                    <a:solidFill>
                      <a:schemeClr val="accent1">
                        <a:lumMod val="60000"/>
                        <a:lumOff val="40000"/>
                      </a:schemeClr>
                    </a:solidFill>
                  </a:tcPr>
                </a:tc>
                <a:tc hMerge="1">
                  <a:txBody>
                    <a:bodyPr/>
                    <a:lstStyle/>
                    <a:p>
                      <a:endParaRPr lang="uk-UA" dirty="0"/>
                    </a:p>
                  </a:txBody>
                  <a:tcPr/>
                </a:tc>
              </a:tr>
              <a:tr h="768622">
                <a:tc>
                  <a:txBody>
                    <a:bodyPr/>
                    <a:lstStyle/>
                    <a:p>
                      <a:pPr algn="ctr"/>
                      <a:r>
                        <a:rPr lang="uk-UA" sz="2000" b="1" i="1" dirty="0" smtClean="0"/>
                        <a:t>Усне мовлення</a:t>
                      </a:r>
                      <a:endParaRPr lang="uk-UA" sz="2000" b="1" i="1" dirty="0"/>
                    </a:p>
                  </a:txBody>
                  <a:tcPr marT="108000">
                    <a:solidFill>
                      <a:schemeClr val="accent6">
                        <a:lumMod val="60000"/>
                        <a:lumOff val="4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uk-UA" sz="2000" b="1" i="1" dirty="0" smtClean="0"/>
                        <a:t>Писемне мовлення</a:t>
                      </a:r>
                    </a:p>
                    <a:p>
                      <a:pPr algn="ctr"/>
                      <a:endParaRPr lang="uk-UA" dirty="0"/>
                    </a:p>
                  </a:txBody>
                  <a:tcPr marT="108000" anchor="ctr">
                    <a:solidFill>
                      <a:schemeClr val="accent6">
                        <a:lumMod val="60000"/>
                        <a:lumOff val="40000"/>
                      </a:schemeClr>
                    </a:solidFill>
                  </a:tcPr>
                </a:tc>
              </a:tr>
              <a:tr h="388947">
                <a:tc>
                  <a:txBody>
                    <a:bodyPr/>
                    <a:lstStyle/>
                    <a:p>
                      <a:pPr algn="ctr"/>
                      <a:r>
                        <a:rPr lang="uk-UA" sz="1800" b="1" kern="1200" dirty="0" smtClean="0">
                          <a:solidFill>
                            <a:schemeClr val="dk1"/>
                          </a:solidFill>
                          <a:latin typeface="+mn-lt"/>
                          <a:ea typeface="+mn-ea"/>
                          <a:cs typeface="+mn-cs"/>
                        </a:rPr>
                        <a:t>Первинне</a:t>
                      </a:r>
                      <a:endParaRPr lang="uk-UA" b="1" dirty="0"/>
                    </a:p>
                  </a:txBody>
                  <a:tcPr/>
                </a:tc>
                <a:tc>
                  <a:txBody>
                    <a:bodyPr/>
                    <a:lstStyle/>
                    <a:p>
                      <a:pPr algn="ctr"/>
                      <a:r>
                        <a:rPr lang="uk-UA" b="1" dirty="0" smtClean="0"/>
                        <a:t>Вторинне</a:t>
                      </a:r>
                      <a:endParaRPr lang="uk-UA" b="1" dirty="0"/>
                    </a:p>
                  </a:txBody>
                  <a:tcPr/>
                </a:tc>
              </a:tr>
              <a:tr h="671333">
                <a:tc>
                  <a:txBody>
                    <a:bodyPr/>
                    <a:lstStyle/>
                    <a:p>
                      <a:pPr algn="ctr"/>
                      <a:r>
                        <a:rPr lang="uk-UA" sz="1800" b="1" kern="1200" dirty="0" smtClean="0">
                          <a:solidFill>
                            <a:schemeClr val="dk1"/>
                          </a:solidFill>
                          <a:latin typeface="+mn-lt"/>
                          <a:ea typeface="+mn-ea"/>
                          <a:cs typeface="+mn-cs"/>
                        </a:rPr>
                        <a:t>Монологічне, діалогічне, </a:t>
                      </a:r>
                      <a:r>
                        <a:rPr lang="uk-UA" sz="1800" b="1" kern="1200" dirty="0" err="1" smtClean="0">
                          <a:solidFill>
                            <a:schemeClr val="dk1"/>
                          </a:solidFill>
                          <a:latin typeface="+mn-lt"/>
                          <a:ea typeface="+mn-ea"/>
                          <a:cs typeface="+mn-cs"/>
                        </a:rPr>
                        <a:t>полілогічне</a:t>
                      </a:r>
                      <a:endParaRPr lang="uk-UA" b="1" dirty="0"/>
                    </a:p>
                  </a:txBody>
                  <a:tcPr/>
                </a:tc>
                <a:tc>
                  <a:txBody>
                    <a:bodyPr/>
                    <a:lstStyle/>
                    <a:p>
                      <a:pPr algn="ctr"/>
                      <a:r>
                        <a:rPr lang="uk-UA" sz="1800" b="1" kern="1200" dirty="0" smtClean="0">
                          <a:solidFill>
                            <a:schemeClr val="dk1"/>
                          </a:solidFill>
                          <a:latin typeface="+mn-lt"/>
                          <a:ea typeface="+mn-ea"/>
                          <a:cs typeface="+mn-cs"/>
                        </a:rPr>
                        <a:t>Переважно монологічне</a:t>
                      </a:r>
                      <a:endParaRPr lang="uk-UA" b="1" dirty="0"/>
                    </a:p>
                  </a:txBody>
                  <a:tcPr anchor="ctr"/>
                </a:tc>
              </a:tr>
              <a:tr h="671333">
                <a:tc>
                  <a:txBody>
                    <a:bodyPr/>
                    <a:lstStyle/>
                    <a:p>
                      <a:pPr algn="ctr"/>
                      <a:r>
                        <a:rPr lang="uk-UA" sz="1800" b="1" kern="1200" dirty="0" smtClean="0">
                          <a:solidFill>
                            <a:schemeClr val="dk1"/>
                          </a:solidFill>
                          <a:latin typeface="+mn-lt"/>
                          <a:ea typeface="+mn-ea"/>
                          <a:cs typeface="+mn-cs"/>
                        </a:rPr>
                        <a:t>Ситуативне, короткотривале, безпосереднє, незворотне</a:t>
                      </a:r>
                      <a:endParaRPr lang="uk-UA" b="1" dirty="0"/>
                    </a:p>
                  </a:txBody>
                  <a:tcPr/>
                </a:tc>
                <a:tc>
                  <a:txBody>
                    <a:bodyPr/>
                    <a:lstStyle/>
                    <a:p>
                      <a:pPr algn="ctr"/>
                      <a:r>
                        <a:rPr lang="uk-UA" sz="1800" b="1" kern="1200" dirty="0" smtClean="0">
                          <a:solidFill>
                            <a:schemeClr val="dk1"/>
                          </a:solidFill>
                          <a:latin typeface="+mn-lt"/>
                          <a:ea typeface="+mn-ea"/>
                          <a:cs typeface="+mn-cs"/>
                        </a:rPr>
                        <a:t>Існує можливість перечитування</a:t>
                      </a:r>
                      <a:endParaRPr lang="uk-UA" b="1" dirty="0"/>
                    </a:p>
                  </a:txBody>
                  <a:tcPr anchor="ctr"/>
                </a:tc>
              </a:tr>
              <a:tr h="671333">
                <a:tc>
                  <a:txBody>
                    <a:bodyPr/>
                    <a:lstStyle/>
                    <a:p>
                      <a:pPr algn="ctr"/>
                      <a:r>
                        <a:rPr lang="uk-UA" sz="1800" b="1" kern="1200" dirty="0" smtClean="0">
                          <a:solidFill>
                            <a:schemeClr val="dk1"/>
                          </a:solidFill>
                          <a:latin typeface="+mn-lt"/>
                          <a:ea typeface="+mn-ea"/>
                          <a:cs typeface="+mn-cs"/>
                        </a:rPr>
                        <a:t>Спонтанне, непідготовлене (часто)</a:t>
                      </a:r>
                      <a:endParaRPr lang="uk-UA" b="1" dirty="0"/>
                    </a:p>
                  </a:txBody>
                  <a:tcPr/>
                </a:tc>
                <a:tc>
                  <a:txBody>
                    <a:bodyPr/>
                    <a:lstStyle/>
                    <a:p>
                      <a:pPr algn="ctr"/>
                      <a:r>
                        <a:rPr lang="uk-UA" sz="1800" b="1" kern="1200" dirty="0" smtClean="0">
                          <a:solidFill>
                            <a:schemeClr val="dk1"/>
                          </a:solidFill>
                          <a:latin typeface="+mn-lt"/>
                          <a:ea typeface="+mn-ea"/>
                          <a:cs typeface="+mn-cs"/>
                        </a:rPr>
                        <a:t>Попередньо обдумане</a:t>
                      </a:r>
                      <a:endParaRPr lang="uk-UA" b="1" dirty="0"/>
                    </a:p>
                  </a:txBody>
                  <a:tcPr anchor="ctr"/>
                </a:tc>
              </a:tr>
              <a:tr h="959048">
                <a:tc>
                  <a:txBody>
                    <a:bodyPr/>
                    <a:lstStyle/>
                    <a:p>
                      <a:pPr algn="ctr"/>
                      <a:r>
                        <a:rPr lang="uk-UA" sz="1800" b="1" kern="1200" dirty="0" smtClean="0">
                          <a:solidFill>
                            <a:schemeClr val="dk1"/>
                          </a:solidFill>
                          <a:latin typeface="+mn-lt"/>
                          <a:ea typeface="+mn-ea"/>
                          <a:cs typeface="+mn-cs"/>
                        </a:rPr>
                        <a:t>Розраховане на безпосереднє слухове сприйняття, конкретного адресата</a:t>
                      </a:r>
                      <a:endParaRPr lang="uk-UA" b="1" dirty="0"/>
                    </a:p>
                  </a:txBody>
                  <a:tcPr/>
                </a:tc>
                <a:tc>
                  <a:txBody>
                    <a:bodyPr/>
                    <a:lstStyle/>
                    <a:p>
                      <a:pPr algn="ctr"/>
                      <a:r>
                        <a:rPr lang="uk-UA" sz="1800" b="1" kern="1200" dirty="0" smtClean="0">
                          <a:solidFill>
                            <a:schemeClr val="dk1"/>
                          </a:solidFill>
                          <a:latin typeface="+mn-lt"/>
                          <a:ea typeface="+mn-ea"/>
                          <a:cs typeface="+mn-cs"/>
                        </a:rPr>
                        <a:t>Розраховане на зорове сприйняття, часто без урахування адресата</a:t>
                      </a:r>
                      <a:endParaRPr lang="uk-UA" b="1" dirty="0"/>
                    </a:p>
                  </a:txBody>
                  <a:tcPr/>
                </a:tc>
              </a:tr>
              <a:tr h="1534476">
                <a:tc>
                  <a:txBody>
                    <a:bodyPr/>
                    <a:lstStyle/>
                    <a:p>
                      <a:pPr algn="ctr"/>
                      <a:r>
                        <a:rPr lang="uk-UA" sz="1800" b="1" kern="1200" dirty="0" smtClean="0">
                          <a:solidFill>
                            <a:schemeClr val="dk1"/>
                          </a:solidFill>
                          <a:latin typeface="+mn-lt"/>
                          <a:ea typeface="+mn-ea"/>
                          <a:cs typeface="+mn-cs"/>
                        </a:rPr>
                        <a:t>Імпровізоване, емоційне, експресивне, без наперед продуманих фактів (наявні  повтори, повернення до вже сказаного)</a:t>
                      </a:r>
                      <a:endParaRPr lang="uk-UA" b="1" dirty="0"/>
                    </a:p>
                  </a:txBody>
                  <a:tcPr/>
                </a:tc>
                <a:tc>
                  <a:txBody>
                    <a:bodyPr/>
                    <a:lstStyle/>
                    <a:p>
                      <a:pPr algn="ctr"/>
                      <a:r>
                        <a:rPr lang="uk-UA" sz="1800" b="1" kern="1200" dirty="0" smtClean="0">
                          <a:solidFill>
                            <a:schemeClr val="dk1"/>
                          </a:solidFill>
                          <a:latin typeface="+mn-lt"/>
                          <a:ea typeface="+mn-ea"/>
                          <a:cs typeface="+mn-cs"/>
                        </a:rPr>
                        <a:t>Повний і ґрунтовний виклад думок; можливість багаторазового переписування і редагування</a:t>
                      </a:r>
                      <a:endParaRPr lang="uk-UA" b="1" dirty="0"/>
                    </a:p>
                  </a:txBody>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3687824" y="3599934"/>
            <a:ext cx="184731" cy="369332"/>
          </a:xfrm>
          <a:prstGeom prst="rect">
            <a:avLst/>
          </a:prstGeom>
        </p:spPr>
        <p:txBody>
          <a:bodyPr wrap="none">
            <a:spAutoFit/>
          </a:bodyPr>
          <a:lstStyle/>
          <a:p>
            <a:endParaRPr lang="uk-UA" dirty="0"/>
          </a:p>
        </p:txBody>
      </p:sp>
      <p:graphicFrame>
        <p:nvGraphicFramePr>
          <p:cNvPr id="27" name="Таблица 26"/>
          <p:cNvGraphicFramePr>
            <a:graphicFrameLocks noGrp="1"/>
          </p:cNvGraphicFramePr>
          <p:nvPr/>
        </p:nvGraphicFramePr>
        <p:xfrm>
          <a:off x="2082800" y="673100"/>
          <a:ext cx="8128000" cy="4749799"/>
        </p:xfrm>
        <a:graphic>
          <a:graphicData uri="http://schemas.openxmlformats.org/drawingml/2006/table">
            <a:tbl>
              <a:tblPr firstRow="1" bandRow="1">
                <a:tableStyleId>{5C22544A-7EE6-4342-B048-85BDC9FD1C3A}</a:tableStyleId>
              </a:tblPr>
              <a:tblGrid>
                <a:gridCol w="4064000"/>
                <a:gridCol w="4064000"/>
              </a:tblGrid>
              <a:tr h="933162">
                <a:tc gridSpan="2">
                  <a:txBody>
                    <a:bodyPr/>
                    <a:lstStyle/>
                    <a:p>
                      <a:pPr algn="ctr"/>
                      <a:r>
                        <a:rPr lang="uk-UA" sz="2400" i="1" dirty="0" smtClean="0"/>
                        <a:t>Порівняльні ознаки усного та писемного мовлення </a:t>
                      </a:r>
                      <a:r>
                        <a:rPr lang="uk-UA" sz="2000" i="1" dirty="0" smtClean="0"/>
                        <a:t>(за</a:t>
                      </a:r>
                      <a:r>
                        <a:rPr lang="uk-UA" sz="2000" i="1" baseline="0" dirty="0" smtClean="0"/>
                        <a:t> </a:t>
                      </a:r>
                      <a:r>
                        <a:rPr lang="uk-UA" sz="1800" b="1" i="1" kern="1200" dirty="0" err="1" smtClean="0">
                          <a:solidFill>
                            <a:schemeClr val="lt1"/>
                          </a:solidFill>
                          <a:latin typeface="+mn-lt"/>
                          <a:ea typeface="+mn-ea"/>
                          <a:cs typeface="+mn-cs"/>
                        </a:rPr>
                        <a:t>Флорієм</a:t>
                      </a:r>
                      <a:r>
                        <a:rPr lang="uk-UA" sz="1800" b="1" i="1" kern="1200" dirty="0" smtClean="0">
                          <a:solidFill>
                            <a:schemeClr val="lt1"/>
                          </a:solidFill>
                          <a:latin typeface="+mn-lt"/>
                          <a:ea typeface="+mn-ea"/>
                          <a:cs typeface="+mn-cs"/>
                        </a:rPr>
                        <a:t> </a:t>
                      </a:r>
                      <a:r>
                        <a:rPr lang="uk-UA" sz="1800" b="1" i="1" kern="1200" dirty="0" err="1" smtClean="0">
                          <a:solidFill>
                            <a:schemeClr val="lt1"/>
                          </a:solidFill>
                          <a:latin typeface="+mn-lt"/>
                          <a:ea typeface="+mn-ea"/>
                          <a:cs typeface="+mn-cs"/>
                        </a:rPr>
                        <a:t>Бацевичем</a:t>
                      </a:r>
                      <a:r>
                        <a:rPr lang="uk-UA" sz="1800" b="1" i="1" kern="1200" dirty="0" smtClean="0">
                          <a:solidFill>
                            <a:schemeClr val="lt1"/>
                          </a:solidFill>
                          <a:latin typeface="+mn-lt"/>
                          <a:ea typeface="+mn-ea"/>
                          <a:cs typeface="+mn-cs"/>
                        </a:rPr>
                        <a:t> і Тетяною </a:t>
                      </a:r>
                      <a:r>
                        <a:rPr lang="uk-UA" sz="1800" b="1" i="1" kern="1200" dirty="0" err="1" smtClean="0">
                          <a:solidFill>
                            <a:schemeClr val="lt1"/>
                          </a:solidFill>
                          <a:latin typeface="+mn-lt"/>
                          <a:ea typeface="+mn-ea"/>
                          <a:cs typeface="+mn-cs"/>
                        </a:rPr>
                        <a:t>Єщенко</a:t>
                      </a:r>
                      <a:r>
                        <a:rPr lang="uk-UA" sz="1800" b="1" i="1" kern="1200" dirty="0" smtClean="0">
                          <a:solidFill>
                            <a:schemeClr val="lt1"/>
                          </a:solidFill>
                          <a:latin typeface="+mn-lt"/>
                          <a:ea typeface="+mn-ea"/>
                          <a:cs typeface="+mn-cs"/>
                        </a:rPr>
                        <a:t>)</a:t>
                      </a:r>
                      <a:endParaRPr lang="uk-UA" sz="2400" i="1" dirty="0"/>
                    </a:p>
                  </a:txBody>
                  <a:tcPr>
                    <a:solidFill>
                      <a:schemeClr val="accent1">
                        <a:lumMod val="60000"/>
                        <a:lumOff val="40000"/>
                      </a:schemeClr>
                    </a:solidFill>
                  </a:tcPr>
                </a:tc>
                <a:tc hMerge="1">
                  <a:txBody>
                    <a:bodyPr/>
                    <a:lstStyle/>
                    <a:p>
                      <a:endParaRPr lang="uk-UA" dirty="0"/>
                    </a:p>
                  </a:txBody>
                  <a:tcPr/>
                </a:tc>
              </a:tr>
              <a:tr h="897452">
                <a:tc>
                  <a:txBody>
                    <a:bodyPr/>
                    <a:lstStyle/>
                    <a:p>
                      <a:pPr algn="ctr"/>
                      <a:r>
                        <a:rPr lang="uk-UA" sz="2000" b="1" i="1" dirty="0" smtClean="0"/>
                        <a:t>Усне мовлення</a:t>
                      </a:r>
                      <a:endParaRPr lang="uk-UA" sz="2000" b="1" i="1" dirty="0"/>
                    </a:p>
                  </a:txBody>
                  <a:tcPr marT="108000">
                    <a:solidFill>
                      <a:schemeClr val="accent6">
                        <a:lumMod val="60000"/>
                        <a:lumOff val="4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uk-UA" sz="2000" b="1" i="1" dirty="0" smtClean="0"/>
                        <a:t>Писемне мовлення</a:t>
                      </a:r>
                    </a:p>
                    <a:p>
                      <a:pPr algn="ctr"/>
                      <a:endParaRPr lang="uk-UA" dirty="0"/>
                    </a:p>
                  </a:txBody>
                  <a:tcPr marT="108000" anchor="ctr">
                    <a:solidFill>
                      <a:schemeClr val="accent6">
                        <a:lumMod val="60000"/>
                        <a:lumOff val="40000"/>
                      </a:schemeClr>
                    </a:solidFill>
                  </a:tcPr>
                </a:tc>
              </a:tr>
              <a:tr h="1067664">
                <a:tc>
                  <a:txBody>
                    <a:bodyPr/>
                    <a:lstStyle/>
                    <a:p>
                      <a:pPr algn="ctr"/>
                      <a:r>
                        <a:rPr lang="uk-UA" sz="1800" b="1" kern="1200" dirty="0" smtClean="0">
                          <a:solidFill>
                            <a:schemeClr val="dk1"/>
                          </a:solidFill>
                          <a:latin typeface="+mn-lt"/>
                          <a:ea typeface="+mn-ea"/>
                          <a:cs typeface="+mn-cs"/>
                        </a:rPr>
                        <a:t>Поступальний лінійний характер, розгортання в часі, короткотривале</a:t>
                      </a:r>
                      <a:endParaRPr lang="uk-UA" b="1" dirty="0"/>
                    </a:p>
                  </a:txBody>
                  <a:tcPr/>
                </a:tc>
                <a:tc>
                  <a:txBody>
                    <a:bodyPr/>
                    <a:lstStyle/>
                    <a:p>
                      <a:pPr algn="ctr"/>
                      <a:r>
                        <a:rPr lang="uk-UA" sz="1800" b="1" kern="1200" dirty="0" smtClean="0">
                          <a:solidFill>
                            <a:schemeClr val="dk1"/>
                          </a:solidFill>
                          <a:latin typeface="+mn-lt"/>
                          <a:ea typeface="+mn-ea"/>
                          <a:cs typeface="+mn-cs"/>
                        </a:rPr>
                        <a:t>Здатність до тривалого збереження інформації</a:t>
                      </a:r>
                      <a:endParaRPr lang="uk-UA" b="1" dirty="0"/>
                    </a:p>
                  </a:txBody>
                  <a:tcPr anchor="ctr"/>
                </a:tc>
              </a:tr>
              <a:tr h="783857">
                <a:tc>
                  <a:txBody>
                    <a:bodyPr/>
                    <a:lstStyle/>
                    <a:p>
                      <a:pPr algn="ctr"/>
                      <a:r>
                        <a:rPr lang="uk-UA" sz="1800" b="1" kern="1200" dirty="0" smtClean="0">
                          <a:solidFill>
                            <a:schemeClr val="dk1"/>
                          </a:solidFill>
                          <a:latin typeface="+mn-lt"/>
                          <a:ea typeface="+mn-ea"/>
                          <a:cs typeface="+mn-cs"/>
                        </a:rPr>
                        <a:t>Неструктуроване</a:t>
                      </a:r>
                      <a:endParaRPr lang="uk-UA" b="1" dirty="0"/>
                    </a:p>
                  </a:txBody>
                  <a:tcPr anchor="ctr"/>
                </a:tc>
                <a:tc>
                  <a:txBody>
                    <a:bodyPr/>
                    <a:lstStyle/>
                    <a:p>
                      <a:pPr algn="ctr"/>
                      <a:r>
                        <a:rPr lang="uk-UA" sz="1800" b="1" kern="1200" dirty="0" smtClean="0">
                          <a:solidFill>
                            <a:schemeClr val="dk1"/>
                          </a:solidFill>
                          <a:latin typeface="+mn-lt"/>
                          <a:ea typeface="+mn-ea"/>
                          <a:cs typeface="+mn-cs"/>
                        </a:rPr>
                        <a:t>Чітко структуроване</a:t>
                      </a:r>
                      <a:endParaRPr lang="uk-UA" b="1" dirty="0"/>
                    </a:p>
                  </a:txBody>
                  <a:tcPr anchor="ctr"/>
                </a:tc>
              </a:tr>
              <a:tr h="1067664">
                <a:tc>
                  <a:txBody>
                    <a:bodyPr/>
                    <a:lstStyle/>
                    <a:p>
                      <a:pPr algn="ctr"/>
                      <a:r>
                        <a:rPr lang="uk-UA" sz="1800" b="1" kern="1200" dirty="0" smtClean="0">
                          <a:solidFill>
                            <a:schemeClr val="dk1"/>
                          </a:solidFill>
                          <a:latin typeface="+mn-lt"/>
                          <a:ea typeface="+mn-ea"/>
                          <a:cs typeface="+mn-cs"/>
                        </a:rPr>
                        <a:t>Форми і жанри: діалог, монолог, </a:t>
                      </a:r>
                      <a:r>
                        <a:rPr lang="uk-UA" sz="1800" b="1" kern="1200" dirty="0" err="1" smtClean="0">
                          <a:solidFill>
                            <a:schemeClr val="dk1"/>
                          </a:solidFill>
                          <a:latin typeface="+mn-lt"/>
                          <a:ea typeface="+mn-ea"/>
                          <a:cs typeface="+mn-cs"/>
                        </a:rPr>
                        <a:t>полілог</a:t>
                      </a:r>
                      <a:r>
                        <a:rPr lang="uk-UA" sz="1800" b="1" kern="1200" dirty="0" smtClean="0">
                          <a:solidFill>
                            <a:schemeClr val="dk1"/>
                          </a:solidFill>
                          <a:latin typeface="+mn-lt"/>
                          <a:ea typeface="+mn-ea"/>
                          <a:cs typeface="+mn-cs"/>
                        </a:rPr>
                        <a:t>, бесіда, доповідь, дискусія, диспут, суперечка</a:t>
                      </a:r>
                      <a:endParaRPr lang="uk-UA" b="1" dirty="0"/>
                    </a:p>
                  </a:txBody>
                  <a:tcPr/>
                </a:tc>
                <a:tc>
                  <a:txBody>
                    <a:bodyPr/>
                    <a:lstStyle/>
                    <a:p>
                      <a:pPr algn="ctr"/>
                      <a:r>
                        <a:rPr lang="uk-UA" sz="1800" b="1" kern="1200" dirty="0" smtClean="0">
                          <a:solidFill>
                            <a:schemeClr val="dk1"/>
                          </a:solidFill>
                          <a:latin typeface="+mn-lt"/>
                          <a:ea typeface="+mn-ea"/>
                          <a:cs typeface="+mn-cs"/>
                        </a:rPr>
                        <a:t>Форми і жанри: опис, роздум, план, тези, конспект, реферат та ін.</a:t>
                      </a:r>
                      <a:endParaRPr lang="uk-UA" b="1" dirty="0"/>
                    </a:p>
                  </a:txBody>
                  <a:tcPr anchor="ct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487" y="635001"/>
            <a:ext cx="9728062" cy="10287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Мета писемного мовлення </a:t>
            </a:r>
            <a:endParaRPr lang="uk-UA" b="1" i="1" dirty="0">
              <a:solidFill>
                <a:srgbClr val="FF0000"/>
              </a:solidFill>
            </a:endParaRPr>
          </a:p>
        </p:txBody>
      </p:sp>
      <p:sp>
        <p:nvSpPr>
          <p:cNvPr id="6" name="Содержимое 5"/>
          <p:cNvSpPr>
            <a:spLocks noGrp="1"/>
          </p:cNvSpPr>
          <p:nvPr>
            <p:ph sz="half" idx="1"/>
          </p:nvPr>
        </p:nvSpPr>
        <p:spPr>
          <a:xfrm>
            <a:off x="2011680" y="2521132"/>
            <a:ext cx="4312920" cy="3943168"/>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2500" lnSpcReduction="10000"/>
          </a:bodyPr>
          <a:lstStyle/>
          <a:p>
            <a:pPr>
              <a:buNone/>
            </a:pPr>
            <a:r>
              <a:rPr lang="uk-UA" sz="2400" dirty="0" smtClean="0"/>
              <a:t>	</a:t>
            </a:r>
            <a:r>
              <a:rPr lang="uk-UA" sz="2800" dirty="0" smtClean="0"/>
              <a:t>наукового тексту з чіткою структурною і формальною організацією, зокрема поділом на розділи, параграфи, певною системою посилань, шрифтовими виділеннями тощо</a:t>
            </a:r>
            <a:endParaRPr lang="uk-UA" sz="2600" b="1" dirty="0">
              <a:solidFill>
                <a:srgbClr val="C00000"/>
              </a:solidFill>
            </a:endParaRPr>
          </a:p>
        </p:txBody>
      </p:sp>
      <p:sp>
        <p:nvSpPr>
          <p:cNvPr id="7" name="Содержимое 6"/>
          <p:cNvSpPr>
            <a:spLocks noGrp="1"/>
          </p:cNvSpPr>
          <p:nvPr>
            <p:ph sz="half" idx="2"/>
          </p:nvPr>
        </p:nvSpPr>
        <p:spPr>
          <a:xfrm>
            <a:off x="7467599" y="2565400"/>
            <a:ext cx="4089401" cy="383540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buNone/>
            </a:pPr>
            <a:r>
              <a:rPr lang="uk-UA" sz="2800" dirty="0" smtClean="0"/>
              <a:t>	</a:t>
            </a:r>
            <a:r>
              <a:rPr lang="uk-UA" sz="2800" b="1" i="1" dirty="0" smtClean="0"/>
              <a:t>формально-логічний</a:t>
            </a:r>
            <a:r>
              <a:rPr lang="uk-UA" sz="2800" dirty="0" smtClean="0"/>
              <a:t> спосіб викладу матеріалу, тобто у формі міркувань і доказів, смислової завершеності і зв'язності тексту</a:t>
            </a:r>
            <a:endParaRPr lang="uk-UA" sz="2800" dirty="0"/>
          </a:p>
        </p:txBody>
      </p:sp>
      <p:grpSp>
        <p:nvGrpSpPr>
          <p:cNvPr id="2" name="Diagram group"/>
          <p:cNvGrpSpPr/>
          <p:nvPr/>
        </p:nvGrpSpPr>
        <p:grpSpPr>
          <a:xfrm>
            <a:off x="2273300" y="1739900"/>
            <a:ext cx="3810000" cy="781957"/>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0" name="Стрелка вниз 9"/>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pPr algn="ctr"/>
                <a:r>
                  <a:rPr lang="uk-UA" sz="2000" b="1" dirty="0" smtClean="0"/>
                  <a:t>створення</a:t>
                </a:r>
                <a:endParaRPr lang="uk-UA" sz="2000" b="1" dirty="0"/>
              </a:p>
            </p:txBody>
          </p:sp>
          <p:sp>
            <p:nvSpPr>
              <p:cNvPr id="11"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rot="16200000">
            <a:off x="6085624" y="3872556"/>
            <a:ext cx="1685109" cy="1078848"/>
            <a:chOff x="6841331" y="859551"/>
            <a:chExt cx="736758" cy="736758"/>
          </a:xfrm>
          <a:scene3d>
            <a:camera prst="orthographicFront">
              <a:rot lat="0" lon="0" rev="0"/>
            </a:camera>
            <a:lightRig rig="glow" dir="t">
              <a:rot lat="0" lon="0" rev="4800000"/>
            </a:lightRig>
          </a:scene3d>
        </p:grpSpPr>
        <p:grpSp>
          <p:nvGrpSpPr>
            <p:cNvPr id="8"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8" name="Стрелка вниз 17"/>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vert="vert" anchor="ctr"/>
              <a:lstStyle/>
              <a:p>
                <a:r>
                  <a:rPr lang="uk-UA" b="1" dirty="0" smtClean="0"/>
                  <a:t>через</a:t>
                </a:r>
                <a:endParaRPr lang="uk-UA" b="1" dirty="0"/>
              </a:p>
            </p:txBody>
          </p:sp>
          <p:sp>
            <p:nvSpPr>
              <p:cNvPr id="19"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b="1" kern="1200"/>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400" b="1" i="1" dirty="0" smtClean="0">
                <a:solidFill>
                  <a:srgbClr val="FF0000"/>
                </a:solidFill>
              </a:rPr>
              <a:t>Різновиди наукового стилю:</a:t>
            </a:r>
            <a:endParaRPr lang="uk-UA" sz="4400" b="1" i="1" dirty="0">
              <a:solidFill>
                <a:srgbClr val="FF0000"/>
              </a:solidFill>
            </a:endParaRPr>
          </a:p>
        </p:txBody>
      </p:sp>
      <p:grpSp>
        <p:nvGrpSpPr>
          <p:cNvPr id="3" name="Группа 4"/>
          <p:cNvGrpSpPr/>
          <p:nvPr/>
        </p:nvGrpSpPr>
        <p:grpSpPr>
          <a:xfrm>
            <a:off x="2657203" y="5723795"/>
            <a:ext cx="8915400" cy="844560"/>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37806" y="23513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9724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7" name="Содержимое 16"/>
          <p:cNvGraphicFramePr>
            <a:graphicFrameLocks noGrp="1"/>
          </p:cNvGraphicFramePr>
          <p:nvPr>
            <p:ph idx="1"/>
          </p:nvPr>
        </p:nvGraphicFramePr>
        <p:xfrm>
          <a:off x="2458584" y="2198914"/>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1619794" y="391886"/>
            <a:ext cx="9836332" cy="1081314"/>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0000"/>
          </a:bodyPr>
          <a:lstStyle/>
          <a:p>
            <a:pPr algn="ctr"/>
            <a:r>
              <a:rPr lang="uk-UA" sz="4400" b="1" i="1" dirty="0" smtClean="0">
                <a:solidFill>
                  <a:srgbClr val="FF0000"/>
                </a:solidFill>
              </a:rPr>
              <a:t> </a:t>
            </a:r>
            <a:r>
              <a:rPr lang="uk-UA" b="1" i="1" dirty="0" smtClean="0">
                <a:solidFill>
                  <a:srgbClr val="FF0000"/>
                </a:solidFill>
              </a:rPr>
              <a:t>Ознаки писемного  наукового мовлення:</a:t>
            </a:r>
            <a:endParaRPr lang="uk-UA" b="1" i="1" dirty="0">
              <a:solidFill>
                <a:srgbClr val="FF0000"/>
              </a:solidFill>
            </a:endParaRPr>
          </a:p>
        </p:txBody>
      </p:sp>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3" name="Diagram group"/>
          <p:cNvGrpSpPr/>
          <p:nvPr/>
        </p:nvGrpSpPr>
        <p:grpSpPr>
          <a:xfrm>
            <a:off x="1725386" y="1498600"/>
            <a:ext cx="2071914" cy="643345"/>
            <a:chOff x="6841331" y="859551"/>
            <a:chExt cx="736758" cy="736758"/>
          </a:xfrm>
          <a:scene3d>
            <a:camera prst="orthographicFront">
              <a:rot lat="0" lon="0" rev="0"/>
            </a:camera>
            <a:lightRig rig="glow" dir="t">
              <a:rot lat="0" lon="0" rev="4800000"/>
            </a:lightRig>
          </a:scene3d>
        </p:grpSpPr>
        <p:grpSp>
          <p:nvGrpSpPr>
            <p:cNvPr id="4"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txBody>
              <a:bodyPr anchor="ctr"/>
              <a:lstStyle/>
              <a:p>
                <a:endParaRPr lang="uk-UA" sz="2000" b="1" dirty="0"/>
              </a:p>
            </p:txBody>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22" name="Содержимое 21"/>
          <p:cNvGraphicFramePr>
            <a:graphicFrameLocks noGrp="1"/>
          </p:cNvGraphicFramePr>
          <p:nvPr>
            <p:ph idx="1"/>
          </p:nvPr>
        </p:nvGraphicFramePr>
        <p:xfrm>
          <a:off x="1916611" y="2290353"/>
          <a:ext cx="9715002" cy="4567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329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0423" y="496389"/>
            <a:ext cx="9806441" cy="1240971"/>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pPr algn="ctr"/>
            <a:r>
              <a:rPr lang="uk-UA" sz="4400" b="1" i="1" dirty="0" smtClean="0">
                <a:solidFill>
                  <a:srgbClr val="FF0000"/>
                </a:solidFill>
              </a:rPr>
              <a:t>Різновиди наукового стилю:</a:t>
            </a:r>
            <a:endParaRPr lang="uk-UA" sz="4400" b="1" i="1" dirty="0">
              <a:solidFill>
                <a:srgbClr val="FF0000"/>
              </a:solidFill>
            </a:endParaRPr>
          </a:p>
        </p:txBody>
      </p:sp>
      <p:grpSp>
        <p:nvGrpSpPr>
          <p:cNvPr id="3" name="Группа 4"/>
          <p:cNvGrpSpPr/>
          <p:nvPr/>
        </p:nvGrpSpPr>
        <p:grpSpPr>
          <a:xfrm>
            <a:off x="2657203" y="5723795"/>
            <a:ext cx="8915400" cy="844560"/>
            <a:chOff x="0" y="562329"/>
            <a:chExt cx="8915400" cy="844560"/>
          </a:xfrm>
        </p:grpSpPr>
        <p:sp>
          <p:nvSpPr>
            <p:cNvPr id="6" name="Прямоугольник 5"/>
            <p:cNvSpPr/>
            <p:nvPr/>
          </p:nvSpPr>
          <p:spPr>
            <a:xfrm>
              <a:off x="0" y="562329"/>
              <a:ext cx="8915400" cy="8445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Прямоугольник 6"/>
            <p:cNvSpPr/>
            <p:nvPr/>
          </p:nvSpPr>
          <p:spPr>
            <a:xfrm>
              <a:off x="0" y="562329"/>
              <a:ext cx="8915400" cy="8445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064" tIns="22860" rIns="128016" bIns="22860" numCol="1" spcCol="1270" anchor="ctr" anchorCtr="0">
              <a:noAutofit/>
            </a:bodyPr>
            <a:lstStyle/>
            <a:p>
              <a:pPr marL="171450" lvl="1" indent="-171450" defTabSz="800100">
                <a:lnSpc>
                  <a:spcPct val="90000"/>
                </a:lnSpc>
                <a:spcBef>
                  <a:spcPct val="0"/>
                </a:spcBef>
                <a:spcAft>
                  <a:spcPct val="20000"/>
                </a:spcAft>
                <a:buChar char="••"/>
              </a:pPr>
              <a:endParaRPr lang="uk-UA" sz="2400" b="1" i="1" kern="1200" dirty="0"/>
            </a:p>
          </p:txBody>
        </p:sp>
      </p:grpSp>
      <p:sp>
        <p:nvSpPr>
          <p:cNvPr id="10" name="Левая фигурная скобка 9"/>
          <p:cNvSpPr/>
          <p:nvPr/>
        </p:nvSpPr>
        <p:spPr>
          <a:xfrm>
            <a:off x="2037806" y="2351315"/>
            <a:ext cx="326572" cy="3592286"/>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dirty="0"/>
          </a:p>
        </p:txBody>
      </p:sp>
      <p:grpSp>
        <p:nvGrpSpPr>
          <p:cNvPr id="4" name="Diagram group"/>
          <p:cNvGrpSpPr/>
          <p:nvPr/>
        </p:nvGrpSpPr>
        <p:grpSpPr>
          <a:xfrm>
            <a:off x="1972490" y="1476103"/>
            <a:ext cx="2390504" cy="679268"/>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3" name="Стрелка вниз 12"/>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4"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aphicFrame>
        <p:nvGraphicFramePr>
          <p:cNvPr id="17" name="Содержимое 16"/>
          <p:cNvGraphicFramePr>
            <a:graphicFrameLocks noGrp="1"/>
          </p:cNvGraphicFramePr>
          <p:nvPr>
            <p:ph idx="1"/>
          </p:nvPr>
        </p:nvGraphicFramePr>
        <p:xfrm>
          <a:off x="2458584" y="2198914"/>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2939373" y="2050867"/>
            <a:ext cx="3992732" cy="108285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науково-інформаційний</a:t>
            </a:r>
            <a:endParaRPr lang="uk-UA" sz="2800" b="1" i="1" dirty="0">
              <a:solidFill>
                <a:srgbClr val="C00000"/>
              </a:solidFill>
            </a:endParaRPr>
          </a:p>
        </p:txBody>
      </p:sp>
      <p:sp>
        <p:nvSpPr>
          <p:cNvPr id="7" name="Содержимое 6"/>
          <p:cNvSpPr>
            <a:spLocks noGrp="1"/>
          </p:cNvSpPr>
          <p:nvPr>
            <p:ph sz="half" idx="2"/>
          </p:nvPr>
        </p:nvSpPr>
        <p:spPr>
          <a:xfrm>
            <a:off x="2939143" y="3171824"/>
            <a:ext cx="3992962" cy="2731201"/>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uk-UA" sz="2400" dirty="0" smtClean="0"/>
              <a:t>анотації;</a:t>
            </a:r>
          </a:p>
          <a:p>
            <a:r>
              <a:rPr lang="uk-UA" sz="2400" dirty="0" smtClean="0"/>
              <a:t> відгуки;</a:t>
            </a:r>
          </a:p>
          <a:p>
            <a:r>
              <a:rPr lang="uk-UA" sz="2400" dirty="0" smtClean="0"/>
              <a:t>реферати;</a:t>
            </a:r>
          </a:p>
          <a:p>
            <a:r>
              <a:rPr lang="uk-UA" sz="2400" dirty="0" smtClean="0"/>
              <a:t>есе;</a:t>
            </a:r>
          </a:p>
          <a:p>
            <a:r>
              <a:rPr lang="uk-UA" sz="2400" dirty="0" smtClean="0"/>
              <a:t> інформаційні описи</a:t>
            </a:r>
            <a:endParaRPr lang="uk-UA" sz="2400" dirty="0"/>
          </a:p>
        </p:txBody>
      </p:sp>
      <p:sp>
        <p:nvSpPr>
          <p:cNvPr id="8" name="Текст 7"/>
          <p:cNvSpPr>
            <a:spLocks noGrp="1"/>
          </p:cNvSpPr>
          <p:nvPr>
            <p:ph type="body" sz="quarter" idx="3"/>
          </p:nvPr>
        </p:nvSpPr>
        <p:spPr>
          <a:xfrm>
            <a:off x="7506629" y="2142308"/>
            <a:ext cx="3999001" cy="101999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науково-діловий</a:t>
            </a:r>
            <a:endParaRPr lang="uk-UA" sz="2800" b="1" dirty="0">
              <a:solidFill>
                <a:srgbClr val="C00000"/>
              </a:solidFill>
            </a:endParaRPr>
          </a:p>
        </p:txBody>
      </p:sp>
      <p:sp>
        <p:nvSpPr>
          <p:cNvPr id="9" name="Содержимое 8"/>
          <p:cNvSpPr>
            <a:spLocks noGrp="1"/>
          </p:cNvSpPr>
          <p:nvPr>
            <p:ph sz="quarter" idx="4"/>
          </p:nvPr>
        </p:nvSpPr>
        <p:spPr>
          <a:xfrm>
            <a:off x="7458891" y="3152775"/>
            <a:ext cx="3981426" cy="2825399"/>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uk-UA" sz="2400" dirty="0" smtClean="0"/>
              <a:t>технічна інформація;</a:t>
            </a:r>
          </a:p>
          <a:p>
            <a:r>
              <a:rPr lang="uk-UA" sz="2400" dirty="0" smtClean="0"/>
              <a:t> інструкції;</a:t>
            </a:r>
          </a:p>
          <a:p>
            <a:r>
              <a:rPr lang="uk-UA" sz="2400" dirty="0" smtClean="0"/>
              <a:t> звіти про виконану наукову роботу</a:t>
            </a:r>
            <a:endParaRPr lang="uk-UA" dirty="0"/>
          </a:p>
        </p:txBody>
      </p:sp>
      <p:sp>
        <p:nvSpPr>
          <p:cNvPr id="10"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2592924" y="391886"/>
            <a:ext cx="8911687" cy="129322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0000"/>
          </a:bodyPr>
          <a:lstStyle/>
          <a:p>
            <a:pPr algn="ctr"/>
            <a:r>
              <a:rPr lang="uk-UA" sz="4400" b="1" i="1" dirty="0" smtClean="0">
                <a:solidFill>
                  <a:srgbClr val="FF0000"/>
                </a:solidFill>
              </a:rPr>
              <a:t> В межах наукового (академічного) стилю виділяють:</a:t>
            </a:r>
            <a:endParaRPr lang="uk-UA" sz="4400" b="1" i="1" dirty="0">
              <a:solidFill>
                <a:srgbClr val="FF0000"/>
              </a:solidFill>
            </a:endParaRPr>
          </a:p>
        </p:txBody>
      </p:sp>
      <p:grpSp>
        <p:nvGrpSpPr>
          <p:cNvPr id="2" name="Diagram group"/>
          <p:cNvGrpSpPr/>
          <p:nvPr/>
        </p:nvGrpSpPr>
        <p:grpSpPr>
          <a:xfrm>
            <a:off x="4075611" y="1606731"/>
            <a:ext cx="1580605" cy="522516"/>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7" name="Стрелка вниз 16"/>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8"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a:off x="8734696" y="1680754"/>
            <a:ext cx="1580605" cy="522516"/>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21" name="Стрелка вниз 2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2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2939373" y="2050867"/>
            <a:ext cx="3992732" cy="1082857"/>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первинні</a:t>
            </a:r>
            <a:endParaRPr lang="uk-UA" sz="2800" b="1" i="1" dirty="0">
              <a:solidFill>
                <a:srgbClr val="C00000"/>
              </a:solidFill>
            </a:endParaRPr>
          </a:p>
        </p:txBody>
      </p:sp>
      <p:sp>
        <p:nvSpPr>
          <p:cNvPr id="7" name="Содержимое 6"/>
          <p:cNvSpPr>
            <a:spLocks noGrp="1"/>
          </p:cNvSpPr>
          <p:nvPr>
            <p:ph sz="half" idx="2"/>
          </p:nvPr>
        </p:nvSpPr>
        <p:spPr>
          <a:xfrm>
            <a:off x="2939143" y="3171824"/>
            <a:ext cx="3992962" cy="3133726"/>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85000" lnSpcReduction="10000"/>
          </a:bodyPr>
          <a:lstStyle/>
          <a:p>
            <a:r>
              <a:rPr lang="uk-UA" sz="2400" dirty="0" smtClean="0"/>
              <a:t>надання первинних наукових відомостей, отриманих у процесі наукових досліджень. Наприклад: </a:t>
            </a:r>
            <a:r>
              <a:rPr lang="uk-UA" sz="2400" b="1" i="1" dirty="0" smtClean="0"/>
              <a:t>монографія, дисертаційна робота, дипломна робота, курсова робота, магістерська робота, наукові статті, наукова доповідь</a:t>
            </a:r>
            <a:endParaRPr lang="uk-UA" sz="2400" b="1" i="1" dirty="0"/>
          </a:p>
        </p:txBody>
      </p:sp>
      <p:sp>
        <p:nvSpPr>
          <p:cNvPr id="8" name="Текст 7"/>
          <p:cNvSpPr>
            <a:spLocks noGrp="1"/>
          </p:cNvSpPr>
          <p:nvPr>
            <p:ph type="body" sz="quarter" idx="3"/>
          </p:nvPr>
        </p:nvSpPr>
        <p:spPr>
          <a:xfrm>
            <a:off x="7506629" y="2142308"/>
            <a:ext cx="3999001" cy="101999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r>
              <a:rPr lang="uk-UA" sz="2800" b="1" i="1" dirty="0" smtClean="0">
                <a:solidFill>
                  <a:srgbClr val="C00000"/>
                </a:solidFill>
              </a:rPr>
              <a:t>вторинні</a:t>
            </a:r>
            <a:endParaRPr lang="uk-UA" sz="2800" b="1" dirty="0">
              <a:solidFill>
                <a:srgbClr val="C00000"/>
              </a:solidFill>
            </a:endParaRPr>
          </a:p>
        </p:txBody>
      </p:sp>
      <p:sp>
        <p:nvSpPr>
          <p:cNvPr id="9" name="Содержимое 8"/>
          <p:cNvSpPr>
            <a:spLocks noGrp="1"/>
          </p:cNvSpPr>
          <p:nvPr>
            <p:ph sz="quarter" idx="4"/>
          </p:nvPr>
        </p:nvSpPr>
        <p:spPr>
          <a:xfrm>
            <a:off x="7458891" y="3276600"/>
            <a:ext cx="3981426" cy="295275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r>
              <a:rPr lang="uk-UA" sz="2400" dirty="0" smtClean="0"/>
              <a:t>опис змісту первинних текстів. Наприклад: </a:t>
            </a:r>
            <a:r>
              <a:rPr lang="uk-UA" sz="2400" b="1" i="1" dirty="0" smtClean="0"/>
              <a:t>конспект, реферат, тези, анотація, рецензія, резюме, науковий звіт, науково-технічний огляд, протокол засідання наукового товариства </a:t>
            </a:r>
            <a:r>
              <a:rPr lang="uk-UA" sz="2400" dirty="0" smtClean="0"/>
              <a:t>тощо.</a:t>
            </a:r>
            <a:endParaRPr lang="uk-UA" dirty="0"/>
          </a:p>
        </p:txBody>
      </p:sp>
      <p:sp>
        <p:nvSpPr>
          <p:cNvPr id="10"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2592924" y="391886"/>
            <a:ext cx="8911687" cy="1293223"/>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algn="ctr"/>
            <a:r>
              <a:rPr lang="uk-UA" b="1" i="1" dirty="0" smtClean="0">
                <a:solidFill>
                  <a:srgbClr val="FF0000"/>
                </a:solidFill>
              </a:rPr>
              <a:t> За ступенем узагальнення розрізняють:</a:t>
            </a:r>
            <a:endParaRPr lang="uk-UA" b="1" i="1" dirty="0">
              <a:solidFill>
                <a:srgbClr val="FF0000"/>
              </a:solidFill>
            </a:endParaRPr>
          </a:p>
        </p:txBody>
      </p:sp>
      <p:grpSp>
        <p:nvGrpSpPr>
          <p:cNvPr id="2" name="Diagram group"/>
          <p:cNvGrpSpPr/>
          <p:nvPr/>
        </p:nvGrpSpPr>
        <p:grpSpPr>
          <a:xfrm>
            <a:off x="4075611" y="1606731"/>
            <a:ext cx="1580605" cy="522516"/>
            <a:chOff x="6841331" y="859551"/>
            <a:chExt cx="736758" cy="736758"/>
          </a:xfrm>
          <a:scene3d>
            <a:camera prst="orthographicFront">
              <a:rot lat="0" lon="0" rev="0"/>
            </a:camera>
            <a:lightRig rig="glow" dir="t">
              <a:rot lat="0" lon="0" rev="4800000"/>
            </a:lightRig>
          </a:scene3d>
        </p:grpSpPr>
        <p:grpSp>
          <p:nvGrpSpPr>
            <p:cNvPr id="3"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7" name="Стрелка вниз 16"/>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8"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grpSp>
        <p:nvGrpSpPr>
          <p:cNvPr id="4" name="Diagram group"/>
          <p:cNvGrpSpPr/>
          <p:nvPr/>
        </p:nvGrpSpPr>
        <p:grpSpPr>
          <a:xfrm>
            <a:off x="8734696" y="1680754"/>
            <a:ext cx="1580605" cy="522516"/>
            <a:chOff x="6841331" y="859551"/>
            <a:chExt cx="736758" cy="736758"/>
          </a:xfrm>
          <a:scene3d>
            <a:camera prst="orthographicFront">
              <a:rot lat="0" lon="0" rev="0"/>
            </a:camera>
            <a:lightRig rig="glow" dir="t">
              <a:rot lat="0" lon="0" rev="4800000"/>
            </a:lightRig>
          </a:scene3d>
        </p:grpSpPr>
        <p:grpSp>
          <p:nvGrpSpPr>
            <p:cNvPr id="5"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21" name="Стрелка вниз 2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2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6DC881-DA55-4B96-9238-75F4EBDF9F37}"/>
              </a:ext>
            </a:extLst>
          </p:cNvPr>
          <p:cNvSpPr>
            <a:spLocks noGrp="1"/>
          </p:cNvSpPr>
          <p:nvPr>
            <p:ph type="title"/>
          </p:nvPr>
        </p:nvSpPr>
        <p:spPr>
          <a:xfrm>
            <a:off x="2103120" y="418010"/>
            <a:ext cx="9353006" cy="1277440"/>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90000"/>
          </a:bodyPr>
          <a:lstStyle/>
          <a:p>
            <a:pPr algn="ctr"/>
            <a:r>
              <a:rPr lang="uk-UA" sz="4400" b="1" i="1" dirty="0" smtClean="0">
                <a:solidFill>
                  <a:srgbClr val="FF0000"/>
                </a:solidFill>
              </a:rPr>
              <a:t> Основні жанри </a:t>
            </a:r>
            <a:br>
              <a:rPr lang="uk-UA" sz="4400" b="1" i="1" dirty="0" smtClean="0">
                <a:solidFill>
                  <a:srgbClr val="FF0000"/>
                </a:solidFill>
              </a:rPr>
            </a:br>
            <a:r>
              <a:rPr lang="uk-UA" sz="4400" b="1" i="1" dirty="0" smtClean="0">
                <a:solidFill>
                  <a:srgbClr val="FF0000"/>
                </a:solidFill>
              </a:rPr>
              <a:t>наукового мовлення:</a:t>
            </a:r>
            <a:endParaRPr lang="uk-UA" sz="4400" b="1" i="1" dirty="0">
              <a:solidFill>
                <a:srgbClr val="FF0000"/>
              </a:solidFill>
            </a:endParaRPr>
          </a:p>
        </p:txBody>
      </p:sp>
      <p:sp>
        <p:nvSpPr>
          <p:cNvPr id="3" name="Місце для вмісту 2">
            <a:extLst>
              <a:ext uri="{FF2B5EF4-FFF2-40B4-BE49-F238E27FC236}">
                <a16:creationId xmlns:a16="http://schemas.microsoft.com/office/drawing/2014/main" xmlns="" id="{1C78516C-8AFF-4C94-B374-75509003400C}"/>
              </a:ext>
            </a:extLst>
          </p:cNvPr>
          <p:cNvSpPr>
            <a:spLocks noGrp="1"/>
          </p:cNvSpPr>
          <p:nvPr>
            <p:ph idx="1"/>
          </p:nvPr>
        </p:nvSpPr>
        <p:spPr>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uk-UA" sz="2800" b="1" i="1" dirty="0"/>
              <a:t>виникнення ідеї, формулювання теми;</a:t>
            </a:r>
          </a:p>
          <a:p>
            <a:r>
              <a:rPr lang="uk-UA" sz="2800" b="1" i="1" dirty="0"/>
              <a:t>формування мети та завдань дослідження;</a:t>
            </a:r>
          </a:p>
          <a:p>
            <a:endParaRPr lang="uk-UA" sz="2800" b="1" i="1" dirty="0"/>
          </a:p>
          <a:p>
            <a:endParaRPr lang="uk-UA" sz="2800" b="1" i="1" dirty="0"/>
          </a:p>
          <a:p>
            <a:endParaRPr lang="uk-UA" sz="2800" b="1" i="1" dirty="0"/>
          </a:p>
        </p:txBody>
      </p:sp>
      <p:graphicFrame>
        <p:nvGraphicFramePr>
          <p:cNvPr id="13" name="Схема 12"/>
          <p:cNvGraphicFramePr/>
          <p:nvPr/>
        </p:nvGraphicFramePr>
        <p:xfrm>
          <a:off x="2131695" y="2228033"/>
          <a:ext cx="9353006" cy="3905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034" name="AutoShape 2"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6" name="AutoShape 4"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4038" name="AutoShape 6" descr="Методология разработки Waterfall – как работает каскадная (водопадная)  модел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pSp>
        <p:nvGrpSpPr>
          <p:cNvPr id="9" name="Diagram group"/>
          <p:cNvGrpSpPr/>
          <p:nvPr/>
        </p:nvGrpSpPr>
        <p:grpSpPr>
          <a:xfrm>
            <a:off x="2076995" y="1502229"/>
            <a:ext cx="2677884" cy="688521"/>
            <a:chOff x="6841331" y="859551"/>
            <a:chExt cx="736758" cy="736758"/>
          </a:xfrm>
          <a:scene3d>
            <a:camera prst="orthographicFront">
              <a:rot lat="0" lon="0" rev="0"/>
            </a:camera>
            <a:lightRig rig="glow" dir="t">
              <a:rot lat="0" lon="0" rev="4800000"/>
            </a:lightRig>
          </a:scene3d>
        </p:grpSpPr>
        <p:grpSp>
          <p:nvGrpSpPr>
            <p:cNvPr id="10" name="Группа 11"/>
            <p:cNvGrpSpPr/>
            <p:nvPr/>
          </p:nvGrpSpPr>
          <p:grpSpPr>
            <a:xfrm>
              <a:off x="6841331" y="859551"/>
              <a:ext cx="736758" cy="736758"/>
              <a:chOff x="6841331" y="859551"/>
              <a:chExt cx="736758" cy="736758"/>
            </a:xfrm>
            <a:scene3d>
              <a:camera prst="orthographicFront">
                <a:rot lat="0" lon="0" rev="0"/>
              </a:camera>
              <a:lightRig rig="glow" dir="t">
                <a:rot lat="0" lon="0" rev="4800000"/>
              </a:lightRig>
            </a:scene3d>
          </p:grpSpPr>
          <p:sp>
            <p:nvSpPr>
              <p:cNvPr id="11" name="Стрелка вниз 10"/>
              <p:cNvSpPr/>
              <p:nvPr/>
            </p:nvSpPr>
            <p:spPr>
              <a:xfrm>
                <a:off x="6841331" y="859551"/>
                <a:ext cx="736758" cy="736758"/>
              </a:xfrm>
              <a:prstGeom prst="downArrow">
                <a:avLst>
                  <a:gd name="adj1" fmla="val 55000"/>
                  <a:gd name="adj2" fmla="val 45000"/>
                </a:avLst>
              </a:prstGeom>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alpha val="90000"/>
                  <a:tint val="40000"/>
                  <a:hueOff val="0"/>
                  <a:satOff val="0"/>
                  <a:lumOff val="0"/>
                  <a:alphaOff val="0"/>
                </a:schemeClr>
              </a:fillRef>
              <a:effectRef idx="0">
                <a:scrgbClr r="0" g="0" b="0"/>
              </a:effectRef>
              <a:fontRef idx="minor">
                <a:schemeClr val="dk1">
                  <a:hueOff val="0"/>
                  <a:satOff val="0"/>
                  <a:lumOff val="0"/>
                  <a:alphaOff val="0"/>
                </a:schemeClr>
              </a:fontRef>
            </p:style>
          </p:sp>
          <p:sp>
            <p:nvSpPr>
              <p:cNvPr id="12" name="Стрелка вниз 4"/>
              <p:cNvSpPr/>
              <p:nvPr/>
            </p:nvSpPr>
            <p:spPr>
              <a:xfrm>
                <a:off x="7007102" y="859551"/>
                <a:ext cx="405216" cy="554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uk-UA" sz="3300" kern="1200"/>
              </a:p>
            </p:txBody>
          </p:sp>
        </p:grpSp>
      </p:grpSp>
    </p:spTree>
    <p:extLst>
      <p:ext uri="{BB962C8B-B14F-4D97-AF65-F5344CB8AC3E}">
        <p14:creationId xmlns:p14="http://schemas.microsoft.com/office/powerpoint/2010/main" xmlns="" val="2483299725"/>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Foundry</Template>
  <TotalTime>4267</TotalTime>
  <Words>2118</Words>
  <Application>Microsoft Office PowerPoint</Application>
  <PresentationFormat>Произвольный</PresentationFormat>
  <Paragraphs>266</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Віхоть</vt:lpstr>
      <vt:lpstr> НАУКОВЕ МОВЛЕННЯ</vt:lpstr>
      <vt:lpstr>План</vt:lpstr>
      <vt:lpstr>Наукове мовлення</vt:lpstr>
      <vt:lpstr>Основні ознаки наукового стилю:</vt:lpstr>
      <vt:lpstr>Різновиди наукового стилю:</vt:lpstr>
      <vt:lpstr>Різновиди наукового стилю:</vt:lpstr>
      <vt:lpstr> В межах наукового (академічного) стилю виділяють:</vt:lpstr>
      <vt:lpstr> За ступенем узагальнення розрізняють:</vt:lpstr>
      <vt:lpstr> Основні жанри  наукового мовлення:</vt:lpstr>
      <vt:lpstr>Наукове есе:</vt:lpstr>
      <vt:lpstr>Структура есе, як завдання з нвчальної дисципліни:</vt:lpstr>
      <vt:lpstr>Під час підготовки есе доцільно застосовувати такі питання:</vt:lpstr>
      <vt:lpstr>Реферат:</vt:lpstr>
      <vt:lpstr> Анотація:</vt:lpstr>
      <vt:lpstr> За характером анотації бувають:</vt:lpstr>
      <vt:lpstr> Для підготовки анотації</vt:lpstr>
      <vt:lpstr>Структура елементи анотації:</vt:lpstr>
      <vt:lpstr>Показники рівня якості анотації:</vt:lpstr>
      <vt:lpstr>Найпоширеніші помилки при складанні анотації:</vt:lpstr>
      <vt:lpstr>Загальні вимоги до складання анотації:</vt:lpstr>
      <vt:lpstr>Рецензія:</vt:lpstr>
      <vt:lpstr> Вимоги щодо оформлення рецензії:</vt:lpstr>
      <vt:lpstr>Структура рецензії:</vt:lpstr>
      <vt:lpstr>Тези:</vt:lpstr>
      <vt:lpstr> Вимоги щодо оформлення тез:</vt:lpstr>
      <vt:lpstr>Структура тез:</vt:lpstr>
      <vt:lpstr>Тези доповіді:</vt:lpstr>
      <vt:lpstr> Рекомендації щодо підготовки тез доповіді:</vt:lpstr>
      <vt:lpstr> Рекомендації щодо підготовки тез доповіді:</vt:lpstr>
      <vt:lpstr> Рекомендації щодо підготовки тез доповіді:</vt:lpstr>
      <vt:lpstr>Наукова стаття:</vt:lpstr>
      <vt:lpstr> За кількістю авторів наукові статті</vt:lpstr>
      <vt:lpstr>Статті поділяють:</vt:lpstr>
      <vt:lpstr> Підготовка наукової статті:</vt:lpstr>
      <vt:lpstr>Слайд 35</vt:lpstr>
      <vt:lpstr> Структура наукової статті:</vt:lpstr>
      <vt:lpstr>Слайд 37</vt:lpstr>
      <vt:lpstr>Моографія:</vt:lpstr>
      <vt:lpstr>Структура монографії:</vt:lpstr>
      <vt:lpstr>Слайд 40</vt:lpstr>
      <vt:lpstr>Відповідно до міжнародних законів твір, виданий в паперовому форматі та на електронному носії :</vt:lpstr>
      <vt:lpstr>Розуміння мовлення </vt:lpstr>
      <vt:lpstr>Усне мовлення </vt:lpstr>
      <vt:lpstr> Ознаки усного наукового мовлення:</vt:lpstr>
      <vt:lpstr> Усне наукове мовлення:</vt:lpstr>
      <vt:lpstr> Усне і писемне мовлення:</vt:lpstr>
      <vt:lpstr>Слайд 47</vt:lpstr>
      <vt:lpstr>Слайд 48</vt:lpstr>
      <vt:lpstr>Мета писемного мовлення </vt:lpstr>
      <vt:lpstr> Ознаки писемного  наукового мовлення: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Наукове дослідження</dc:title>
  <dc:creator>user</dc:creator>
  <cp:lastModifiedBy>user</cp:lastModifiedBy>
  <cp:revision>442</cp:revision>
  <dcterms:created xsi:type="dcterms:W3CDTF">2024-03-04T18:55:14Z</dcterms:created>
  <dcterms:modified xsi:type="dcterms:W3CDTF">2024-05-07T10:59:25Z</dcterms:modified>
</cp:coreProperties>
</file>