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5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‹№›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7780" y="802299"/>
            <a:ext cx="8637072" cy="143290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         </a:t>
            </a:r>
            <a:r>
              <a:rPr lang="ru-RU" sz="4000" dirty="0" err="1" smtClean="0"/>
              <a:t>Екотуризм</a:t>
            </a:r>
            <a:r>
              <a:rPr lang="ru-RU" sz="4000" dirty="0" smtClean="0"/>
              <a:t> як </a:t>
            </a:r>
            <a:r>
              <a:rPr lang="ru-RU" sz="4000" dirty="0" err="1" smtClean="0"/>
              <a:t>складова</a:t>
            </a:r>
            <a:r>
              <a:rPr lang="ru-RU" sz="4000" dirty="0" smtClean="0"/>
              <a:t> </a:t>
            </a:r>
            <a:r>
              <a:rPr lang="ru-RU" sz="4000" dirty="0" err="1" smtClean="0"/>
              <a:t>стратегії</a:t>
            </a:r>
            <a:r>
              <a:rPr lang="ru-RU" sz="4000" dirty="0" smtClean="0"/>
              <a:t> </a:t>
            </a:r>
            <a:r>
              <a:rPr lang="ru-RU" sz="4000" dirty="0" err="1" smtClean="0"/>
              <a:t>сталого</a:t>
            </a:r>
            <a:r>
              <a:rPr lang="ru-RU" sz="4000" dirty="0" smtClean="0"/>
              <a:t> </a:t>
            </a:r>
            <a:r>
              <a:rPr lang="ru-RU" sz="4000" dirty="0" err="1" smtClean="0"/>
              <a:t>розвитку</a:t>
            </a:r>
            <a:r>
              <a:rPr lang="ru-RU" sz="4000" dirty="0" smtClean="0"/>
              <a:t> </a:t>
            </a:r>
            <a:r>
              <a:rPr lang="ru-RU" sz="4000" dirty="0" err="1" smtClean="0"/>
              <a:t>україни</a:t>
            </a:r>
            <a:endParaRPr lang="ru-RU" sz="400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5979886" y="3531204"/>
            <a:ext cx="5074966" cy="1447196"/>
          </a:xfrm>
        </p:spPr>
        <p:txBody>
          <a:bodyPr>
            <a:normAutofit fontScale="62500" lnSpcReduction="20000"/>
          </a:bodyPr>
          <a:lstStyle/>
          <a:p>
            <a:r>
              <a:rPr lang="uk-UA" dirty="0" smtClean="0"/>
              <a:t>                                             </a:t>
            </a:r>
            <a:r>
              <a:rPr lang="uk-UA" sz="2800" dirty="0" smtClean="0"/>
              <a:t>ПРОФЕСОР КАФЕДРИ </a:t>
            </a:r>
          </a:p>
          <a:p>
            <a:r>
              <a:rPr lang="uk-UA" sz="2800" dirty="0"/>
              <a:t> </a:t>
            </a:r>
            <a:r>
              <a:rPr lang="uk-UA" sz="2800" dirty="0" smtClean="0"/>
              <a:t>    ТУРИЗМУ, ДОКУМЕНТНИХ ТА МІЖКУЛЬТУРНИХ</a:t>
            </a:r>
          </a:p>
          <a:p>
            <a:r>
              <a:rPr lang="uk-UA" sz="2800" dirty="0"/>
              <a:t> </a:t>
            </a:r>
            <a:r>
              <a:rPr lang="uk-UA" sz="2800" dirty="0" smtClean="0"/>
              <a:t>                    КОМУНІКАЦІЙ </a:t>
            </a:r>
            <a:r>
              <a:rPr lang="uk-UA" sz="2800" dirty="0" err="1" smtClean="0"/>
              <a:t>а.кОРОТЄЄВА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3237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        ОСНОВНІ ФУНКЦІЇ ЕКОТУРИЗМУ</a:t>
            </a:r>
            <a:endParaRPr lang="ru-RU" sz="40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37029" y="2015733"/>
            <a:ext cx="10517825" cy="4327010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ОРИМАННЯ ТУРИСТАМИ ЗАГАЛЬНО-КУЛЬТУРНИХ ТА НАУКОВИХ ЕКОЛОГІЧНИХ ЗНАНЬ</a:t>
            </a:r>
          </a:p>
          <a:p>
            <a:r>
              <a:rPr lang="uk-UA" sz="2800" dirty="0" smtClean="0"/>
              <a:t>СОЦІАЛІЗАЦІЯ ЕКОЛОГІЧНОГО СВІТОГЛЯДУ ТУРИСТІВ</a:t>
            </a:r>
          </a:p>
          <a:p>
            <a:r>
              <a:rPr lang="uk-UA" sz="2800" dirty="0" smtClean="0"/>
              <a:t>ФОРМУВАННЯ ТОЛЕРАНТНОГО СТАВЛЕННЯ ДО РІЗНИХ КУЛЬТУР, ЕТНОСІВ, ТРАДИЦІЙ</a:t>
            </a:r>
          </a:p>
          <a:p>
            <a:r>
              <a:rPr lang="uk-UA" sz="2800" dirty="0" smtClean="0"/>
              <a:t>ЗБІЛЬШЕННЯ ІНВЕСТИЦІЙ В ОХОРОНУ ПРИРОДИ</a:t>
            </a:r>
          </a:p>
          <a:p>
            <a:r>
              <a:rPr lang="uk-UA" sz="2800" dirty="0" smtClean="0"/>
              <a:t>РОЗВИТОК РЕМЕСЕЛ І СІЛЬСЬКИХ ГРОМАД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85620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000" dirty="0" smtClean="0"/>
              <a:t>         НАПРЯМИ ЕКОЛОГІЗАЦІЇ ДІЯЛЬНОСТІ</a:t>
            </a:r>
            <a:br>
              <a:rPr lang="uk-UA" sz="4000" dirty="0" smtClean="0"/>
            </a:br>
            <a:r>
              <a:rPr lang="uk-UA" sz="4000" dirty="0"/>
              <a:t> </a:t>
            </a:r>
            <a:r>
              <a:rPr lang="uk-UA" sz="4000" dirty="0" smtClean="0"/>
              <a:t>                   ТУРИСТИЧНОЇ ФІРМИ</a:t>
            </a:r>
            <a:endParaRPr lang="ru-RU" sz="40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48343" y="1853754"/>
            <a:ext cx="10706512" cy="4430932"/>
          </a:xfrm>
        </p:spPr>
        <p:txBody>
          <a:bodyPr>
            <a:normAutofit lnSpcReduction="10000"/>
          </a:bodyPr>
          <a:lstStyle/>
          <a:p>
            <a:r>
              <a:rPr lang="uk-UA" sz="2800" dirty="0" smtClean="0"/>
              <a:t>ПЛАНУВАННЯ ТУРИСТИЧНОЇ ДІЯЛЬНОСТІ З МЕТОЮ РЕГУЛЮВАННЯ ВІДВІДУВАНЬ ОБ’ЄКТІВ ЕКОСИСТЕМ</a:t>
            </a:r>
          </a:p>
          <a:p>
            <a:r>
              <a:rPr lang="uk-UA" sz="2800" dirty="0" smtClean="0"/>
              <a:t>СТВОРЕННЯ ДОДАТКОВИХ АТРАКЦІЙ – МУЗЕЇВ, ЕКОЛОГІЧНИХ ФЕРМ, ВІЗІТ- ЦЕНТРІВ, ТЕМАТИЧНИХ ЕКСПОЗИЦІЙ</a:t>
            </a:r>
          </a:p>
          <a:p>
            <a:r>
              <a:rPr lang="uk-UA" sz="2800" dirty="0" smtClean="0"/>
              <a:t>ВИКОРИСТАННЯ ЕКОЛОГІЧНО БЕЗПЕЧНИХ ВИДІВ ТРАНСПОРТУ</a:t>
            </a:r>
          </a:p>
          <a:p>
            <a:r>
              <a:rPr lang="uk-UA" sz="2800" dirty="0" smtClean="0"/>
              <a:t>РОЗБУДОВА ТУРИСТИЧНОЇ ІНФРАСТРУКТУРИ РЕГІОНУ</a:t>
            </a:r>
          </a:p>
          <a:p>
            <a:r>
              <a:rPr lang="uk-UA" sz="2800" dirty="0" smtClean="0"/>
              <a:t>ЗАСТОСУВАННЯ АЛЬТЕРНАТИВНИХ ДЖЕРЕЛ ЕНЕРГІЇ, ЕКОЛОГІЧНО ЧИСТИХ ПРОДУКТІВ В ХАРЧУВАННІ ТУРИСТІВ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49195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2401" y="319315"/>
            <a:ext cx="9632454" cy="1117600"/>
          </a:xfrm>
        </p:spPr>
        <p:txBody>
          <a:bodyPr>
            <a:normAutofit/>
          </a:bodyPr>
          <a:lstStyle/>
          <a:p>
            <a:r>
              <a:rPr lang="uk-UA" sz="4000" dirty="0" smtClean="0"/>
              <a:t>         ВИДИ ЕКОТУРИЗМУ ТА ЕКОТУРІВ</a:t>
            </a:r>
            <a:endParaRPr lang="ru-RU" sz="40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22513" y="1277257"/>
            <a:ext cx="10987315" cy="4319718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uk-UA" sz="2600" dirty="0" smtClean="0"/>
              <a:t>1.НАУКОВИЙ ТУРИЗМ    ЯК ДОСЛІДЖЕННЯ ПРИРОДИ ТА ПРОВЕДЕННЯ ПОЛЬОВИХ СПОСТЕРЕЖЕНЬ</a:t>
            </a:r>
          </a:p>
          <a:p>
            <a:pPr marL="0" indent="0">
              <a:buNone/>
            </a:pPr>
            <a:r>
              <a:rPr lang="uk-UA" sz="2800" dirty="0" smtClean="0"/>
              <a:t>    2. ТУРИ ІСТОРІЇ ПРИРОДИ   ЯК ПІЗНАННЯ НАВКОЛИШНЬОЇ ПРИРОДИ   І    МІСЦЕВОЇ КУЛЬТУРИ     </a:t>
            </a:r>
          </a:p>
          <a:p>
            <a:pPr marL="0" indent="0">
              <a:buNone/>
            </a:pPr>
            <a:r>
              <a:rPr lang="uk-UA" sz="2800" dirty="0"/>
              <a:t> </a:t>
            </a:r>
            <a:r>
              <a:rPr lang="uk-UA" sz="2800" dirty="0" smtClean="0"/>
              <a:t>   3. ПРИГОДНИЦЬКИЙ ТУРИЗМ, </a:t>
            </a:r>
            <a:r>
              <a:rPr lang="en-US" sz="2800" dirty="0" smtClean="0"/>
              <a:t>   </a:t>
            </a:r>
            <a:r>
              <a:rPr lang="uk-UA" sz="2800" dirty="0" smtClean="0"/>
              <a:t>ПОВ’ЯЗАНИЙ З АКТИВНИМИ СПОСОБАМИ ВІДПОЧИНКУ НА ПРИРОДІ</a:t>
            </a:r>
          </a:p>
          <a:p>
            <a:pPr marL="0" indent="0">
              <a:buNone/>
            </a:pPr>
            <a:r>
              <a:rPr lang="uk-UA" sz="2800" dirty="0"/>
              <a:t> </a:t>
            </a:r>
            <a:r>
              <a:rPr lang="uk-UA" sz="2800" dirty="0" smtClean="0"/>
              <a:t>   4. ПОДОРОЖІ В ПРИРОДНІ РЕЗЕРВАТИ </a:t>
            </a:r>
            <a:r>
              <a:rPr lang="en-US" sz="2800" dirty="0" smtClean="0"/>
              <a:t>    </a:t>
            </a:r>
            <a:r>
              <a:rPr lang="uk-UA" sz="2800" dirty="0" smtClean="0"/>
              <a:t>ДО УНІКАЛЬНИХ ТА ЕКЗОТИЧНИХ ПРИРОДНИХ ОБ’ЄКТІВ ТА ЯВИЩ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95943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219299"/>
          </a:xfrm>
        </p:spPr>
        <p:txBody>
          <a:bodyPr/>
          <a:lstStyle/>
          <a:p>
            <a:r>
              <a:rPr lang="uk-UA" dirty="0" smtClean="0"/>
              <a:t>                  ДЯКУЮ ЗА УВАГУ!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/>
              <a:t>                                                         </a:t>
            </a:r>
            <a:r>
              <a:rPr lang="en-US" sz="4000" dirty="0" smtClean="0"/>
              <a:t>antoninakrtv@gmail.com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5538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            ПРОБЛЕМИ ДО ОБГОВОРЕННЯ:</a:t>
            </a:r>
            <a:endParaRPr lang="ru-RU" sz="40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1, СУТНІСТЬ ЕКОТУРИЗМУ</a:t>
            </a:r>
          </a:p>
          <a:p>
            <a:endParaRPr lang="uk-UA" sz="2800" dirty="0"/>
          </a:p>
          <a:p>
            <a:r>
              <a:rPr lang="uk-UA" sz="2800" dirty="0" smtClean="0"/>
              <a:t>2. СУЧАСНІ ВИДИ ЕКОТУРИЗМУ В СВІТІ ТА УКРАЇНІ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2485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    ЗЕЛЕНИЙ АБО ЕКОЛОГІЧНИЙ ТУРИЗМ</a:t>
            </a:r>
            <a:endParaRPr lang="ru-RU" sz="40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sz="2800" dirty="0" smtClean="0"/>
              <a:t>ЦЕ – ОСОБЛИВИЙ ВИД ВІДПОЧИНКУ ДЛЯ ТУРИСТІВ , ЯКІ ПЕРЕВАНТАЖЕНІ ПОВСЯКДЕННИМИ ПРОБЛЕМАМИ, УРБАНІСТИЧНИМ ОТОЧЕННЯМ</a:t>
            </a:r>
          </a:p>
          <a:p>
            <a:r>
              <a:rPr lang="uk-UA" sz="2800" dirty="0" smtClean="0"/>
              <a:t>ОСНОВНА МЕТА ТАКОГО ВІДПОЧИНКУ – ДОСЯГНУТИ УСАМІТНЕННЯ ТА ЗЛИТТЯ З ПРИРОДОЮ ЗАДЛЯ АБСТРАГУВАННЯ ВІД  МЕТУШНІ МЕГАПОЛІСІВ, БІЗНЕС РИТМУ ЖИТТЯ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23184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000" dirty="0" smtClean="0"/>
              <a:t>          КОНЦЕПТУАЛЬНЕ ПІДГРУНТТЯ ПОЯВИ </a:t>
            </a:r>
            <a:br>
              <a:rPr lang="uk-UA" sz="4000" dirty="0" smtClean="0"/>
            </a:br>
            <a:r>
              <a:rPr lang="uk-UA" sz="4000" dirty="0"/>
              <a:t> </a:t>
            </a:r>
            <a:r>
              <a:rPr lang="uk-UA" sz="4000" dirty="0" smtClean="0"/>
              <a:t>                  ЕКОЛОГІЧНОГО ТУРИЗМУ</a:t>
            </a:r>
            <a:endParaRPr lang="ru-RU" sz="40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sz="2800" dirty="0" smtClean="0"/>
              <a:t>В 1992 РОЦІ У РІО-ДЕ-ЖАНЕЙРО НА КОНФЕРЕНЦІЇ ООН З НАВКОЛИШНЬОГО СЕРЕДОВИЩА І РОЗВИТКУ БУЛО ПРИЙНЯТО КОНЦЕПЦІЮ ПЕРЕХОДУ СУСПІЛЬСТВА ДО СТІЙКОГО РОЗВИТКУ, У РАМКАХ ЯКОЇ ЕКОТУРИЗМ РОЗГЛЯДАЄТЬСЯ ЯК СВІДОМЕ ВИКОРИСТАННЯ НАВКОЛИШНЬОГО СЕРЕДОВИЩА НА ЗАСАДАХ І ПРИНЦИПАХ СТАЛОГО РОЗВИТКУ ДЛЯ ОЗДОРОВЛЕННЯ. ВІДНОВЛЕННЯ ТУРИСТІВ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28897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     ЗНАЧЕННЯ ЕКОЛОГІЧНОГО ТУРИЗМУ</a:t>
            </a:r>
            <a:endParaRPr lang="ru-RU" sz="40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sz="2800" dirty="0" smtClean="0"/>
              <a:t>В ШИРОКОМУ ТЛУМАЧЕННІ  ЕКОТУРИЗМ Є НОВОЮ ФОРМОЮ ТУРИЗМУ, КОЛИ ТУРИСТ МІНІМАЛЬНО ВПЛИВАЄ НА ВІДВІДУВАНІ ЛАНДШАФТИ, ПРИРОДНЄ ТА СОЦІОКУЛЬТУРНЕ СЕРЕДОВИЩЕ, ЗБЕРІГАЄ ЙОГО</a:t>
            </a:r>
          </a:p>
          <a:p>
            <a:r>
              <a:rPr lang="uk-UA" sz="2800" dirty="0" smtClean="0"/>
              <a:t>У ВУЗЬКОМУ ЗНАЧЕННІ – ЦЕ ВИД ПОДОРОЖЕЙ, ЩО ЗДІЙСНЮЮТЬСЯ ЗА МАРШРУТАМИ СЕРЕД ЗАПОВІДНИХ, УНІКАЛЬНИХ  ПРИРОДНИХ ЛАДШАФТІВ З МЕТОЮ ЕКОЛОГІЧНОГО ВИХОВАННЯ Й ПРИРОДООХОРОННОЇ ПРОСВІТИ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59947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      РІЗНОВИДИ ЕКОЛОГІЧНОГО ТУРИЗМУ</a:t>
            </a:r>
            <a:endParaRPr lang="ru-RU" sz="40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sz="2800" dirty="0" smtClean="0"/>
              <a:t>ПРИГОДНИЦЬКИЙ ТУРИЗМ ВКЛЮЧАЄ ЕКОТУРИЗМ (ЗЕЛЕНИЙ ТУРИЗМ) ЯК СКЛАДОВУ (ЗА ПІДХОДОМ </a:t>
            </a:r>
            <a:r>
              <a:rPr lang="en-US" sz="2800" dirty="0" smtClean="0"/>
              <a:t>UNWTO</a:t>
            </a:r>
            <a:r>
              <a:rPr lang="uk-UA" sz="2800" dirty="0" smtClean="0"/>
              <a:t>)</a:t>
            </a:r>
          </a:p>
          <a:p>
            <a:r>
              <a:rPr lang="uk-UA" sz="2800" dirty="0" smtClean="0"/>
              <a:t>АРГОТУРИЗМ АБО АРГОЕКОЛОГІЧНИЙ ТУРИЗМ – АКТУАЛЬНИЙ ДЛЯ КРАЇН ЗАХІДНОЇ ЕВРОПИ – ПЕРЕДБАЧАЄ ВІДПОЧИНОК ТУРИСТІВ У СІЛЬСКІХ МІСЦИНАХ, ФЕРМАХ, ХУТОРАХ</a:t>
            </a:r>
          </a:p>
          <a:p>
            <a:r>
              <a:rPr lang="uk-UA" sz="2800" dirty="0" smtClean="0"/>
              <a:t>ЕКОПОДОРОЖІ ЗДІЙСНЮЮТЬ В НАЦІОНАЛЬНИХ ПРИРОДНИХ ПАРКАХ, ПАМ’ЯТКАХ ПРИРОДИ, ДЕНДРОЛОГІЧНИХ ПАРКАХ, БОТАНІЧНИХ САДАХ,  ДЕ Є ЕКОЛОГІЧНІ ТРОПИ, ПРОВІДНИКИ, РЕЙНДЖЕРИ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34330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</a:t>
            </a:r>
            <a:r>
              <a:rPr lang="uk-UA" sz="4000" dirty="0" smtClean="0"/>
              <a:t>МІЖНАРОДНІ ХАРАКТЕРИСТИКИ ЕКОТУРИЗМУ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451580" y="1329136"/>
            <a:ext cx="9632454" cy="4752350"/>
          </a:xfrm>
        </p:spPr>
        <p:txBody>
          <a:bodyPr>
            <a:normAutofit lnSpcReduction="10000"/>
          </a:bodyPr>
          <a:lstStyle/>
          <a:p>
            <a:r>
              <a:rPr lang="uk-UA" sz="2800" dirty="0" smtClean="0"/>
              <a:t>                 ДО СВІТОВОЇ ТУРИСТИЧНОЇ КРИЗИ’ 2020 ЗА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           </a:t>
            </a:r>
            <a:r>
              <a:rPr lang="uk-UA" sz="2800" dirty="0" smtClean="0"/>
              <a:t>ДАНИМИ</a:t>
            </a:r>
            <a:r>
              <a:rPr lang="en-US" sz="2800" dirty="0" smtClean="0"/>
              <a:t> UNWTO</a:t>
            </a:r>
            <a:r>
              <a:rPr lang="uk-UA" sz="2800" dirty="0" smtClean="0"/>
              <a:t>:</a:t>
            </a:r>
          </a:p>
          <a:p>
            <a:pPr marL="514350" indent="-514350">
              <a:buAutoNum type="arabicPeriod"/>
            </a:pPr>
            <a:r>
              <a:rPr lang="uk-UA" sz="2800" dirty="0" smtClean="0"/>
              <a:t>7-20% ЩОРІЧНИХ ТУРИСТИЧНИХ ПОЇЗДОК – ЕКОТУРИЗМ</a:t>
            </a:r>
          </a:p>
          <a:p>
            <a:pPr marL="514350" indent="-514350">
              <a:buAutoNum type="arabicPeriod"/>
            </a:pPr>
            <a:r>
              <a:rPr lang="uk-UA" sz="2800" dirty="0" smtClean="0"/>
              <a:t>ТЕМП РОСТУ ЗЕЛЕНОГО ТУРИЗМУ – 10-30% РІЧНИХ</a:t>
            </a:r>
          </a:p>
          <a:p>
            <a:pPr marL="514350" indent="-514350">
              <a:buAutoNum type="arabicPeriod"/>
            </a:pPr>
            <a:r>
              <a:rPr lang="uk-UA" sz="2800" dirty="0" smtClean="0"/>
              <a:t>ЧАСТКА ЕКОТУРИЗМУ В СВІТОВИХ ТУРИСТИЧНИХ ДОХОДАХ – 10-15 %</a:t>
            </a:r>
          </a:p>
          <a:p>
            <a:pPr marL="514350" indent="-514350">
              <a:buAutoNum type="arabicPeriod"/>
            </a:pPr>
            <a:r>
              <a:rPr lang="uk-UA" sz="2800" dirty="0" smtClean="0"/>
              <a:t>ЕКОТУРИЗМ – ОДИН З П’ЯТИ ОСНОВНИХ СТРАТЕГІЧНИХ НАПРЯМІВ РОЗВИТКУ СВІТОВОГО ТУРИЗМУ</a:t>
            </a:r>
          </a:p>
          <a:p>
            <a:pPr marL="514350" indent="-514350">
              <a:buAutoNum type="arabicPeriod"/>
            </a:pPr>
            <a:endParaRPr lang="uk-UA" sz="2800" dirty="0" smtClean="0"/>
          </a:p>
          <a:p>
            <a:pPr marL="514350" indent="-514350">
              <a:buAutoNum type="arabicPeriod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17685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          РЕКРЕАЦІЙНІ ТЕРИТОРІЇ УКРАЇНИ</a:t>
            </a:r>
            <a:endParaRPr lang="ru-RU" sz="40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46629" y="1853754"/>
            <a:ext cx="9908225" cy="4547046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ПОТЕНЦІАЛ ДЛЯ РОЗВИТКУ ЕКОТУРИЗМУ – 12,8 % РЕКРЕАЦІЙНИХ ТЕРИТОРІЙ КРАЇНИ, ЩО ОБ’ЄДНАНІ У РЕГІОНИ:</a:t>
            </a:r>
            <a:r>
              <a:rPr lang="ru-RU" sz="2800" dirty="0" smtClean="0"/>
              <a:t> КАРПАТСЬКИЙ, ПРИДНІСТРОВСЬКИЙ,  ДОНЕЦЬКО-ПРИАЗОВСЬКИЙ, ПОЛІСЬКИЙ, ПРИЧОРНОМОРСЬКИЙ, КРИМСЬКИЙ</a:t>
            </a:r>
          </a:p>
          <a:p>
            <a:r>
              <a:rPr lang="uk-UA" sz="2800" dirty="0" smtClean="0"/>
              <a:t>В УКРАЇНІ ЗАФІКСОВАНО 6737 СПЕЦІАЛЬНО ВІДВЕДЕНИХ ТЕРИТОРІЙ ТА ОБ’ЄКТІВ ПРИРОДНОГО ЗАПОВІДНОГО ФОНДУ, ПЛОЩЕЮ 2.8 МЛН. ГА – 3.9% ВСІЄЇ ПЛОЩІ ДЕРЖАВИ</a:t>
            </a:r>
            <a:endParaRPr lang="ru-RU" sz="2800" dirty="0" smtClean="0"/>
          </a:p>
          <a:p>
            <a:endParaRPr lang="uk-UA" sz="2800" dirty="0" smtClean="0"/>
          </a:p>
        </p:txBody>
      </p:sp>
    </p:spTree>
    <p:extLst>
      <p:ext uri="{BB962C8B-B14F-4D97-AF65-F5344CB8AC3E}">
        <p14:creationId xmlns:p14="http://schemas.microsoft.com/office/powerpoint/2010/main" val="989956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3371" y="304801"/>
            <a:ext cx="9661483" cy="1548954"/>
          </a:xfrm>
        </p:spPr>
        <p:txBody>
          <a:bodyPr>
            <a:normAutofit/>
          </a:bodyPr>
          <a:lstStyle/>
          <a:p>
            <a:r>
              <a:rPr lang="uk-UA" sz="4000" dirty="0" smtClean="0"/>
              <a:t>       БІОСФЕРНІ ЗАПОВІДНИКИ УКРАЇНИ</a:t>
            </a:r>
            <a:endParaRPr lang="ru-RU" sz="40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20914" y="1349829"/>
            <a:ext cx="10430742" cy="4978400"/>
          </a:xfrm>
        </p:spPr>
        <p:txBody>
          <a:bodyPr>
            <a:normAutofit lnSpcReduction="10000"/>
          </a:bodyPr>
          <a:lstStyle/>
          <a:p>
            <a:r>
              <a:rPr lang="uk-UA" sz="2800" dirty="0" smtClean="0"/>
              <a:t>АСКАНІЯ НОВА – ОДНЕ З 7 ПРИРОДНИХ ЧУДЕС УКРАЇНИ -33.3 ТИС.ГА; 500 ВИДІВ РОСЛИН; 3000 ВИДІВ ТВАРИН</a:t>
            </a:r>
          </a:p>
          <a:p>
            <a:r>
              <a:rPr lang="uk-UA" sz="2800" dirty="0" smtClean="0"/>
              <a:t>КАРПАТСЬКИЙ БІОСФЕРНИЙ ЗАПОВІДНИК –ТЯЧІВСЬКИЙ, ХУСТСКИЙ, ВИНОГРАДІВСЬКИЙ Р-НИ; 57880 ГА; 64 ВИДИ РОСЛИН, 72 ВИДИ ТВАРИН, ЗАНЕСЕНИХ ДО ЧЕРВОНОЇ КНИГИ</a:t>
            </a:r>
          </a:p>
          <a:p>
            <a:r>
              <a:rPr lang="uk-UA" sz="2800" dirty="0" smtClean="0"/>
              <a:t>ДУНАЙСЬКИЙ ЗАПОВІДНИК- 50253 ГА; 563 ВИДИ РОСЛІН; 420-ПТАХІВ ТА ВОДОПЛАВАЮЧИХ</a:t>
            </a:r>
          </a:p>
          <a:p>
            <a:r>
              <a:rPr lang="uk-UA" sz="2800" dirty="0" smtClean="0"/>
              <a:t>ЧОРНОМОРСЬКИЙ ЗАПОВІДНИК – 100 ГА; 700 ВИДІВ РОСЛИН; 309 ВИДІВ ПТАХІВ; 83 ВИДИ РИБ</a:t>
            </a:r>
          </a:p>
          <a:p>
            <a:endParaRPr lang="uk-UA" sz="2800" dirty="0" smtClean="0"/>
          </a:p>
          <a:p>
            <a:endParaRPr lang="uk-UA" sz="28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4616051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165</TotalTime>
  <Words>571</Words>
  <Application>Microsoft Office PowerPoint</Application>
  <PresentationFormat>Широкий екран</PresentationFormat>
  <Paragraphs>55</Paragraphs>
  <Slides>13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Gallery</vt:lpstr>
      <vt:lpstr>          Екотуризм як складова стратегії сталого розвитку україни</vt:lpstr>
      <vt:lpstr>            ПРОБЛЕМИ ДО ОБГОВОРЕННЯ:</vt:lpstr>
      <vt:lpstr>    ЗЕЛЕНИЙ АБО ЕКОЛОГІЧНИЙ ТУРИЗМ</vt:lpstr>
      <vt:lpstr>          КОНЦЕПТУАЛЬНЕ ПІДГРУНТТЯ ПОЯВИ                     ЕКОЛОГІЧНОГО ТУРИЗМУ</vt:lpstr>
      <vt:lpstr>     ЗНАЧЕННЯ ЕКОЛОГІЧНОГО ТУРИЗМУ</vt:lpstr>
      <vt:lpstr>      РІЗНОВИДИ ЕКОЛОГІЧНОГО ТУРИЗМУ</vt:lpstr>
      <vt:lpstr> МІЖНАРОДНІ ХАРАКТЕРИСТИКИ ЕКОТУРИЗМУ</vt:lpstr>
      <vt:lpstr>          РЕКРЕАЦІЙНІ ТЕРИТОРІЇ УКРАЇНИ</vt:lpstr>
      <vt:lpstr>       БІОСФЕРНІ ЗАПОВІДНИКИ УКРАЇНИ</vt:lpstr>
      <vt:lpstr>        ОСНОВНІ ФУНКЦІЇ ЕКОТУРИЗМУ</vt:lpstr>
      <vt:lpstr>         НАПРЯМИ ЕКОЛОГІЗАЦІЇ ДІЯЛЬНОСТІ                     ТУРИСТИЧНОЇ ФІРМИ</vt:lpstr>
      <vt:lpstr>         ВИДИ ЕКОТУРИЗМУ ТА ЕКОТУРІВ</vt:lpstr>
      <vt:lpstr>                  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Екотуризм як складова стратегії сталого розвитку україни</dc:title>
  <dc:creator>Пользователь</dc:creator>
  <cp:lastModifiedBy>Пользователь</cp:lastModifiedBy>
  <cp:revision>14</cp:revision>
  <dcterms:created xsi:type="dcterms:W3CDTF">2021-04-16T12:50:23Z</dcterms:created>
  <dcterms:modified xsi:type="dcterms:W3CDTF">2021-04-16T15:36:15Z</dcterms:modified>
</cp:coreProperties>
</file>