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FA60E2-9021-4D22-BCE0-7FAE47A7EE71}" type="doc">
      <dgm:prSet loTypeId="urn:microsoft.com/office/officeart/2005/8/layout/cycle2" loCatId="cycle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7EA9299-B02C-4721-8D96-94FAACC6D9E8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ru-RU" dirty="0" err="1" smtClean="0"/>
            <a:t>об'єкт</a:t>
          </a:r>
          <a:endParaRPr lang="ru-RU" dirty="0"/>
        </a:p>
      </dgm:t>
    </dgm:pt>
    <dgm:pt modelId="{56FE6B46-BD00-429E-B25A-8ED60D0E0B72}" type="parTrans" cxnId="{E086CA11-3780-494A-BD41-2868F445AC6F}">
      <dgm:prSet/>
      <dgm:spPr/>
      <dgm:t>
        <a:bodyPr/>
        <a:lstStyle/>
        <a:p>
          <a:endParaRPr lang="ru-RU"/>
        </a:p>
      </dgm:t>
    </dgm:pt>
    <dgm:pt modelId="{4AC94834-70D8-4D49-BBED-E7659DC164C3}" type="sibTrans" cxnId="{E086CA11-3780-494A-BD41-2868F445AC6F}">
      <dgm:prSet/>
      <dgm:spPr/>
      <dgm:t>
        <a:bodyPr/>
        <a:lstStyle/>
        <a:p>
          <a:endParaRPr lang="ru-RU"/>
        </a:p>
      </dgm:t>
    </dgm:pt>
    <dgm:pt modelId="{0A94A3F1-6B0F-432F-9207-B69DE210AB90}">
      <dgm:prSet phldrT="[Текст]"/>
      <dgm:spPr/>
      <dgm:t>
        <a:bodyPr/>
        <a:lstStyle/>
        <a:p>
          <a:r>
            <a:rPr lang="ru-RU" dirty="0" err="1" smtClean="0"/>
            <a:t>рецептори</a:t>
          </a:r>
          <a:endParaRPr lang="ru-RU" dirty="0"/>
        </a:p>
      </dgm:t>
    </dgm:pt>
    <dgm:pt modelId="{BEC7AA14-D0E4-4EE1-B161-C199A4FAF4F8}" type="parTrans" cxnId="{9A8F942D-8E48-4C92-BB86-54AAFE766A2F}">
      <dgm:prSet/>
      <dgm:spPr/>
      <dgm:t>
        <a:bodyPr/>
        <a:lstStyle/>
        <a:p>
          <a:endParaRPr lang="ru-RU"/>
        </a:p>
      </dgm:t>
    </dgm:pt>
    <dgm:pt modelId="{91301060-37E6-4945-B266-84680EE1E1E8}" type="sibTrans" cxnId="{9A8F942D-8E48-4C92-BB86-54AAFE766A2F}">
      <dgm:prSet/>
      <dgm:spPr/>
      <dgm:t>
        <a:bodyPr/>
        <a:lstStyle/>
        <a:p>
          <a:endParaRPr lang="ru-RU"/>
        </a:p>
      </dgm:t>
    </dgm:pt>
    <dgm:pt modelId="{0B020C32-A5EB-46A1-919D-A6DCA21B9406}">
      <dgm:prSet phldrT="[Текст]"/>
      <dgm:spPr/>
      <dgm:t>
        <a:bodyPr/>
        <a:lstStyle/>
        <a:p>
          <a:r>
            <a:rPr lang="ru-RU" dirty="0" err="1" smtClean="0"/>
            <a:t>сенсорний</a:t>
          </a:r>
          <a:r>
            <a:rPr lang="ru-RU" dirty="0" smtClean="0"/>
            <a:t> синтез </a:t>
          </a:r>
          <a:endParaRPr lang="ru-RU" dirty="0"/>
        </a:p>
      </dgm:t>
    </dgm:pt>
    <dgm:pt modelId="{5F2BE6CA-A581-4DEB-91F8-961EB3E004FB}" type="parTrans" cxnId="{6CC105B5-AD7C-478C-93A8-23DFCD4801BC}">
      <dgm:prSet/>
      <dgm:spPr/>
      <dgm:t>
        <a:bodyPr/>
        <a:lstStyle/>
        <a:p>
          <a:endParaRPr lang="ru-RU"/>
        </a:p>
      </dgm:t>
    </dgm:pt>
    <dgm:pt modelId="{6C20CF67-CA54-47DE-A633-23B6E119C4B5}" type="sibTrans" cxnId="{6CC105B5-AD7C-478C-93A8-23DFCD4801BC}">
      <dgm:prSet/>
      <dgm:spPr/>
      <dgm:t>
        <a:bodyPr/>
        <a:lstStyle/>
        <a:p>
          <a:endParaRPr lang="ru-RU"/>
        </a:p>
      </dgm:t>
    </dgm:pt>
    <dgm:pt modelId="{A282C5A0-2A90-4079-9F51-3EA6DDC4AF06}">
      <dgm:prSet phldrT="[Текст]"/>
      <dgm:spPr/>
      <dgm:t>
        <a:bodyPr/>
        <a:lstStyle/>
        <a:p>
          <a:r>
            <a:rPr lang="ru-RU" dirty="0" err="1" smtClean="0"/>
            <a:t>зіставлення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образом — метою </a:t>
          </a:r>
          <a:endParaRPr lang="ru-RU" dirty="0"/>
        </a:p>
      </dgm:t>
    </dgm:pt>
    <dgm:pt modelId="{967794FE-4165-45C1-B185-80E6B84F8D24}" type="parTrans" cxnId="{FEEFA8D5-1E93-4D67-BE56-F5715D5E242E}">
      <dgm:prSet/>
      <dgm:spPr/>
      <dgm:t>
        <a:bodyPr/>
        <a:lstStyle/>
        <a:p>
          <a:endParaRPr lang="ru-RU"/>
        </a:p>
      </dgm:t>
    </dgm:pt>
    <dgm:pt modelId="{D11CC4D2-7C3E-484C-BD6F-783B85EB59D5}" type="sibTrans" cxnId="{FEEFA8D5-1E93-4D67-BE56-F5715D5E242E}">
      <dgm:prSet/>
      <dgm:spPr/>
      <dgm:t>
        <a:bodyPr/>
        <a:lstStyle/>
        <a:p>
          <a:endParaRPr lang="ru-RU"/>
        </a:p>
      </dgm:t>
    </dgm:pt>
    <dgm:pt modelId="{FD476669-AA23-4259-A6AC-FE09466D76D7}">
      <dgm:prSet phldrT="[Текст]"/>
      <dgm:spPr/>
      <dgm:t>
        <a:bodyPr/>
        <a:lstStyle/>
        <a:p>
          <a:r>
            <a:rPr lang="ru-RU" dirty="0" err="1" smtClean="0"/>
            <a:t>корекція</a:t>
          </a:r>
          <a:endParaRPr lang="ru-RU" dirty="0"/>
        </a:p>
      </dgm:t>
    </dgm:pt>
    <dgm:pt modelId="{70CC64C7-72DA-42CB-B9EC-D9CE03349A36}" type="parTrans" cxnId="{A9DA3D86-F661-407D-9EDB-6E379A65776F}">
      <dgm:prSet/>
      <dgm:spPr/>
      <dgm:t>
        <a:bodyPr/>
        <a:lstStyle/>
        <a:p>
          <a:endParaRPr lang="ru-RU"/>
        </a:p>
      </dgm:t>
    </dgm:pt>
    <dgm:pt modelId="{91A12719-5954-4525-9BC8-814986FED897}" type="sibTrans" cxnId="{A9DA3D86-F661-407D-9EDB-6E379A65776F}">
      <dgm:prSet/>
      <dgm:spPr/>
      <dgm:t>
        <a:bodyPr/>
        <a:lstStyle/>
        <a:p>
          <a:endParaRPr lang="ru-RU"/>
        </a:p>
      </dgm:t>
    </dgm:pt>
    <dgm:pt modelId="{DDFF9C63-26FE-4C91-9D60-BB57203C04FA}">
      <dgm:prSet phldrT="[Текст]"/>
      <dgm:spPr/>
      <dgm:t>
        <a:bodyPr/>
        <a:lstStyle/>
        <a:p>
          <a:r>
            <a:rPr lang="ru-RU" dirty="0" err="1" smtClean="0"/>
            <a:t>м'язи</a:t>
          </a:r>
          <a:endParaRPr lang="ru-RU" dirty="0"/>
        </a:p>
      </dgm:t>
    </dgm:pt>
    <dgm:pt modelId="{024F984F-226D-463C-85D3-216EDF9CE6DC}" type="parTrans" cxnId="{6011BC7E-7F5B-4B40-9481-3AAFF930A2E1}">
      <dgm:prSet/>
      <dgm:spPr/>
      <dgm:t>
        <a:bodyPr/>
        <a:lstStyle/>
        <a:p>
          <a:endParaRPr lang="ru-RU"/>
        </a:p>
      </dgm:t>
    </dgm:pt>
    <dgm:pt modelId="{83C1E817-D76B-4935-978B-5693CB142534}" type="sibTrans" cxnId="{6011BC7E-7F5B-4B40-9481-3AAFF930A2E1}">
      <dgm:prSet/>
      <dgm:spPr/>
      <dgm:t>
        <a:bodyPr/>
        <a:lstStyle/>
        <a:p>
          <a:endParaRPr lang="ru-RU"/>
        </a:p>
      </dgm:t>
    </dgm:pt>
    <dgm:pt modelId="{D59A757F-7286-4CBE-8E39-F7715BC1B642}" type="pres">
      <dgm:prSet presAssocID="{B4FA60E2-9021-4D22-BCE0-7FAE47A7EE71}" presName="cycle" presStyleCnt="0">
        <dgm:presLayoutVars>
          <dgm:dir/>
          <dgm:resizeHandles val="exact"/>
        </dgm:presLayoutVars>
      </dgm:prSet>
      <dgm:spPr/>
    </dgm:pt>
    <dgm:pt modelId="{E4A7D347-60D9-414A-98A8-19387C5C25A4}" type="pres">
      <dgm:prSet presAssocID="{A7EA9299-B02C-4721-8D96-94FAACC6D9E8}" presName="node" presStyleLbl="node1" presStyleIdx="0" presStyleCnt="6" custScaleX="145507" custScaleY="1051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8C93E7-9F53-4321-9314-81B4B38333AD}" type="pres">
      <dgm:prSet presAssocID="{4AC94834-70D8-4D49-BBED-E7659DC164C3}" presName="sibTrans" presStyleLbl="sibTrans2D1" presStyleIdx="0" presStyleCnt="6"/>
      <dgm:spPr/>
    </dgm:pt>
    <dgm:pt modelId="{211909AE-7299-4BCC-AAAF-4034D612F08F}" type="pres">
      <dgm:prSet presAssocID="{4AC94834-70D8-4D49-BBED-E7659DC164C3}" presName="connectorText" presStyleLbl="sibTrans2D1" presStyleIdx="0" presStyleCnt="6"/>
      <dgm:spPr/>
    </dgm:pt>
    <dgm:pt modelId="{429C6D3F-CA5B-4BD5-B36F-6054A61369B3}" type="pres">
      <dgm:prSet presAssocID="{0A94A3F1-6B0F-432F-9207-B69DE210AB90}" presName="node" presStyleLbl="node1" presStyleIdx="1" presStyleCnt="6" custScaleX="148512" custScaleY="96221" custRadScaleRad="121218" custRadScaleInc="-528">
        <dgm:presLayoutVars>
          <dgm:bulletEnabled val="1"/>
        </dgm:presLayoutVars>
      </dgm:prSet>
      <dgm:spPr/>
    </dgm:pt>
    <dgm:pt modelId="{BFEC3E13-CC7B-4753-9C56-69612B7A38A9}" type="pres">
      <dgm:prSet presAssocID="{91301060-37E6-4945-B266-84680EE1E1E8}" presName="sibTrans" presStyleLbl="sibTrans2D1" presStyleIdx="1" presStyleCnt="6"/>
      <dgm:spPr/>
    </dgm:pt>
    <dgm:pt modelId="{284F50EF-A178-4A27-8B05-1700A2C11E66}" type="pres">
      <dgm:prSet presAssocID="{91301060-37E6-4945-B266-84680EE1E1E8}" presName="connectorText" presStyleLbl="sibTrans2D1" presStyleIdx="1" presStyleCnt="6"/>
      <dgm:spPr/>
    </dgm:pt>
    <dgm:pt modelId="{4017F022-759E-404F-9637-C9BFCC708246}" type="pres">
      <dgm:prSet presAssocID="{0B020C32-A5EB-46A1-919D-A6DCA21B9406}" presName="node" presStyleLbl="node1" presStyleIdx="2" presStyleCnt="6" custScaleX="158931" custRadScaleRad="128578" custRadScaleInc="-21274">
        <dgm:presLayoutVars>
          <dgm:bulletEnabled val="1"/>
        </dgm:presLayoutVars>
      </dgm:prSet>
      <dgm:spPr/>
    </dgm:pt>
    <dgm:pt modelId="{B47C22DD-58EA-4EFB-B025-0B6D4EF467B6}" type="pres">
      <dgm:prSet presAssocID="{6C20CF67-CA54-47DE-A633-23B6E119C4B5}" presName="sibTrans" presStyleLbl="sibTrans2D1" presStyleIdx="2" presStyleCnt="6"/>
      <dgm:spPr/>
    </dgm:pt>
    <dgm:pt modelId="{4CF70182-DFC4-4445-A007-F3474C193F17}" type="pres">
      <dgm:prSet presAssocID="{6C20CF67-CA54-47DE-A633-23B6E119C4B5}" presName="connectorText" presStyleLbl="sibTrans2D1" presStyleIdx="2" presStyleCnt="6"/>
      <dgm:spPr/>
    </dgm:pt>
    <dgm:pt modelId="{70305150-C021-4EEE-B85E-83575317EF34}" type="pres">
      <dgm:prSet presAssocID="{A282C5A0-2A90-4079-9F51-3EA6DDC4AF06}" presName="node" presStyleLbl="node1" presStyleIdx="3" presStyleCnt="6" custScaleX="188196">
        <dgm:presLayoutVars>
          <dgm:bulletEnabled val="1"/>
        </dgm:presLayoutVars>
      </dgm:prSet>
      <dgm:spPr/>
    </dgm:pt>
    <dgm:pt modelId="{E38F5F2F-A44D-476D-A645-19C5B934C353}" type="pres">
      <dgm:prSet presAssocID="{D11CC4D2-7C3E-484C-BD6F-783B85EB59D5}" presName="sibTrans" presStyleLbl="sibTrans2D1" presStyleIdx="3" presStyleCnt="6"/>
      <dgm:spPr/>
    </dgm:pt>
    <dgm:pt modelId="{3FC7C98D-43A0-427A-9FD2-159CE2319AB3}" type="pres">
      <dgm:prSet presAssocID="{D11CC4D2-7C3E-484C-BD6F-783B85EB59D5}" presName="connectorText" presStyleLbl="sibTrans2D1" presStyleIdx="3" presStyleCnt="6"/>
      <dgm:spPr/>
    </dgm:pt>
    <dgm:pt modelId="{C588A47D-5735-4A5C-9EE5-D78DC1789E83}" type="pres">
      <dgm:prSet presAssocID="{FD476669-AA23-4259-A6AC-FE09466D76D7}" presName="node" presStyleLbl="node1" presStyleIdx="4" presStyleCnt="6" custScaleX="169904" custRadScaleRad="123406" custRadScaleInc="23134">
        <dgm:presLayoutVars>
          <dgm:bulletEnabled val="1"/>
        </dgm:presLayoutVars>
      </dgm:prSet>
      <dgm:spPr/>
    </dgm:pt>
    <dgm:pt modelId="{CAF07725-B0A8-4BAF-8BE4-FDF418D40719}" type="pres">
      <dgm:prSet presAssocID="{91A12719-5954-4525-9BC8-814986FED897}" presName="sibTrans" presStyleLbl="sibTrans2D1" presStyleIdx="4" presStyleCnt="6"/>
      <dgm:spPr/>
    </dgm:pt>
    <dgm:pt modelId="{DDC6314F-9942-45D3-92DB-751E88765579}" type="pres">
      <dgm:prSet presAssocID="{91A12719-5954-4525-9BC8-814986FED897}" presName="connectorText" presStyleLbl="sibTrans2D1" presStyleIdx="4" presStyleCnt="6"/>
      <dgm:spPr/>
    </dgm:pt>
    <dgm:pt modelId="{891A383C-6776-4128-A220-5EC336C2666F}" type="pres">
      <dgm:prSet presAssocID="{DDFF9C63-26FE-4C91-9D60-BB57203C04FA}" presName="node" presStyleLbl="node1" presStyleIdx="5" presStyleCnt="6" custScaleX="168260" custScaleY="96221" custRadScaleRad="123604" custRadScaleInc="-127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F6A5AC-96F2-44FE-A732-F684C65D66D2}" type="pres">
      <dgm:prSet presAssocID="{83C1E817-D76B-4935-978B-5693CB142534}" presName="sibTrans" presStyleLbl="sibTrans2D1" presStyleIdx="5" presStyleCnt="6"/>
      <dgm:spPr/>
    </dgm:pt>
    <dgm:pt modelId="{00A596C1-1DBC-4304-8E38-CF6E96D20B3C}" type="pres">
      <dgm:prSet presAssocID="{83C1E817-D76B-4935-978B-5693CB142534}" presName="connectorText" presStyleLbl="sibTrans2D1" presStyleIdx="5" presStyleCnt="6"/>
      <dgm:spPr/>
    </dgm:pt>
  </dgm:ptLst>
  <dgm:cxnLst>
    <dgm:cxn modelId="{9A8F942D-8E48-4C92-BB86-54AAFE766A2F}" srcId="{B4FA60E2-9021-4D22-BCE0-7FAE47A7EE71}" destId="{0A94A3F1-6B0F-432F-9207-B69DE210AB90}" srcOrd="1" destOrd="0" parTransId="{BEC7AA14-D0E4-4EE1-B161-C199A4FAF4F8}" sibTransId="{91301060-37E6-4945-B266-84680EE1E1E8}"/>
    <dgm:cxn modelId="{D2826377-5934-47BB-9672-ED13949032AC}" type="presOf" srcId="{A282C5A0-2A90-4079-9F51-3EA6DDC4AF06}" destId="{70305150-C021-4EEE-B85E-83575317EF34}" srcOrd="0" destOrd="0" presId="urn:microsoft.com/office/officeart/2005/8/layout/cycle2"/>
    <dgm:cxn modelId="{032B0696-6B59-494A-82E9-3640E67BDFBC}" type="presOf" srcId="{A7EA9299-B02C-4721-8D96-94FAACC6D9E8}" destId="{E4A7D347-60D9-414A-98A8-19387C5C25A4}" srcOrd="0" destOrd="0" presId="urn:microsoft.com/office/officeart/2005/8/layout/cycle2"/>
    <dgm:cxn modelId="{9B7E6452-F9E5-4A03-B23F-EA54839318B1}" type="presOf" srcId="{0A94A3F1-6B0F-432F-9207-B69DE210AB90}" destId="{429C6D3F-CA5B-4BD5-B36F-6054A61369B3}" srcOrd="0" destOrd="0" presId="urn:microsoft.com/office/officeart/2005/8/layout/cycle2"/>
    <dgm:cxn modelId="{FEEFA8D5-1E93-4D67-BE56-F5715D5E242E}" srcId="{B4FA60E2-9021-4D22-BCE0-7FAE47A7EE71}" destId="{A282C5A0-2A90-4079-9F51-3EA6DDC4AF06}" srcOrd="3" destOrd="0" parTransId="{967794FE-4165-45C1-B185-80E6B84F8D24}" sibTransId="{D11CC4D2-7C3E-484C-BD6F-783B85EB59D5}"/>
    <dgm:cxn modelId="{F4398A0F-FE22-4476-BAFC-DE44F5FDE66A}" type="presOf" srcId="{91301060-37E6-4945-B266-84680EE1E1E8}" destId="{BFEC3E13-CC7B-4753-9C56-69612B7A38A9}" srcOrd="0" destOrd="0" presId="urn:microsoft.com/office/officeart/2005/8/layout/cycle2"/>
    <dgm:cxn modelId="{3219156F-204D-4EF2-824B-A54282CF44C5}" type="presOf" srcId="{4AC94834-70D8-4D49-BBED-E7659DC164C3}" destId="{211909AE-7299-4BCC-AAAF-4034D612F08F}" srcOrd="1" destOrd="0" presId="urn:microsoft.com/office/officeart/2005/8/layout/cycle2"/>
    <dgm:cxn modelId="{158D0EF3-E9C0-4B7E-8E01-7B9AC8F0BF63}" type="presOf" srcId="{B4FA60E2-9021-4D22-BCE0-7FAE47A7EE71}" destId="{D59A757F-7286-4CBE-8E39-F7715BC1B642}" srcOrd="0" destOrd="0" presId="urn:microsoft.com/office/officeart/2005/8/layout/cycle2"/>
    <dgm:cxn modelId="{54482EF1-8215-4B15-BBDA-CCF088B774B7}" type="presOf" srcId="{6C20CF67-CA54-47DE-A633-23B6E119C4B5}" destId="{B47C22DD-58EA-4EFB-B025-0B6D4EF467B6}" srcOrd="0" destOrd="0" presId="urn:microsoft.com/office/officeart/2005/8/layout/cycle2"/>
    <dgm:cxn modelId="{76A3CF8B-5FED-48FA-A57C-13E23D9620E1}" type="presOf" srcId="{D11CC4D2-7C3E-484C-BD6F-783B85EB59D5}" destId="{3FC7C98D-43A0-427A-9FD2-159CE2319AB3}" srcOrd="1" destOrd="0" presId="urn:microsoft.com/office/officeart/2005/8/layout/cycle2"/>
    <dgm:cxn modelId="{8E36821C-CDE9-4756-9E3C-AA7357EC830E}" type="presOf" srcId="{83C1E817-D76B-4935-978B-5693CB142534}" destId="{4EF6A5AC-96F2-44FE-A732-F684C65D66D2}" srcOrd="0" destOrd="0" presId="urn:microsoft.com/office/officeart/2005/8/layout/cycle2"/>
    <dgm:cxn modelId="{6CC105B5-AD7C-478C-93A8-23DFCD4801BC}" srcId="{B4FA60E2-9021-4D22-BCE0-7FAE47A7EE71}" destId="{0B020C32-A5EB-46A1-919D-A6DCA21B9406}" srcOrd="2" destOrd="0" parTransId="{5F2BE6CA-A581-4DEB-91F8-961EB3E004FB}" sibTransId="{6C20CF67-CA54-47DE-A633-23B6E119C4B5}"/>
    <dgm:cxn modelId="{55E226A0-D7D1-455C-9F24-8B854F1C0714}" type="presOf" srcId="{DDFF9C63-26FE-4C91-9D60-BB57203C04FA}" destId="{891A383C-6776-4128-A220-5EC336C2666F}" srcOrd="0" destOrd="0" presId="urn:microsoft.com/office/officeart/2005/8/layout/cycle2"/>
    <dgm:cxn modelId="{4285FDC2-94A6-460E-8395-B3F1F8F2037F}" type="presOf" srcId="{83C1E817-D76B-4935-978B-5693CB142534}" destId="{00A596C1-1DBC-4304-8E38-CF6E96D20B3C}" srcOrd="1" destOrd="0" presId="urn:microsoft.com/office/officeart/2005/8/layout/cycle2"/>
    <dgm:cxn modelId="{9D8CED7E-AA31-4153-BCB9-D8D11968153F}" type="presOf" srcId="{91A12719-5954-4525-9BC8-814986FED897}" destId="{DDC6314F-9942-45D3-92DB-751E88765579}" srcOrd="1" destOrd="0" presId="urn:microsoft.com/office/officeart/2005/8/layout/cycle2"/>
    <dgm:cxn modelId="{4B3FC4F6-C785-4756-9677-BC175B8F6F67}" type="presOf" srcId="{6C20CF67-CA54-47DE-A633-23B6E119C4B5}" destId="{4CF70182-DFC4-4445-A007-F3474C193F17}" srcOrd="1" destOrd="0" presId="urn:microsoft.com/office/officeart/2005/8/layout/cycle2"/>
    <dgm:cxn modelId="{531B9744-5E65-4969-BE8F-55961D2747AF}" type="presOf" srcId="{4AC94834-70D8-4D49-BBED-E7659DC164C3}" destId="{768C93E7-9F53-4321-9314-81B4B38333AD}" srcOrd="0" destOrd="0" presId="urn:microsoft.com/office/officeart/2005/8/layout/cycle2"/>
    <dgm:cxn modelId="{B2C7793A-1DE0-4651-9313-12F739C0837C}" type="presOf" srcId="{FD476669-AA23-4259-A6AC-FE09466D76D7}" destId="{C588A47D-5735-4A5C-9EE5-D78DC1789E83}" srcOrd="0" destOrd="0" presId="urn:microsoft.com/office/officeart/2005/8/layout/cycle2"/>
    <dgm:cxn modelId="{A9DA3D86-F661-407D-9EDB-6E379A65776F}" srcId="{B4FA60E2-9021-4D22-BCE0-7FAE47A7EE71}" destId="{FD476669-AA23-4259-A6AC-FE09466D76D7}" srcOrd="4" destOrd="0" parTransId="{70CC64C7-72DA-42CB-B9EC-D9CE03349A36}" sibTransId="{91A12719-5954-4525-9BC8-814986FED897}"/>
    <dgm:cxn modelId="{3A05E812-43EC-4290-93F5-7883114E5198}" type="presOf" srcId="{0B020C32-A5EB-46A1-919D-A6DCA21B9406}" destId="{4017F022-759E-404F-9637-C9BFCC708246}" srcOrd="0" destOrd="0" presId="urn:microsoft.com/office/officeart/2005/8/layout/cycle2"/>
    <dgm:cxn modelId="{6011BC7E-7F5B-4B40-9481-3AAFF930A2E1}" srcId="{B4FA60E2-9021-4D22-BCE0-7FAE47A7EE71}" destId="{DDFF9C63-26FE-4C91-9D60-BB57203C04FA}" srcOrd="5" destOrd="0" parTransId="{024F984F-226D-463C-85D3-216EDF9CE6DC}" sibTransId="{83C1E817-D76B-4935-978B-5693CB142534}"/>
    <dgm:cxn modelId="{8D8E4EB7-8093-4ED4-83E6-E8E65FFBA641}" type="presOf" srcId="{91A12719-5954-4525-9BC8-814986FED897}" destId="{CAF07725-B0A8-4BAF-8BE4-FDF418D40719}" srcOrd="0" destOrd="0" presId="urn:microsoft.com/office/officeart/2005/8/layout/cycle2"/>
    <dgm:cxn modelId="{2FC22B25-41FF-478B-8A36-D6E4745FF9B7}" type="presOf" srcId="{D11CC4D2-7C3E-484C-BD6F-783B85EB59D5}" destId="{E38F5F2F-A44D-476D-A645-19C5B934C353}" srcOrd="0" destOrd="0" presId="urn:microsoft.com/office/officeart/2005/8/layout/cycle2"/>
    <dgm:cxn modelId="{E086CA11-3780-494A-BD41-2868F445AC6F}" srcId="{B4FA60E2-9021-4D22-BCE0-7FAE47A7EE71}" destId="{A7EA9299-B02C-4721-8D96-94FAACC6D9E8}" srcOrd="0" destOrd="0" parTransId="{56FE6B46-BD00-429E-B25A-8ED60D0E0B72}" sibTransId="{4AC94834-70D8-4D49-BBED-E7659DC164C3}"/>
    <dgm:cxn modelId="{90F6839C-9BFF-4406-88C1-3B3AB19EE37A}" type="presOf" srcId="{91301060-37E6-4945-B266-84680EE1E1E8}" destId="{284F50EF-A178-4A27-8B05-1700A2C11E66}" srcOrd="1" destOrd="0" presId="urn:microsoft.com/office/officeart/2005/8/layout/cycle2"/>
    <dgm:cxn modelId="{8F922B0E-C2BF-409B-9D15-89406E53FB16}" type="presParOf" srcId="{D59A757F-7286-4CBE-8E39-F7715BC1B642}" destId="{E4A7D347-60D9-414A-98A8-19387C5C25A4}" srcOrd="0" destOrd="0" presId="urn:microsoft.com/office/officeart/2005/8/layout/cycle2"/>
    <dgm:cxn modelId="{ADF3826E-FCB3-4143-A32A-9DFD047310F0}" type="presParOf" srcId="{D59A757F-7286-4CBE-8E39-F7715BC1B642}" destId="{768C93E7-9F53-4321-9314-81B4B38333AD}" srcOrd="1" destOrd="0" presId="urn:microsoft.com/office/officeart/2005/8/layout/cycle2"/>
    <dgm:cxn modelId="{FBA1F258-778C-4281-925D-824DB2BFCB8E}" type="presParOf" srcId="{768C93E7-9F53-4321-9314-81B4B38333AD}" destId="{211909AE-7299-4BCC-AAAF-4034D612F08F}" srcOrd="0" destOrd="0" presId="urn:microsoft.com/office/officeart/2005/8/layout/cycle2"/>
    <dgm:cxn modelId="{13A9258D-88BF-4320-9762-976571628D8F}" type="presParOf" srcId="{D59A757F-7286-4CBE-8E39-F7715BC1B642}" destId="{429C6D3F-CA5B-4BD5-B36F-6054A61369B3}" srcOrd="2" destOrd="0" presId="urn:microsoft.com/office/officeart/2005/8/layout/cycle2"/>
    <dgm:cxn modelId="{EE6EA6A1-73D7-453D-939E-23DF0F5457A3}" type="presParOf" srcId="{D59A757F-7286-4CBE-8E39-F7715BC1B642}" destId="{BFEC3E13-CC7B-4753-9C56-69612B7A38A9}" srcOrd="3" destOrd="0" presId="urn:microsoft.com/office/officeart/2005/8/layout/cycle2"/>
    <dgm:cxn modelId="{C6CC7ACC-B9EE-464A-A2D6-BA0B5F676EA7}" type="presParOf" srcId="{BFEC3E13-CC7B-4753-9C56-69612B7A38A9}" destId="{284F50EF-A178-4A27-8B05-1700A2C11E66}" srcOrd="0" destOrd="0" presId="urn:microsoft.com/office/officeart/2005/8/layout/cycle2"/>
    <dgm:cxn modelId="{C2130BA5-1EB8-4EAB-86D5-F484FE5DBE8D}" type="presParOf" srcId="{D59A757F-7286-4CBE-8E39-F7715BC1B642}" destId="{4017F022-759E-404F-9637-C9BFCC708246}" srcOrd="4" destOrd="0" presId="urn:microsoft.com/office/officeart/2005/8/layout/cycle2"/>
    <dgm:cxn modelId="{9A193A33-FED7-4C62-AEFB-A493B457F680}" type="presParOf" srcId="{D59A757F-7286-4CBE-8E39-F7715BC1B642}" destId="{B47C22DD-58EA-4EFB-B025-0B6D4EF467B6}" srcOrd="5" destOrd="0" presId="urn:microsoft.com/office/officeart/2005/8/layout/cycle2"/>
    <dgm:cxn modelId="{57FFAAB9-7826-4A3F-8E1B-2C62970F6B80}" type="presParOf" srcId="{B47C22DD-58EA-4EFB-B025-0B6D4EF467B6}" destId="{4CF70182-DFC4-4445-A007-F3474C193F17}" srcOrd="0" destOrd="0" presId="urn:microsoft.com/office/officeart/2005/8/layout/cycle2"/>
    <dgm:cxn modelId="{F3A33C6E-55D7-4977-88D9-5604CBEB2411}" type="presParOf" srcId="{D59A757F-7286-4CBE-8E39-F7715BC1B642}" destId="{70305150-C021-4EEE-B85E-83575317EF34}" srcOrd="6" destOrd="0" presId="urn:microsoft.com/office/officeart/2005/8/layout/cycle2"/>
    <dgm:cxn modelId="{ACC75253-2D35-4AD7-9ED4-192E891D1468}" type="presParOf" srcId="{D59A757F-7286-4CBE-8E39-F7715BC1B642}" destId="{E38F5F2F-A44D-476D-A645-19C5B934C353}" srcOrd="7" destOrd="0" presId="urn:microsoft.com/office/officeart/2005/8/layout/cycle2"/>
    <dgm:cxn modelId="{34B631E9-87CF-4A2B-9502-2A481A7D0D52}" type="presParOf" srcId="{E38F5F2F-A44D-476D-A645-19C5B934C353}" destId="{3FC7C98D-43A0-427A-9FD2-159CE2319AB3}" srcOrd="0" destOrd="0" presId="urn:microsoft.com/office/officeart/2005/8/layout/cycle2"/>
    <dgm:cxn modelId="{E592827E-67E3-41D3-BFA8-61166947650C}" type="presParOf" srcId="{D59A757F-7286-4CBE-8E39-F7715BC1B642}" destId="{C588A47D-5735-4A5C-9EE5-D78DC1789E83}" srcOrd="8" destOrd="0" presId="urn:microsoft.com/office/officeart/2005/8/layout/cycle2"/>
    <dgm:cxn modelId="{6F9AA8E7-7223-469E-B8B3-E32E9774EBA2}" type="presParOf" srcId="{D59A757F-7286-4CBE-8E39-F7715BC1B642}" destId="{CAF07725-B0A8-4BAF-8BE4-FDF418D40719}" srcOrd="9" destOrd="0" presId="urn:microsoft.com/office/officeart/2005/8/layout/cycle2"/>
    <dgm:cxn modelId="{C2F9AB0D-592C-49B3-B0BB-E4F6EDC8B872}" type="presParOf" srcId="{CAF07725-B0A8-4BAF-8BE4-FDF418D40719}" destId="{DDC6314F-9942-45D3-92DB-751E88765579}" srcOrd="0" destOrd="0" presId="urn:microsoft.com/office/officeart/2005/8/layout/cycle2"/>
    <dgm:cxn modelId="{C8FBC11A-1BDA-482C-8D20-D60D0D28B727}" type="presParOf" srcId="{D59A757F-7286-4CBE-8E39-F7715BC1B642}" destId="{891A383C-6776-4128-A220-5EC336C2666F}" srcOrd="10" destOrd="0" presId="urn:microsoft.com/office/officeart/2005/8/layout/cycle2"/>
    <dgm:cxn modelId="{20A59027-DBCF-43CE-AEAD-481C04449C34}" type="presParOf" srcId="{D59A757F-7286-4CBE-8E39-F7715BC1B642}" destId="{4EF6A5AC-96F2-44FE-A732-F684C65D66D2}" srcOrd="11" destOrd="0" presId="urn:microsoft.com/office/officeart/2005/8/layout/cycle2"/>
    <dgm:cxn modelId="{F33A10CE-1B25-40D6-AEE6-7644691EA289}" type="presParOf" srcId="{4EF6A5AC-96F2-44FE-A732-F684C65D66D2}" destId="{00A596C1-1DBC-4304-8E38-CF6E96D20B3C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7304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насамперед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осмислена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словами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осмислених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об'єднаних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єдністю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мотиву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Ігрова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безпосередній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не через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специфічний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утилітарний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дорослих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066800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ігор відповідно до вікового розвитку: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643998" cy="5574428"/>
          </a:xfrm>
        </p:spPr>
        <p:txBody>
          <a:bodyPr/>
          <a:lstStyle/>
          <a:p>
            <a:r>
              <a:rPr lang="uk-UA" i="1" dirty="0" err="1" smtClean="0"/>
              <a:t>Предметно-маніпулятивна</a:t>
            </a:r>
            <a:r>
              <a:rPr lang="uk-UA" dirty="0" smtClean="0"/>
              <a:t>.</a:t>
            </a:r>
          </a:p>
          <a:p>
            <a:pPr algn="just"/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uk-UA" dirty="0" smtClean="0"/>
              <a:t>самосвідомості</a:t>
            </a:r>
            <a:r>
              <a:rPr lang="ru-RU" dirty="0" smtClean="0"/>
              <a:t> </a:t>
            </a:r>
            <a:r>
              <a:rPr lang="ru-RU" dirty="0" err="1" smtClean="0"/>
              <a:t>дитина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виокремлювати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«Я»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 </a:t>
            </a:r>
            <a:r>
              <a:rPr lang="ru-RU" dirty="0" err="1" smtClean="0"/>
              <a:t>Дитина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«</a:t>
            </a:r>
            <a:r>
              <a:rPr lang="ru-RU" dirty="0" err="1" smtClean="0"/>
              <a:t>програвати</a:t>
            </a:r>
            <a:r>
              <a:rPr lang="ru-RU" dirty="0" smtClean="0"/>
              <a:t>»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дорослих</a:t>
            </a:r>
            <a:r>
              <a:rPr lang="ru-RU" dirty="0" smtClean="0"/>
              <a:t>. </a:t>
            </a:r>
            <a:r>
              <a:rPr lang="ru-RU" dirty="0" err="1" smtClean="0"/>
              <a:t>Виникає</a:t>
            </a:r>
            <a:r>
              <a:rPr lang="ru-RU" i="1" dirty="0" smtClean="0"/>
              <a:t> </a:t>
            </a:r>
            <a:r>
              <a:rPr lang="ru-RU" i="1" dirty="0" err="1" smtClean="0"/>
              <a:t>сюжетно-рольова</a:t>
            </a:r>
            <a:r>
              <a:rPr lang="ru-RU" i="1" dirty="0" smtClean="0"/>
              <a:t> </a:t>
            </a:r>
            <a:r>
              <a:rPr lang="ru-RU" i="1" dirty="0" err="1" smtClean="0"/>
              <a:t>гра</a:t>
            </a:r>
            <a:r>
              <a:rPr lang="ru-RU" dirty="0" smtClean="0"/>
              <a:t>, теми та </a:t>
            </a:r>
            <a:r>
              <a:rPr lang="ru-RU" dirty="0" err="1" smtClean="0"/>
              <a:t>сюжети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розширюються</a:t>
            </a:r>
            <a:r>
              <a:rPr lang="ru-RU" dirty="0" smtClean="0"/>
              <a:t> в </a:t>
            </a:r>
            <a:r>
              <a:rPr lang="ru-RU" dirty="0" err="1" smtClean="0"/>
              <a:t>міру</a:t>
            </a:r>
            <a:r>
              <a:rPr lang="ru-RU" dirty="0" smtClean="0"/>
              <a:t> </a:t>
            </a:r>
            <a:r>
              <a:rPr lang="ru-RU" dirty="0" err="1" smtClean="0"/>
              <a:t>накопичення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досвіду</a:t>
            </a:r>
            <a:endParaRPr lang="ru-RU" dirty="0" smtClean="0"/>
          </a:p>
          <a:p>
            <a:r>
              <a:rPr lang="ru-RU" i="1" dirty="0" err="1" smtClean="0"/>
              <a:t>Гра</a:t>
            </a:r>
            <a:r>
              <a:rPr lang="ru-RU" i="1" dirty="0" smtClean="0"/>
              <a:t> </a:t>
            </a:r>
            <a:r>
              <a:rPr lang="ru-RU" i="1" dirty="0" smtClean="0"/>
              <a:t>за правилами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8742"/>
          </a:xfrm>
        </p:spPr>
        <p:txBody>
          <a:bodyPr/>
          <a:lstStyle/>
          <a:p>
            <a:pPr algn="just"/>
            <a:r>
              <a:rPr lang="uk-UA" b="1" dirty="0" smtClean="0"/>
              <a:t>Учіння</a:t>
            </a:r>
            <a:r>
              <a:rPr lang="uk-UA" dirty="0" smtClean="0"/>
              <a:t> полягає у засвоєнні узагальнених результатів попередньої праці інших людей</a:t>
            </a:r>
          </a:p>
          <a:p>
            <a:endParaRPr lang="uk-UA" dirty="0" smtClean="0"/>
          </a:p>
          <a:p>
            <a:pPr algn="just"/>
            <a:r>
              <a:rPr lang="ru-RU" dirty="0" smtClean="0"/>
              <a:t>Головна </a:t>
            </a:r>
            <a:r>
              <a:rPr lang="ru-RU" b="1" i="1" dirty="0" smtClean="0"/>
              <a:t>мета</a:t>
            </a:r>
            <a:r>
              <a:rPr lang="ru-RU" dirty="0" smtClean="0"/>
              <a:t> </a:t>
            </a:r>
            <a:r>
              <a:rPr lang="ru-RU" dirty="0" err="1" smtClean="0"/>
              <a:t>учіння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підготовка</a:t>
            </a:r>
            <a:r>
              <a:rPr lang="ru-RU" dirty="0" smtClean="0"/>
              <a:t> до </a:t>
            </a:r>
            <a:r>
              <a:rPr lang="ru-RU" dirty="0" err="1" smtClean="0"/>
              <a:t>майбутньої</a:t>
            </a:r>
            <a:r>
              <a:rPr lang="ru-RU" dirty="0" smtClean="0"/>
              <a:t> </a:t>
            </a:r>
            <a:r>
              <a:rPr lang="ru-RU" dirty="0" err="1" smtClean="0"/>
              <a:t>самостійної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а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b="1" i="1" dirty="0" err="1" smtClean="0"/>
              <a:t>засіб</a:t>
            </a:r>
            <a:r>
              <a:rPr lang="ru-RU" dirty="0" smtClean="0"/>
              <a:t> – </a:t>
            </a:r>
            <a:r>
              <a:rPr lang="ru-RU" dirty="0" err="1" smtClean="0"/>
              <a:t>засвоєння</a:t>
            </a:r>
            <a:r>
              <a:rPr lang="ru-RU" dirty="0" smtClean="0"/>
              <a:t> </a:t>
            </a:r>
            <a:r>
              <a:rPr lang="ru-RU" dirty="0" err="1" smtClean="0"/>
              <a:t>узагальнених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створено </a:t>
            </a:r>
            <a:r>
              <a:rPr lang="ru-RU" dirty="0" err="1" smtClean="0"/>
              <a:t>попередньою</a:t>
            </a:r>
            <a:r>
              <a:rPr lang="ru-RU" dirty="0" smtClean="0"/>
              <a:t> </a:t>
            </a:r>
            <a:r>
              <a:rPr lang="ru-RU" dirty="0" err="1" smtClean="0"/>
              <a:t>працею</a:t>
            </a:r>
            <a:r>
              <a:rPr lang="ru-RU" dirty="0" smtClean="0"/>
              <a:t> людей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1066800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Учіння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/>
          <a:lstStyle/>
          <a:p>
            <a:pPr lvl="0" algn="just"/>
            <a:r>
              <a:rPr lang="uk-UA" smtClean="0"/>
              <a:t>засвоєння</a:t>
            </a:r>
            <a:r>
              <a:rPr lang="uk-UA" smtClean="0"/>
              <a:t> інформації про властивості навколишніх предметів та явищ </a:t>
            </a:r>
            <a:r>
              <a:rPr lang="uk-UA" smtClean="0"/>
              <a:t>(знання</a:t>
            </a:r>
            <a:r>
              <a:rPr lang="uk-UA" smtClean="0"/>
              <a:t>); </a:t>
            </a:r>
            <a:endParaRPr lang="uk-UA" smtClean="0"/>
          </a:p>
          <a:p>
            <a:pPr lvl="0" algn="just"/>
            <a:r>
              <a:rPr lang="uk-UA" smtClean="0"/>
              <a:t>прийомів та </a:t>
            </a:r>
            <a:r>
              <a:rPr lang="uk-UA" smtClean="0"/>
              <a:t>операцій</a:t>
            </a:r>
            <a:r>
              <a:rPr lang="uk-UA" smtClean="0"/>
              <a:t>, з яких складаються основні види діяльності </a:t>
            </a:r>
            <a:r>
              <a:rPr lang="uk-UA" smtClean="0"/>
              <a:t>(навички</a:t>
            </a:r>
            <a:r>
              <a:rPr lang="uk-UA" smtClean="0"/>
              <a:t>); </a:t>
            </a:r>
            <a:endParaRPr lang="uk-UA" smtClean="0"/>
          </a:p>
          <a:p>
            <a:pPr lvl="0" algn="just"/>
            <a:r>
              <a:rPr lang="uk-UA" smtClean="0"/>
              <a:t>оволодіння способами використання вказаної інформації для правильного вибору прийомів та операцій відповідно до цілей і умов діяльності </a:t>
            </a:r>
            <a:r>
              <a:rPr lang="uk-UA" smtClean="0"/>
              <a:t>(уміння).</a:t>
            </a:r>
            <a:endParaRPr lang="uk-UA" smtClean="0"/>
          </a:p>
          <a:p>
            <a:pPr algn="just"/>
            <a:endParaRPr lang="uk-U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5800"/>
          </a:xfrm>
        </p:spPr>
        <p:txBody>
          <a:bodyPr/>
          <a:lstStyle/>
          <a:p>
            <a:pPr algn="just">
              <a:buNone/>
            </a:pPr>
            <a:r>
              <a:rPr lang="uk-UA" b="1" dirty="0" smtClean="0"/>
              <a:t>           Учіння</a:t>
            </a:r>
            <a:r>
              <a:rPr lang="uk-UA" dirty="0" smtClean="0"/>
              <a:t> – це активний процес спрямування діяльності і поведінки дитини на засвоєння нею суспільного досвіду людства</a:t>
            </a:r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7304"/>
          </a:xfrm>
        </p:spPr>
        <p:txBody>
          <a:bodyPr/>
          <a:lstStyle/>
          <a:p>
            <a:pPr algn="just">
              <a:buNone/>
            </a:pPr>
            <a:r>
              <a:rPr lang="uk-UA" dirty="0" smtClean="0"/>
              <a:t> </a:t>
            </a:r>
            <a:r>
              <a:rPr lang="uk-UA" dirty="0" smtClean="0"/>
              <a:t>        За своєю об'єктивною суспільною сутністю </a:t>
            </a:r>
            <a:r>
              <a:rPr lang="uk-UA" b="1" i="1" dirty="0" smtClean="0"/>
              <a:t>праця</a:t>
            </a:r>
            <a:r>
              <a:rPr lang="uk-UA" dirty="0" smtClean="0"/>
              <a:t> є діяльністю, спрямованою на створення суспільно корисного продукту.  </a:t>
            </a:r>
          </a:p>
          <a:p>
            <a:pPr algn="just">
              <a:buNone/>
            </a:pPr>
            <a:r>
              <a:rPr lang="uk-UA" dirty="0" smtClean="0"/>
              <a:t> </a:t>
            </a:r>
            <a:r>
              <a:rPr lang="uk-UA" dirty="0" smtClean="0"/>
              <a:t>         Специфіка характеру мотивації трудової діяльності визначається тією обставиною, що в трудовій діяльності всі її ланки підпорядковані кінцевому результату. Тому мета діяльності лежить не в ній самій, а в її продукті. </a:t>
            </a:r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4428"/>
          </a:xfrm>
        </p:spPr>
        <p:txBody>
          <a:bodyPr/>
          <a:lstStyle/>
          <a:p>
            <a:pPr algn="just">
              <a:buNone/>
            </a:pPr>
            <a:r>
              <a:rPr lang="uk-UA" dirty="0" smtClean="0"/>
              <a:t>          </a:t>
            </a:r>
            <a:r>
              <a:rPr lang="uk-UA" b="1" i="1" dirty="0" smtClean="0"/>
              <a:t>Провідним видом діяльності </a:t>
            </a:r>
            <a:r>
              <a:rPr lang="uk-UA" dirty="0" smtClean="0"/>
              <a:t>називається той вид діяльності, який на даному віковому етапі зумовлює головні, найважливіші зміни в психіці дитини, у її психічних процесах і психічних властивостях особистості, а не той, яким займається дитина.</a:t>
            </a:r>
            <a:endParaRPr lang="uk-U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571504"/>
          </a:xfrm>
        </p:spPr>
        <p:txBody>
          <a:bodyPr>
            <a:normAutofit/>
          </a:bodyPr>
          <a:lstStyle/>
          <a:p>
            <a:r>
              <a:rPr lang="uk-UA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Аспекти</a:t>
            </a:r>
            <a:r>
              <a:rPr lang="uk-UA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прогресивного перетворення </a:t>
            </a:r>
            <a:r>
              <a:rPr lang="uk-UA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діяльності:</a:t>
            </a:r>
            <a:endParaRPr lang="uk-UA" sz="2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2990"/>
          </a:xfrm>
        </p:spPr>
        <p:txBody>
          <a:bodyPr>
            <a:normAutofit/>
          </a:bodyPr>
          <a:lstStyle/>
          <a:p>
            <a:pPr lvl="0" algn="just"/>
            <a:r>
              <a:rPr lang="uk-UA" dirty="0" smtClean="0"/>
              <a:t>Філогенетичний розвиток системи діяльності людини.</a:t>
            </a:r>
          </a:p>
          <a:p>
            <a:pPr lvl="0" algn="just"/>
            <a:r>
              <a:rPr lang="uk-UA" dirty="0" smtClean="0"/>
              <a:t>Включення людини в різні види діяльності у процесі її індивідуального розвитку (онтогенез).</a:t>
            </a:r>
          </a:p>
          <a:p>
            <a:pPr lvl="0" algn="just"/>
            <a:r>
              <a:rPr lang="uk-UA" dirty="0" smtClean="0"/>
              <a:t>Зміни, що відбуваються всередині окремих видів діяльності в міру їх розвитку.</a:t>
            </a:r>
          </a:p>
          <a:p>
            <a:pPr lvl="0" algn="just"/>
            <a:r>
              <a:rPr lang="uk-UA" dirty="0" smtClean="0"/>
              <a:t>Диференціацію діяльності, у процесі якої з однієї діяльності народжується інша за рахунок уособлення та перетворення окремих дій у самостійні види діяльності.</a:t>
            </a:r>
          </a:p>
          <a:p>
            <a:pPr algn="just"/>
            <a:endParaRPr lang="uk-U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4362"/>
          </a:xfrm>
        </p:spPr>
        <p:txBody>
          <a:bodyPr/>
          <a:lstStyle/>
          <a:p>
            <a:pPr algn="just">
              <a:buNone/>
            </a:pPr>
            <a:r>
              <a:rPr lang="uk-UA" smtClean="0"/>
              <a:t>              Процес інтеграції підростаючого індивіда в діючу систему діяльностей називається </a:t>
            </a:r>
            <a:r>
              <a:rPr lang="uk-UA" b="1" i="1" smtClean="0"/>
              <a:t>соціалізацією</a:t>
            </a:r>
            <a:r>
              <a:rPr lang="uk-UA" smtClean="0"/>
              <a:t>, її поетапне здійснення передбачає поступове включення дитини в </a:t>
            </a:r>
            <a:r>
              <a:rPr lang="uk-UA" smtClean="0"/>
              <a:t>гру</a:t>
            </a:r>
            <a:r>
              <a:rPr lang="uk-UA" smtClean="0"/>
              <a:t>, учіння і </a:t>
            </a:r>
            <a:r>
              <a:rPr lang="uk-UA" smtClean="0"/>
              <a:t>працю</a:t>
            </a:r>
            <a:endParaRPr lang="uk-UA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495444"/>
          </a:xfrm>
        </p:spPr>
        <p:txBody>
          <a:bodyPr>
            <a:normAutofit/>
          </a:bodyPr>
          <a:lstStyle/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Діяльність людини має складну ієрархічну будову. Вона складається з кількох 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рівнів: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рівень особливих видів діяльності,</a:t>
            </a:r>
          </a:p>
          <a:p>
            <a:r>
              <a:rPr lang="uk-UA" dirty="0" smtClean="0"/>
              <a:t>рівень дій, </a:t>
            </a:r>
          </a:p>
          <a:p>
            <a:r>
              <a:rPr lang="uk-UA" dirty="0" smtClean="0"/>
              <a:t>рівень операцій.</a:t>
            </a:r>
          </a:p>
          <a:p>
            <a:r>
              <a:rPr lang="uk-UA" dirty="0" smtClean="0"/>
              <a:t>рівень психофізіологічних функцій.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143000"/>
            <a:ext cx="7286676" cy="3500446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реальний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зв'язок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суб'єкта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об'єктом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обов'язково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включена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психіка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Дія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, </a:t>
            </a:r>
            <a:r>
              <a:rPr lang="ru-RU" dirty="0" err="1" smtClean="0"/>
              <a:t>спрямований</a:t>
            </a:r>
            <a:r>
              <a:rPr lang="ru-RU" dirty="0" smtClean="0"/>
              <a:t> на </a:t>
            </a:r>
            <a:r>
              <a:rPr lang="ru-RU" dirty="0" err="1" smtClean="0"/>
              <a:t>реалізацію</a:t>
            </a:r>
            <a:r>
              <a:rPr lang="ru-RU" dirty="0" smtClean="0"/>
              <a:t> мети, яка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визначена</a:t>
            </a:r>
            <a:r>
              <a:rPr lang="ru-RU" dirty="0" smtClean="0"/>
              <a:t> як образ </a:t>
            </a:r>
            <a:r>
              <a:rPr lang="ru-RU" dirty="0" err="1" smtClean="0"/>
              <a:t>бажаного</a:t>
            </a:r>
            <a:r>
              <a:rPr lang="ru-RU" dirty="0" smtClean="0"/>
              <a:t> результату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Головними</a:t>
            </a:r>
            <a:r>
              <a:rPr lang="uk-U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характеристиками поняття </a:t>
            </a:r>
            <a:r>
              <a:rPr lang="uk-U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«дія</a:t>
            </a:r>
            <a:r>
              <a:rPr lang="uk-U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є такі </a:t>
            </a:r>
            <a:r>
              <a:rPr lang="uk-U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компоненти</a:t>
            </a:r>
            <a:endParaRPr lang="uk-UA" sz="28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mtClean="0"/>
              <a:t>дія</a:t>
            </a:r>
            <a:r>
              <a:rPr lang="uk-UA" smtClean="0"/>
              <a:t> включає як необхідний компонент акт свідомості у вигляді постановки й утримання </a:t>
            </a:r>
            <a:r>
              <a:rPr lang="uk-UA" smtClean="0"/>
              <a:t>мети;</a:t>
            </a:r>
            <a:endParaRPr lang="uk-UA" smtClean="0"/>
          </a:p>
          <a:p>
            <a:pPr algn="just"/>
            <a:r>
              <a:rPr lang="uk-UA" smtClean="0"/>
              <a:t>дія – це одночасно й акт </a:t>
            </a:r>
            <a:r>
              <a:rPr lang="uk-UA" smtClean="0"/>
              <a:t>поведінки</a:t>
            </a:r>
            <a:r>
              <a:rPr lang="uk-UA" smtClean="0"/>
              <a:t>, це </a:t>
            </a:r>
            <a:r>
              <a:rPr lang="uk-UA" smtClean="0"/>
              <a:t>рух</a:t>
            </a:r>
            <a:r>
              <a:rPr lang="uk-UA" smtClean="0"/>
              <a:t>, пов'язаний зі </a:t>
            </a:r>
            <a:r>
              <a:rPr lang="uk-UA" smtClean="0"/>
              <a:t>свідомістю.</a:t>
            </a:r>
            <a:endParaRPr lang="uk-UA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586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dirty="0" smtClean="0"/>
              <a:t>      Акти, на які розпадається дія, називаються </a:t>
            </a:r>
            <a:r>
              <a:rPr lang="uk-UA" b="1" dirty="0" smtClean="0"/>
              <a:t>операціями</a:t>
            </a:r>
            <a:r>
              <a:rPr lang="uk-UA" dirty="0" smtClean="0"/>
              <a:t>.</a:t>
            </a:r>
          </a:p>
          <a:p>
            <a:pPr algn="just">
              <a:buNone/>
            </a:pPr>
            <a:endParaRPr lang="uk-UA" dirty="0" smtClean="0"/>
          </a:p>
          <a:p>
            <a:pPr algn="just">
              <a:buNone/>
            </a:pPr>
            <a:r>
              <a:rPr lang="uk-UA" dirty="0" smtClean="0"/>
              <a:t>         Будь-яка предметна дія складається з певних рухів. З точки зору якості, рухи характеризуються силою, точністю, швидкістю, вправністю та координованістю.</a:t>
            </a:r>
          </a:p>
          <a:p>
            <a:pPr algn="just">
              <a:buNone/>
            </a:pPr>
            <a:endParaRPr lang="uk-UA" dirty="0" smtClean="0"/>
          </a:p>
          <a:p>
            <a:pPr algn="just">
              <a:buNone/>
            </a:pPr>
            <a:r>
              <a:rPr lang="ru-RU" dirty="0" smtClean="0"/>
              <a:t>        </a:t>
            </a:r>
            <a:r>
              <a:rPr lang="uk-UA" dirty="0" smtClean="0"/>
              <a:t>Щоб перетворити предмет діяльності в продукт, людина повинна не тільки мати образ – мету і план, але й одержувати інформацію про поточний стан предмета у процесі його перетворення</a:t>
            </a:r>
            <a:endParaRPr lang="uk-U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066800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Схема діяльності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0" y="571480"/>
          <a:ext cx="9429784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uk-UA" smtClean="0"/>
              <a:t>          Виключення з поля свідомості окремих компонентів свідомої </a:t>
            </a:r>
            <a:r>
              <a:rPr lang="uk-UA" smtClean="0"/>
              <a:t>дії</a:t>
            </a:r>
            <a:r>
              <a:rPr lang="uk-UA" smtClean="0"/>
              <a:t>, за допомогою яких вона </a:t>
            </a:r>
            <a:r>
              <a:rPr lang="uk-UA" smtClean="0"/>
              <a:t>виконується</a:t>
            </a:r>
            <a:r>
              <a:rPr lang="uk-UA" smtClean="0"/>
              <a:t>, називають </a:t>
            </a:r>
            <a:r>
              <a:rPr lang="uk-UA" smtClean="0"/>
              <a:t>автоматизацією</a:t>
            </a:r>
            <a:endParaRPr lang="uk-UA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4428"/>
          </a:xfrm>
        </p:spPr>
        <p:txBody>
          <a:bodyPr/>
          <a:lstStyle/>
          <a:p>
            <a:pPr algn="just"/>
            <a:r>
              <a:rPr lang="ru-RU" b="1" dirty="0" smtClean="0"/>
              <a:t>      </a:t>
            </a:r>
            <a:r>
              <a:rPr lang="uk-UA" b="1" dirty="0" smtClean="0"/>
              <a:t>Знання </a:t>
            </a:r>
            <a:r>
              <a:rPr lang="uk-UA" dirty="0" smtClean="0"/>
              <a:t>– це теоретично узагальнений суспільно-історичний досвід, результат оволодіння людиною дійсності, її пізнання.</a:t>
            </a:r>
          </a:p>
          <a:p>
            <a:pPr algn="just"/>
            <a:endParaRPr lang="uk-UA" dirty="0" smtClean="0"/>
          </a:p>
          <a:p>
            <a:pPr algn="just"/>
            <a:r>
              <a:rPr lang="ru-RU" b="1" dirty="0" smtClean="0"/>
              <a:t>      </a:t>
            </a:r>
            <a:r>
              <a:rPr lang="uk-UA" b="1" dirty="0" smtClean="0"/>
              <a:t>Уміння </a:t>
            </a:r>
            <a:r>
              <a:rPr lang="uk-UA" dirty="0" smtClean="0"/>
              <a:t>– це заснована на знаннях і навичках готовність людини успішно виконувати певну діяльність.</a:t>
            </a:r>
          </a:p>
          <a:p>
            <a:pPr algn="just"/>
            <a:endParaRPr lang="uk-UA" dirty="0" smtClean="0"/>
          </a:p>
          <a:p>
            <a:pPr algn="just"/>
            <a:r>
              <a:rPr lang="ru-RU" dirty="0" smtClean="0"/>
              <a:t>      </a:t>
            </a:r>
            <a:r>
              <a:rPr lang="uk-UA" b="1" dirty="0" smtClean="0"/>
              <a:t>Навичка</a:t>
            </a:r>
            <a:r>
              <a:rPr lang="uk-UA" dirty="0" smtClean="0"/>
              <a:t> – це дія, сформована шляхом повторення і характеризується високою мірою осягнення і відсутністю </a:t>
            </a:r>
            <a:r>
              <a:rPr lang="uk-UA" dirty="0" err="1" smtClean="0"/>
              <a:t>поелементної</a:t>
            </a:r>
            <a:r>
              <a:rPr lang="uk-UA" dirty="0" smtClean="0"/>
              <a:t> свідомої регуляції і контролю.</a:t>
            </a:r>
            <a:endParaRPr lang="uk-UA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501122" cy="1066800"/>
          </a:xfrm>
        </p:spPr>
        <p:txBody>
          <a:bodyPr>
            <a:noAutofit/>
          </a:bodyPr>
          <a:lstStyle/>
          <a:p>
            <a:r>
              <a:rPr lang="uk-UA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автоматизації дій і операцій їх перетворення в навички у структурі діяльності відбувається низка </a:t>
            </a:r>
            <a:r>
              <a:rPr lang="uk-UA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перетворень</a:t>
            </a:r>
            <a:endParaRPr lang="uk-UA" sz="2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автоматизовані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та </a:t>
            </a:r>
            <a:r>
              <a:rPr lang="ru-RU" dirty="0" err="1" smtClean="0"/>
              <a:t>операції</a:t>
            </a:r>
            <a:r>
              <a:rPr lang="ru-RU" dirty="0" smtClean="0"/>
              <a:t> </a:t>
            </a:r>
            <a:r>
              <a:rPr lang="ru-RU" dirty="0" err="1" smtClean="0"/>
              <a:t>зливаються</a:t>
            </a:r>
            <a:r>
              <a:rPr lang="ru-RU" dirty="0" smtClean="0"/>
              <a:t> в </a:t>
            </a:r>
            <a:r>
              <a:rPr lang="ru-RU" dirty="0" err="1" smtClean="0"/>
              <a:t>єдиний</a:t>
            </a:r>
            <a:r>
              <a:rPr lang="ru-RU" dirty="0" smtClean="0"/>
              <a:t> </a:t>
            </a:r>
            <a:r>
              <a:rPr lang="ru-RU" dirty="0" err="1" smtClean="0"/>
              <a:t>цілісний</a:t>
            </a:r>
            <a:r>
              <a:rPr lang="ru-RU" dirty="0" smtClean="0"/>
              <a:t> акт,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умінням</a:t>
            </a:r>
            <a:r>
              <a:rPr lang="ru-RU" dirty="0" smtClean="0"/>
              <a:t>;</a:t>
            </a:r>
          </a:p>
          <a:p>
            <a:r>
              <a:rPr lang="ru-RU" dirty="0" smtClean="0"/>
              <a:t>контроль за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операцією</a:t>
            </a:r>
            <a:r>
              <a:rPr lang="ru-RU" dirty="0" smtClean="0"/>
              <a:t> при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автоматизації</a:t>
            </a:r>
            <a:r>
              <a:rPr lang="ru-RU" dirty="0" smtClean="0"/>
              <a:t> </a:t>
            </a:r>
            <a:r>
              <a:rPr lang="ru-RU" dirty="0" err="1" smtClean="0"/>
              <a:t>зміщується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на </a:t>
            </a:r>
            <a:r>
              <a:rPr lang="ru-RU" dirty="0" err="1" smtClean="0"/>
              <a:t>кінцевий</a:t>
            </a:r>
            <a:r>
              <a:rPr lang="ru-RU" dirty="0" smtClean="0"/>
              <a:t> результат, а </a:t>
            </a:r>
            <a:r>
              <a:rPr lang="ru-RU" dirty="0" err="1" smtClean="0"/>
              <a:t>зовнішній</a:t>
            </a:r>
            <a:r>
              <a:rPr lang="ru-RU" dirty="0" smtClean="0"/>
              <a:t>, </a:t>
            </a:r>
            <a:r>
              <a:rPr lang="ru-RU" dirty="0" err="1" smtClean="0"/>
              <a:t>сенсорний</a:t>
            </a:r>
            <a:r>
              <a:rPr lang="ru-RU" dirty="0" smtClean="0"/>
              <a:t> контроль </a:t>
            </a:r>
            <a:r>
              <a:rPr lang="ru-RU" dirty="0" err="1" smtClean="0"/>
              <a:t>заміняється</a:t>
            </a:r>
            <a:r>
              <a:rPr lang="ru-RU" dirty="0" smtClean="0"/>
              <a:t> </a:t>
            </a:r>
            <a:r>
              <a:rPr lang="ru-RU" dirty="0" err="1" smtClean="0"/>
              <a:t>внутрішнім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66800"/>
          </a:xfrm>
        </p:spPr>
        <p:txBody>
          <a:bodyPr>
            <a:normAutofit/>
          </a:bodyPr>
          <a:lstStyle/>
          <a:p>
            <a:r>
              <a:rPr lang="uk-UA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Уміння</a:t>
            </a:r>
            <a:r>
              <a:rPr lang="uk-UA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навички поділяються на кілька </a:t>
            </a:r>
            <a:r>
              <a:rPr lang="uk-UA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типів:</a:t>
            </a:r>
            <a:endParaRPr lang="uk-UA" sz="2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/>
          <a:lstStyle/>
          <a:p>
            <a:r>
              <a:rPr lang="ru-RU" dirty="0" err="1" smtClean="0"/>
              <a:t>рухові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err="1" smtClean="0"/>
              <a:t>пізнавальні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err="1" smtClean="0"/>
              <a:t>теоретичні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практичні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головні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характеристики: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мотив, </a:t>
            </a:r>
          </a:p>
          <a:p>
            <a:r>
              <a:rPr lang="ru-RU" dirty="0" smtClean="0"/>
              <a:t>мета, </a:t>
            </a:r>
          </a:p>
          <a:p>
            <a:r>
              <a:rPr lang="ru-RU" dirty="0" smtClean="0"/>
              <a:t>предмет, </a:t>
            </a:r>
          </a:p>
          <a:p>
            <a:r>
              <a:rPr lang="ru-RU" dirty="0" smtClean="0"/>
              <a:t>структура,</a:t>
            </a:r>
          </a:p>
          <a:p>
            <a:r>
              <a:rPr lang="ru-RU" dirty="0" err="1" smtClean="0"/>
              <a:t>засоби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Ієрархія потреб за А.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Маслоу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Виктория\Навчальні предмети\Загальна психологія\maslou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428736"/>
            <a:ext cx="6752793" cy="5072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723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Мотивом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спонукає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заради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Мотив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величину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зусиль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докладає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суб'єкт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сприяє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розгортаються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Мотивами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виступати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потреби,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почуття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думки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утворення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Мета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ідеальне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уявлення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майбутнього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результату,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характер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9316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Предметом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справу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домагань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плану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поступово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пов'язаний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переходом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зовнішньої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внутрішньої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інтеріоризацією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тісно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зовнішня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психічна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сторони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виокремлюють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генетично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змінюють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одна одну: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гру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учіння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працю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214</TotalTime>
  <Words>874</Words>
  <PresentationFormat>Экран (4:3)</PresentationFormat>
  <Paragraphs>78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Городская</vt:lpstr>
      <vt:lpstr>Діяльність</vt:lpstr>
      <vt:lpstr>         Діяльність – це реальний зв'язок суб'єкта з об'єктом, до якого обов'язково включена психіка </vt:lpstr>
      <vt:lpstr>Діяльність людини має такі головні характеристики:</vt:lpstr>
      <vt:lpstr>Ієрархія потреб за А.Маслоу</vt:lpstr>
      <vt:lpstr>Слайд 5</vt:lpstr>
      <vt:lpstr>Слайд 6</vt:lpstr>
      <vt:lpstr>Слайд 7</vt:lpstr>
      <vt:lpstr>Слайд 8</vt:lpstr>
      <vt:lpstr>Слайд 9</vt:lpstr>
      <vt:lpstr>Слайд 10</vt:lpstr>
      <vt:lpstr>Види ігор відповідно до вікового розвитку:</vt:lpstr>
      <vt:lpstr>Слайд 12</vt:lpstr>
      <vt:lpstr>Учіння складається з таких елементів:</vt:lpstr>
      <vt:lpstr>Слайд 14</vt:lpstr>
      <vt:lpstr>Слайд 15</vt:lpstr>
      <vt:lpstr>Слайд 16</vt:lpstr>
      <vt:lpstr>Аспекти прогресивного перетворення діяльності:</vt:lpstr>
      <vt:lpstr>Слайд 18</vt:lpstr>
      <vt:lpstr>Діяльність людини має складну ієрархічну будову. Вона складається з кількох рівнів:</vt:lpstr>
      <vt:lpstr>Слайд 20</vt:lpstr>
      <vt:lpstr>Головними характеристиками поняття «дія» є такі компоненти</vt:lpstr>
      <vt:lpstr>Слайд 22</vt:lpstr>
      <vt:lpstr>Схема діяльності</vt:lpstr>
      <vt:lpstr>Слайд 24</vt:lpstr>
      <vt:lpstr>Слайд 25</vt:lpstr>
      <vt:lpstr>При автоматизації дій і операцій їх перетворення в навички у структурі діяльності відбувається низка перетворень</vt:lpstr>
      <vt:lpstr>Уміння та навички поділяються на кілька типів: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Діяльність</dc:title>
  <dc:creator>1</dc:creator>
  <cp:lastModifiedBy>1</cp:lastModifiedBy>
  <cp:revision>5</cp:revision>
  <dcterms:created xsi:type="dcterms:W3CDTF">2020-11-03T08:19:55Z</dcterms:created>
  <dcterms:modified xsi:type="dcterms:W3CDTF">2020-11-09T07:51:56Z</dcterms:modified>
</cp:coreProperties>
</file>