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747AD-4CEB-44DD-B93D-421900986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D73375-2BC7-4D5F-AB05-19EBD547B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65AE2-04D2-47E9-B3EF-0CC39476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BF9BA-E1E2-4491-89E7-8CD59CFD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EC18A-4195-4201-B0DF-5A105C68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013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DEEE-E4F5-4141-99EA-AC96AFD7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01C72-5C5D-441E-896B-9BC704F90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E1EE3-1173-449F-8B8A-85DA40B3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370AF-C004-4B5E-8A2C-86DB43E8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D23FA-DC94-4670-AD66-3209BB45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2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04F927-5A93-4018-B5D5-9B0B95BED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2D7FE-E847-4825-8AA5-7081DD030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6185F-79AF-4D4F-BC7F-023F3C1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6E1AF-5C57-4060-9C69-96D5B420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A26AB-0A91-4657-A945-116121D9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039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6FAAD-0ECA-4C42-98AE-8E135643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906FB-9213-459E-9D68-3A876B679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69002-4FD7-425C-AF14-A35B1C51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00D1E-1F16-4D91-8DB7-47665572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03330-E6B4-4F5A-95F0-57EAEC84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39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7CD11-218B-4607-9EAD-AD6F35F6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A2902-8A19-44A4-BC10-8A299E04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90C03-6978-4D0C-8DE0-7E96F7D7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56B20-90E0-419A-8621-8FE1E0E3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FEF58-2933-400B-8838-64A2116A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367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24E2-5D43-48A4-9B60-871CC098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675C6-7301-4C3A-A44D-3593E4664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EF793E-D0B7-47A4-913D-448EADDF3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2588F3-79C7-4106-82E0-72538DDB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7DB851-127A-41D2-955C-F47E0ADC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692768-B2CC-46F1-A97E-CF6021F2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324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64AA-1723-4288-A681-CC7E1EB0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F7E1B-C596-4FEF-8B51-BF569069E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3DD07-243B-489F-9C7D-4D877E7AE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CDD8D1-05BF-47A6-A4BA-06D3CB644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1C8516-E6F4-439E-85F4-AA901EA23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AD353D-B5D6-4BFB-87E1-6B5ADE8B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1C3302-B586-4D2A-B680-014F9E42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94485A-1644-40AA-AC35-2F34D35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6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31C39-BCC6-4CA2-A4B7-79B0914E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3BCFDD-D7D6-4FD3-96A1-1801CE14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FF968-200C-4D01-8177-1316E831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673C5-4E20-47B7-8DF9-BC10423D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952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7AEA64-40A3-4879-B6B0-BB08AA01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026322-7892-45BF-9E14-39736865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AE05D7-98D9-4A4A-A12E-11D819B6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8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EFA8-2DD6-48D7-83B1-B3D6E1A9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511E7-6B56-4EFB-A992-CA4992F4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5F012-572D-49AE-980F-B64B2F89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E561A-BEB6-4FE2-8831-BA765198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D55BE-02E1-48BF-9E77-BE64DF35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9D042D-C0F2-4805-A895-9F1CB912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99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F0D1-1CAC-4E00-9E42-2C970F4E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4C2109-3FD8-4DD5-9ECD-AEC3FE5ED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A89FD8-6F2E-4D03-8FA4-19528B651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11CB9-55B7-448A-B768-16186C48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18EB85-D6BE-4B32-A910-760EB7DE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2AC3FF-4A72-4A5C-BC9F-FFBBCAFF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52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D421C-E6B4-413B-8992-CD3678C0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9E8BE-64A9-4AC4-BC33-31E88788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2F86-88BB-486C-BF54-5347449D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4085-A031-4788-93F5-BABBA53CFF08}" type="datetimeFigureOut">
              <a:rPr lang="ru-UA" smtClean="0"/>
              <a:t>11.12.2022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17D2B-4F94-49A3-8608-698A57F9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B32DC-578E-4611-9B32-1F86D6506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CE79-DEA2-4AE4-B128-ACC064A588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64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06DF3-3F19-445A-9732-3486D6BCC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0CB7B2-0F5C-4860-BE3D-813A5500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81E72-5E1A-4821-A697-FC612C13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8F4B9-D176-4F60-92EA-AD01D604E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098EC3-C95A-490E-B4F8-8C134CD44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73E46-8558-448C-9252-483704C57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A9726-0D95-44BE-AF39-2CB81C8C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96785-74DD-4C76-A941-6D4485A9B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EB3BA-DB1A-4D21-A03E-0E20B6C33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7E88C-09C5-4A69-84F3-9F88B021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48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</cp:revision>
  <dcterms:created xsi:type="dcterms:W3CDTF">2022-12-11T19:23:00Z</dcterms:created>
  <dcterms:modified xsi:type="dcterms:W3CDTF">2022-12-11T19:24:00Z</dcterms:modified>
</cp:coreProperties>
</file>