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5" r:id="rId13"/>
    <p:sldId id="263" r:id="rId14"/>
    <p:sldId id="264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5F5F5F"/>
    <a:srgbClr val="CC0000"/>
    <a:srgbClr val="00FF00"/>
    <a:srgbClr val="99CC00"/>
    <a:srgbClr val="FF9900"/>
    <a:srgbClr val="FFFF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D1ED0-21C0-4842-A0D9-6B13CD8FDC2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6BDCDD6-A881-4E25-9986-50A71872F85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Внутрішня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політика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Директорії УНР</a:t>
          </a:r>
          <a:endParaRPr kumimoji="0" lang="ru-RU" altLang="uk-UA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81BFC54-A2CB-439B-8924-7999A2B075FF}" type="parTrans" cxnId="{CD1E0659-1D45-4A7D-BEE2-39D8FCF10854}">
      <dgm:prSet/>
      <dgm:spPr/>
      <dgm:t>
        <a:bodyPr/>
        <a:lstStyle/>
        <a:p>
          <a:endParaRPr lang="uk-UA"/>
        </a:p>
      </dgm:t>
    </dgm:pt>
    <dgm:pt modelId="{D2E8D997-7517-4A9A-82E9-70B78695699F}" type="sibTrans" cxnId="{CD1E0659-1D45-4A7D-BEE2-39D8FCF10854}">
      <dgm:prSet/>
      <dgm:spPr/>
      <dgm:t>
        <a:bodyPr/>
        <a:lstStyle/>
        <a:p>
          <a:endParaRPr lang="uk-UA"/>
        </a:p>
      </dgm:t>
    </dgm:pt>
    <dgm:pt modelId="{EBBA28AD-67FC-4ACC-8882-3ED1ACA82C4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Законодавча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сфера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DB3796A9-25B7-4E9A-835A-53CAD2BFAE89}" type="parTrans" cxnId="{87CC5F71-DAC7-4E19-883B-69B8FA37A595}">
      <dgm:prSet/>
      <dgm:spPr/>
      <dgm:t>
        <a:bodyPr/>
        <a:lstStyle/>
        <a:p>
          <a:endParaRPr lang="uk-UA"/>
        </a:p>
      </dgm:t>
    </dgm:pt>
    <dgm:pt modelId="{0F67A9A7-566A-4D77-888F-BC1121054A2E}" type="sibTrans" cxnId="{87CC5F71-DAC7-4E19-883B-69B8FA37A595}">
      <dgm:prSet/>
      <dgm:spPr/>
      <dgm:t>
        <a:bodyPr/>
        <a:lstStyle/>
        <a:p>
          <a:endParaRPr lang="uk-UA"/>
        </a:p>
      </dgm:t>
    </dgm:pt>
    <dgm:pt modelId="{90E92C15-9D27-4592-8BA2-941E283036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Аграрне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питання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03DF464-5146-4947-AD03-4B121E398EA5}" type="parTrans" cxnId="{0F93AE91-A6DA-429E-9BC8-3179618263A7}">
      <dgm:prSet/>
      <dgm:spPr/>
      <dgm:t>
        <a:bodyPr/>
        <a:lstStyle/>
        <a:p>
          <a:endParaRPr lang="uk-UA"/>
        </a:p>
      </dgm:t>
    </dgm:pt>
    <dgm:pt modelId="{732A2DBD-D902-4FE6-9915-2F9C8DEDC272}" type="sibTrans" cxnId="{0F93AE91-A6DA-429E-9BC8-3179618263A7}">
      <dgm:prSet/>
      <dgm:spPr/>
      <dgm:t>
        <a:bodyPr/>
        <a:lstStyle/>
        <a:p>
          <a:endParaRPr lang="uk-UA"/>
        </a:p>
      </dgm:t>
    </dgm:pt>
    <dgm:pt modelId="{5C82C40B-12C8-40D6-992C-7D010883B7C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Промислова 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робітнича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політика</a:t>
          </a:r>
          <a:endParaRPr kumimoji="0" lang="ru-RU" altLang="uk-UA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15375D0A-413E-4614-AE60-2289DB2AAAEE}" type="parTrans" cxnId="{B31EEB68-5E03-4ADC-8AA6-DD7EE4DCCC0B}">
      <dgm:prSet/>
      <dgm:spPr/>
      <dgm:t>
        <a:bodyPr/>
        <a:lstStyle/>
        <a:p>
          <a:endParaRPr lang="uk-UA"/>
        </a:p>
      </dgm:t>
    </dgm:pt>
    <dgm:pt modelId="{84794903-B3CE-4BF5-ADAA-454A9EA6B660}" type="sibTrans" cxnId="{B31EEB68-5E03-4ADC-8AA6-DD7EE4DCCC0B}">
      <dgm:prSet/>
      <dgm:spPr/>
      <dgm:t>
        <a:bodyPr/>
        <a:lstStyle/>
        <a:p>
          <a:endParaRPr lang="uk-UA"/>
        </a:p>
      </dgm:t>
    </dgm:pt>
    <dgm:pt modelId="{C6BF5967-2040-4ECC-8895-575B61D8286E}" type="pres">
      <dgm:prSet presAssocID="{574D1ED0-21C0-4842-A0D9-6B13CD8FDC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4940C5-3744-443A-BDAA-C6587338611A}" type="pres">
      <dgm:prSet presAssocID="{A6BDCDD6-A881-4E25-9986-50A71872F85F}" presName="hierRoot1" presStyleCnt="0">
        <dgm:presLayoutVars>
          <dgm:hierBranch/>
        </dgm:presLayoutVars>
      </dgm:prSet>
      <dgm:spPr/>
    </dgm:pt>
    <dgm:pt modelId="{5E40FC7A-90A9-49DA-9736-F314A81391BF}" type="pres">
      <dgm:prSet presAssocID="{A6BDCDD6-A881-4E25-9986-50A71872F85F}" presName="rootComposite1" presStyleCnt="0"/>
      <dgm:spPr/>
    </dgm:pt>
    <dgm:pt modelId="{290CAC63-6AB6-47C3-A950-DC89F059911B}" type="pres">
      <dgm:prSet presAssocID="{A6BDCDD6-A881-4E25-9986-50A71872F85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777F6D3-7DB4-43FE-A308-EA95C800C78B}" type="pres">
      <dgm:prSet presAssocID="{A6BDCDD6-A881-4E25-9986-50A71872F85F}" presName="rootConnector1" presStyleLbl="node1" presStyleIdx="0" presStyleCnt="0"/>
      <dgm:spPr/>
      <dgm:t>
        <a:bodyPr/>
        <a:lstStyle/>
        <a:p>
          <a:endParaRPr lang="uk-UA"/>
        </a:p>
      </dgm:t>
    </dgm:pt>
    <dgm:pt modelId="{C1D2A55B-6C80-4F75-9BDB-E7B152041D58}" type="pres">
      <dgm:prSet presAssocID="{A6BDCDD6-A881-4E25-9986-50A71872F85F}" presName="hierChild2" presStyleCnt="0"/>
      <dgm:spPr/>
    </dgm:pt>
    <dgm:pt modelId="{C4EED664-DAE6-4D5B-812B-E053155F3DC1}" type="pres">
      <dgm:prSet presAssocID="{DB3796A9-25B7-4E9A-835A-53CAD2BFAE89}" presName="Name35" presStyleLbl="parChTrans1D2" presStyleIdx="0" presStyleCnt="3"/>
      <dgm:spPr/>
    </dgm:pt>
    <dgm:pt modelId="{84D8FBFD-4335-4992-AE9F-33E33873196D}" type="pres">
      <dgm:prSet presAssocID="{EBBA28AD-67FC-4ACC-8882-3ED1ACA82C4F}" presName="hierRoot2" presStyleCnt="0">
        <dgm:presLayoutVars>
          <dgm:hierBranch/>
        </dgm:presLayoutVars>
      </dgm:prSet>
      <dgm:spPr/>
    </dgm:pt>
    <dgm:pt modelId="{B4AD9CF4-303B-4723-B8DE-7000037C1F8C}" type="pres">
      <dgm:prSet presAssocID="{EBBA28AD-67FC-4ACC-8882-3ED1ACA82C4F}" presName="rootComposite" presStyleCnt="0"/>
      <dgm:spPr/>
    </dgm:pt>
    <dgm:pt modelId="{07477A31-186A-478E-89F0-C35A3A6EBD57}" type="pres">
      <dgm:prSet presAssocID="{EBBA28AD-67FC-4ACC-8882-3ED1ACA82C4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AF6781A-D70C-4831-A63D-67EBDAE5A25E}" type="pres">
      <dgm:prSet presAssocID="{EBBA28AD-67FC-4ACC-8882-3ED1ACA82C4F}" presName="rootConnector" presStyleLbl="node2" presStyleIdx="0" presStyleCnt="3"/>
      <dgm:spPr/>
      <dgm:t>
        <a:bodyPr/>
        <a:lstStyle/>
        <a:p>
          <a:endParaRPr lang="uk-UA"/>
        </a:p>
      </dgm:t>
    </dgm:pt>
    <dgm:pt modelId="{66BAAB1E-9F6D-4202-B904-666818742C74}" type="pres">
      <dgm:prSet presAssocID="{EBBA28AD-67FC-4ACC-8882-3ED1ACA82C4F}" presName="hierChild4" presStyleCnt="0"/>
      <dgm:spPr/>
    </dgm:pt>
    <dgm:pt modelId="{078EB09A-4902-4089-8FF5-C2A7BB89B773}" type="pres">
      <dgm:prSet presAssocID="{EBBA28AD-67FC-4ACC-8882-3ED1ACA82C4F}" presName="hierChild5" presStyleCnt="0"/>
      <dgm:spPr/>
    </dgm:pt>
    <dgm:pt modelId="{E28C6C74-4579-47B0-BFFD-F4A6B1E008D7}" type="pres">
      <dgm:prSet presAssocID="{403DF464-5146-4947-AD03-4B121E398EA5}" presName="Name35" presStyleLbl="parChTrans1D2" presStyleIdx="1" presStyleCnt="3"/>
      <dgm:spPr/>
    </dgm:pt>
    <dgm:pt modelId="{35F0C77D-5CDE-4A5B-8AD4-748C81A83021}" type="pres">
      <dgm:prSet presAssocID="{90E92C15-9D27-4592-8BA2-941E28303689}" presName="hierRoot2" presStyleCnt="0">
        <dgm:presLayoutVars>
          <dgm:hierBranch/>
        </dgm:presLayoutVars>
      </dgm:prSet>
      <dgm:spPr/>
    </dgm:pt>
    <dgm:pt modelId="{903B5D10-C036-45BB-A21A-E357128669AA}" type="pres">
      <dgm:prSet presAssocID="{90E92C15-9D27-4592-8BA2-941E28303689}" presName="rootComposite" presStyleCnt="0"/>
      <dgm:spPr/>
    </dgm:pt>
    <dgm:pt modelId="{F32DAF9B-7351-4996-AA6F-B61C95B8A3FC}" type="pres">
      <dgm:prSet presAssocID="{90E92C15-9D27-4592-8BA2-941E2830368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6AE2CB2-D8DB-4B39-8FE1-F47CAD3F8826}" type="pres">
      <dgm:prSet presAssocID="{90E92C15-9D27-4592-8BA2-941E28303689}" presName="rootConnector" presStyleLbl="node2" presStyleIdx="1" presStyleCnt="3"/>
      <dgm:spPr/>
      <dgm:t>
        <a:bodyPr/>
        <a:lstStyle/>
        <a:p>
          <a:endParaRPr lang="uk-UA"/>
        </a:p>
      </dgm:t>
    </dgm:pt>
    <dgm:pt modelId="{61E99026-5DAF-463D-A7AA-73A7FE30269F}" type="pres">
      <dgm:prSet presAssocID="{90E92C15-9D27-4592-8BA2-941E28303689}" presName="hierChild4" presStyleCnt="0"/>
      <dgm:spPr/>
    </dgm:pt>
    <dgm:pt modelId="{5FC4EEB7-E304-4A05-87C7-74667B4FCE65}" type="pres">
      <dgm:prSet presAssocID="{90E92C15-9D27-4592-8BA2-941E28303689}" presName="hierChild5" presStyleCnt="0"/>
      <dgm:spPr/>
    </dgm:pt>
    <dgm:pt modelId="{ED600291-857F-4835-A873-47B0932F6D07}" type="pres">
      <dgm:prSet presAssocID="{15375D0A-413E-4614-AE60-2289DB2AAAEE}" presName="Name35" presStyleLbl="parChTrans1D2" presStyleIdx="2" presStyleCnt="3"/>
      <dgm:spPr/>
    </dgm:pt>
    <dgm:pt modelId="{500B540A-3E84-4E68-AA22-EE22406A3BE7}" type="pres">
      <dgm:prSet presAssocID="{5C82C40B-12C8-40D6-992C-7D010883B7C7}" presName="hierRoot2" presStyleCnt="0">
        <dgm:presLayoutVars>
          <dgm:hierBranch/>
        </dgm:presLayoutVars>
      </dgm:prSet>
      <dgm:spPr/>
    </dgm:pt>
    <dgm:pt modelId="{8C975E14-81A4-4414-9E56-3B692C5252FA}" type="pres">
      <dgm:prSet presAssocID="{5C82C40B-12C8-40D6-992C-7D010883B7C7}" presName="rootComposite" presStyleCnt="0"/>
      <dgm:spPr/>
    </dgm:pt>
    <dgm:pt modelId="{0C760AE7-35F8-48E0-98F3-9C553B9E8206}" type="pres">
      <dgm:prSet presAssocID="{5C82C40B-12C8-40D6-992C-7D010883B7C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AF23955-AB7D-4555-A890-763DE752AFB9}" type="pres">
      <dgm:prSet presAssocID="{5C82C40B-12C8-40D6-992C-7D010883B7C7}" presName="rootConnector" presStyleLbl="node2" presStyleIdx="2" presStyleCnt="3"/>
      <dgm:spPr/>
      <dgm:t>
        <a:bodyPr/>
        <a:lstStyle/>
        <a:p>
          <a:endParaRPr lang="uk-UA"/>
        </a:p>
      </dgm:t>
    </dgm:pt>
    <dgm:pt modelId="{B9572BCB-65B0-403E-8826-B26F148B09A2}" type="pres">
      <dgm:prSet presAssocID="{5C82C40B-12C8-40D6-992C-7D010883B7C7}" presName="hierChild4" presStyleCnt="0"/>
      <dgm:spPr/>
    </dgm:pt>
    <dgm:pt modelId="{43428F67-C908-4722-A736-E21FCD48B93E}" type="pres">
      <dgm:prSet presAssocID="{5C82C40B-12C8-40D6-992C-7D010883B7C7}" presName="hierChild5" presStyleCnt="0"/>
      <dgm:spPr/>
    </dgm:pt>
    <dgm:pt modelId="{46BED2A4-B247-44F1-9FA9-1352E5A06C55}" type="pres">
      <dgm:prSet presAssocID="{A6BDCDD6-A881-4E25-9986-50A71872F85F}" presName="hierChild3" presStyleCnt="0"/>
      <dgm:spPr/>
    </dgm:pt>
  </dgm:ptLst>
  <dgm:cxnLst>
    <dgm:cxn modelId="{8589B0E1-5F5F-4DDB-A24C-3D4038B040C0}" type="presOf" srcId="{90E92C15-9D27-4592-8BA2-941E28303689}" destId="{B6AE2CB2-D8DB-4B39-8FE1-F47CAD3F8826}" srcOrd="1" destOrd="0" presId="urn:microsoft.com/office/officeart/2005/8/layout/orgChart1"/>
    <dgm:cxn modelId="{87CC5F71-DAC7-4E19-883B-69B8FA37A595}" srcId="{A6BDCDD6-A881-4E25-9986-50A71872F85F}" destId="{EBBA28AD-67FC-4ACC-8882-3ED1ACA82C4F}" srcOrd="0" destOrd="0" parTransId="{DB3796A9-25B7-4E9A-835A-53CAD2BFAE89}" sibTransId="{0F67A9A7-566A-4D77-888F-BC1121054A2E}"/>
    <dgm:cxn modelId="{66ADE295-A7F7-4E7E-9AE1-096F4848AB69}" type="presOf" srcId="{EBBA28AD-67FC-4ACC-8882-3ED1ACA82C4F}" destId="{07477A31-186A-478E-89F0-C35A3A6EBD57}" srcOrd="0" destOrd="0" presId="urn:microsoft.com/office/officeart/2005/8/layout/orgChart1"/>
    <dgm:cxn modelId="{0F93AE91-A6DA-429E-9BC8-3179618263A7}" srcId="{A6BDCDD6-A881-4E25-9986-50A71872F85F}" destId="{90E92C15-9D27-4592-8BA2-941E28303689}" srcOrd="1" destOrd="0" parTransId="{403DF464-5146-4947-AD03-4B121E398EA5}" sibTransId="{732A2DBD-D902-4FE6-9915-2F9C8DEDC272}"/>
    <dgm:cxn modelId="{706EF8BC-8BEA-41BA-A15B-848FCFEC3DA5}" type="presOf" srcId="{DB3796A9-25B7-4E9A-835A-53CAD2BFAE89}" destId="{C4EED664-DAE6-4D5B-812B-E053155F3DC1}" srcOrd="0" destOrd="0" presId="urn:microsoft.com/office/officeart/2005/8/layout/orgChart1"/>
    <dgm:cxn modelId="{AF8ED139-CD46-42CC-8E30-5B3ED71F7669}" type="presOf" srcId="{403DF464-5146-4947-AD03-4B121E398EA5}" destId="{E28C6C74-4579-47B0-BFFD-F4A6B1E008D7}" srcOrd="0" destOrd="0" presId="urn:microsoft.com/office/officeart/2005/8/layout/orgChart1"/>
    <dgm:cxn modelId="{9C17D52F-7F71-461E-9F7D-5EC648F0AB6F}" type="presOf" srcId="{15375D0A-413E-4614-AE60-2289DB2AAAEE}" destId="{ED600291-857F-4835-A873-47B0932F6D07}" srcOrd="0" destOrd="0" presId="urn:microsoft.com/office/officeart/2005/8/layout/orgChart1"/>
    <dgm:cxn modelId="{6BD63728-99AA-4482-B309-3D475AB01588}" type="presOf" srcId="{574D1ED0-21C0-4842-A0D9-6B13CD8FDC22}" destId="{C6BF5967-2040-4ECC-8895-575B61D8286E}" srcOrd="0" destOrd="0" presId="urn:microsoft.com/office/officeart/2005/8/layout/orgChart1"/>
    <dgm:cxn modelId="{E4FD820F-2FB7-48BB-918F-3EA14AB97697}" type="presOf" srcId="{A6BDCDD6-A881-4E25-9986-50A71872F85F}" destId="{290CAC63-6AB6-47C3-A950-DC89F059911B}" srcOrd="0" destOrd="0" presId="urn:microsoft.com/office/officeart/2005/8/layout/orgChart1"/>
    <dgm:cxn modelId="{CD1E0659-1D45-4A7D-BEE2-39D8FCF10854}" srcId="{574D1ED0-21C0-4842-A0D9-6B13CD8FDC22}" destId="{A6BDCDD6-A881-4E25-9986-50A71872F85F}" srcOrd="0" destOrd="0" parTransId="{E81BFC54-A2CB-439B-8924-7999A2B075FF}" sibTransId="{D2E8D997-7517-4A9A-82E9-70B78695699F}"/>
    <dgm:cxn modelId="{D782049B-C0F6-441C-BD75-680F8F9FA41C}" type="presOf" srcId="{90E92C15-9D27-4592-8BA2-941E28303689}" destId="{F32DAF9B-7351-4996-AA6F-B61C95B8A3FC}" srcOrd="0" destOrd="0" presId="urn:microsoft.com/office/officeart/2005/8/layout/orgChart1"/>
    <dgm:cxn modelId="{2A328C0C-6705-4715-901F-EAF46752FF3E}" type="presOf" srcId="{5C82C40B-12C8-40D6-992C-7D010883B7C7}" destId="{0C760AE7-35F8-48E0-98F3-9C553B9E8206}" srcOrd="0" destOrd="0" presId="urn:microsoft.com/office/officeart/2005/8/layout/orgChart1"/>
    <dgm:cxn modelId="{913C77C8-951C-4B81-9C59-0381989A5A6F}" type="presOf" srcId="{A6BDCDD6-A881-4E25-9986-50A71872F85F}" destId="{5777F6D3-7DB4-43FE-A308-EA95C800C78B}" srcOrd="1" destOrd="0" presId="urn:microsoft.com/office/officeart/2005/8/layout/orgChart1"/>
    <dgm:cxn modelId="{F963786B-FB5B-49F5-8D84-EDD0073CC21C}" type="presOf" srcId="{EBBA28AD-67FC-4ACC-8882-3ED1ACA82C4F}" destId="{1AF6781A-D70C-4831-A63D-67EBDAE5A25E}" srcOrd="1" destOrd="0" presId="urn:microsoft.com/office/officeart/2005/8/layout/orgChart1"/>
    <dgm:cxn modelId="{90D66DA9-EFD9-4792-8628-0CBF5D84AA4C}" type="presOf" srcId="{5C82C40B-12C8-40D6-992C-7D010883B7C7}" destId="{9AF23955-AB7D-4555-A890-763DE752AFB9}" srcOrd="1" destOrd="0" presId="urn:microsoft.com/office/officeart/2005/8/layout/orgChart1"/>
    <dgm:cxn modelId="{B31EEB68-5E03-4ADC-8AA6-DD7EE4DCCC0B}" srcId="{A6BDCDD6-A881-4E25-9986-50A71872F85F}" destId="{5C82C40B-12C8-40D6-992C-7D010883B7C7}" srcOrd="2" destOrd="0" parTransId="{15375D0A-413E-4614-AE60-2289DB2AAAEE}" sibTransId="{84794903-B3CE-4BF5-ADAA-454A9EA6B660}"/>
    <dgm:cxn modelId="{726FEC35-5835-4EAC-9928-CFC7C63F83A4}" type="presParOf" srcId="{C6BF5967-2040-4ECC-8895-575B61D8286E}" destId="{E14940C5-3744-443A-BDAA-C6587338611A}" srcOrd="0" destOrd="0" presId="urn:microsoft.com/office/officeart/2005/8/layout/orgChart1"/>
    <dgm:cxn modelId="{0117EE85-455A-4B69-8B63-4135BB963258}" type="presParOf" srcId="{E14940C5-3744-443A-BDAA-C6587338611A}" destId="{5E40FC7A-90A9-49DA-9736-F314A81391BF}" srcOrd="0" destOrd="0" presId="urn:microsoft.com/office/officeart/2005/8/layout/orgChart1"/>
    <dgm:cxn modelId="{54058819-0360-4265-B9C3-00A4378CC29B}" type="presParOf" srcId="{5E40FC7A-90A9-49DA-9736-F314A81391BF}" destId="{290CAC63-6AB6-47C3-A950-DC89F059911B}" srcOrd="0" destOrd="0" presId="urn:microsoft.com/office/officeart/2005/8/layout/orgChart1"/>
    <dgm:cxn modelId="{A39893B0-6BEA-4362-8A2A-7490F2222648}" type="presParOf" srcId="{5E40FC7A-90A9-49DA-9736-F314A81391BF}" destId="{5777F6D3-7DB4-43FE-A308-EA95C800C78B}" srcOrd="1" destOrd="0" presId="urn:microsoft.com/office/officeart/2005/8/layout/orgChart1"/>
    <dgm:cxn modelId="{07CB23BA-C4ED-4955-A6F5-A3930F7E1C4E}" type="presParOf" srcId="{E14940C5-3744-443A-BDAA-C6587338611A}" destId="{C1D2A55B-6C80-4F75-9BDB-E7B152041D58}" srcOrd="1" destOrd="0" presId="urn:microsoft.com/office/officeart/2005/8/layout/orgChart1"/>
    <dgm:cxn modelId="{4CFC1E82-7086-4E86-91EC-4C006640EC2D}" type="presParOf" srcId="{C1D2A55B-6C80-4F75-9BDB-E7B152041D58}" destId="{C4EED664-DAE6-4D5B-812B-E053155F3DC1}" srcOrd="0" destOrd="0" presId="urn:microsoft.com/office/officeart/2005/8/layout/orgChart1"/>
    <dgm:cxn modelId="{05C6935E-53FD-4985-BD62-375EF786FE56}" type="presParOf" srcId="{C1D2A55B-6C80-4F75-9BDB-E7B152041D58}" destId="{84D8FBFD-4335-4992-AE9F-33E33873196D}" srcOrd="1" destOrd="0" presId="urn:microsoft.com/office/officeart/2005/8/layout/orgChart1"/>
    <dgm:cxn modelId="{A238539A-EA30-42C7-A220-5B47F55A46ED}" type="presParOf" srcId="{84D8FBFD-4335-4992-AE9F-33E33873196D}" destId="{B4AD9CF4-303B-4723-B8DE-7000037C1F8C}" srcOrd="0" destOrd="0" presId="urn:microsoft.com/office/officeart/2005/8/layout/orgChart1"/>
    <dgm:cxn modelId="{347CF4BD-35BB-4A5A-AAD7-DCC79179F34D}" type="presParOf" srcId="{B4AD9CF4-303B-4723-B8DE-7000037C1F8C}" destId="{07477A31-186A-478E-89F0-C35A3A6EBD57}" srcOrd="0" destOrd="0" presId="urn:microsoft.com/office/officeart/2005/8/layout/orgChart1"/>
    <dgm:cxn modelId="{57691501-80D1-45BF-AEA5-808F53162148}" type="presParOf" srcId="{B4AD9CF4-303B-4723-B8DE-7000037C1F8C}" destId="{1AF6781A-D70C-4831-A63D-67EBDAE5A25E}" srcOrd="1" destOrd="0" presId="urn:microsoft.com/office/officeart/2005/8/layout/orgChart1"/>
    <dgm:cxn modelId="{0FC88809-C776-4812-8E90-CC3998A89425}" type="presParOf" srcId="{84D8FBFD-4335-4992-AE9F-33E33873196D}" destId="{66BAAB1E-9F6D-4202-B904-666818742C74}" srcOrd="1" destOrd="0" presId="urn:microsoft.com/office/officeart/2005/8/layout/orgChart1"/>
    <dgm:cxn modelId="{ABA7C505-53A1-40A0-99DE-B6499FBB3358}" type="presParOf" srcId="{84D8FBFD-4335-4992-AE9F-33E33873196D}" destId="{078EB09A-4902-4089-8FF5-C2A7BB89B773}" srcOrd="2" destOrd="0" presId="urn:microsoft.com/office/officeart/2005/8/layout/orgChart1"/>
    <dgm:cxn modelId="{1706BF24-6196-4FAB-8418-158CA348675B}" type="presParOf" srcId="{C1D2A55B-6C80-4F75-9BDB-E7B152041D58}" destId="{E28C6C74-4579-47B0-BFFD-F4A6B1E008D7}" srcOrd="2" destOrd="0" presId="urn:microsoft.com/office/officeart/2005/8/layout/orgChart1"/>
    <dgm:cxn modelId="{17437D64-BEE1-469F-90A8-EE5715E53EEA}" type="presParOf" srcId="{C1D2A55B-6C80-4F75-9BDB-E7B152041D58}" destId="{35F0C77D-5CDE-4A5B-8AD4-748C81A83021}" srcOrd="3" destOrd="0" presId="urn:microsoft.com/office/officeart/2005/8/layout/orgChart1"/>
    <dgm:cxn modelId="{2B81B51B-4F7D-45D7-A77D-63E0F7F67917}" type="presParOf" srcId="{35F0C77D-5CDE-4A5B-8AD4-748C81A83021}" destId="{903B5D10-C036-45BB-A21A-E357128669AA}" srcOrd="0" destOrd="0" presId="urn:microsoft.com/office/officeart/2005/8/layout/orgChart1"/>
    <dgm:cxn modelId="{A5B526B0-A3FB-4E72-836A-34B31F2B610D}" type="presParOf" srcId="{903B5D10-C036-45BB-A21A-E357128669AA}" destId="{F32DAF9B-7351-4996-AA6F-B61C95B8A3FC}" srcOrd="0" destOrd="0" presId="urn:microsoft.com/office/officeart/2005/8/layout/orgChart1"/>
    <dgm:cxn modelId="{4C2D5E5F-7349-4E33-B44E-CA125A4E9832}" type="presParOf" srcId="{903B5D10-C036-45BB-A21A-E357128669AA}" destId="{B6AE2CB2-D8DB-4B39-8FE1-F47CAD3F8826}" srcOrd="1" destOrd="0" presId="urn:microsoft.com/office/officeart/2005/8/layout/orgChart1"/>
    <dgm:cxn modelId="{885B4FB7-B236-4042-B1C1-A0C4E6E7E510}" type="presParOf" srcId="{35F0C77D-5CDE-4A5B-8AD4-748C81A83021}" destId="{61E99026-5DAF-463D-A7AA-73A7FE30269F}" srcOrd="1" destOrd="0" presId="urn:microsoft.com/office/officeart/2005/8/layout/orgChart1"/>
    <dgm:cxn modelId="{497CC2D0-170B-4FAD-B080-12318931F2A6}" type="presParOf" srcId="{35F0C77D-5CDE-4A5B-8AD4-748C81A83021}" destId="{5FC4EEB7-E304-4A05-87C7-74667B4FCE65}" srcOrd="2" destOrd="0" presId="urn:microsoft.com/office/officeart/2005/8/layout/orgChart1"/>
    <dgm:cxn modelId="{E34A8A3D-A4D4-47FB-A544-591F5F015499}" type="presParOf" srcId="{C1D2A55B-6C80-4F75-9BDB-E7B152041D58}" destId="{ED600291-857F-4835-A873-47B0932F6D07}" srcOrd="4" destOrd="0" presId="urn:microsoft.com/office/officeart/2005/8/layout/orgChart1"/>
    <dgm:cxn modelId="{522FC8C8-939B-4F76-ABF4-3B4955292809}" type="presParOf" srcId="{C1D2A55B-6C80-4F75-9BDB-E7B152041D58}" destId="{500B540A-3E84-4E68-AA22-EE22406A3BE7}" srcOrd="5" destOrd="0" presId="urn:microsoft.com/office/officeart/2005/8/layout/orgChart1"/>
    <dgm:cxn modelId="{9C9B10CB-A8D2-4B2F-90DD-DD5B8440AAEB}" type="presParOf" srcId="{500B540A-3E84-4E68-AA22-EE22406A3BE7}" destId="{8C975E14-81A4-4414-9E56-3B692C5252FA}" srcOrd="0" destOrd="0" presId="urn:microsoft.com/office/officeart/2005/8/layout/orgChart1"/>
    <dgm:cxn modelId="{4116917C-B969-40AE-A321-0992DE080AC8}" type="presParOf" srcId="{8C975E14-81A4-4414-9E56-3B692C5252FA}" destId="{0C760AE7-35F8-48E0-98F3-9C553B9E8206}" srcOrd="0" destOrd="0" presId="urn:microsoft.com/office/officeart/2005/8/layout/orgChart1"/>
    <dgm:cxn modelId="{3CB09180-702F-453D-95A0-8A0A911B056A}" type="presParOf" srcId="{8C975E14-81A4-4414-9E56-3B692C5252FA}" destId="{9AF23955-AB7D-4555-A890-763DE752AFB9}" srcOrd="1" destOrd="0" presId="urn:microsoft.com/office/officeart/2005/8/layout/orgChart1"/>
    <dgm:cxn modelId="{130AFFEC-3884-4F9B-93F1-C57C6B818967}" type="presParOf" srcId="{500B540A-3E84-4E68-AA22-EE22406A3BE7}" destId="{B9572BCB-65B0-403E-8826-B26F148B09A2}" srcOrd="1" destOrd="0" presId="urn:microsoft.com/office/officeart/2005/8/layout/orgChart1"/>
    <dgm:cxn modelId="{17AE20DC-B29B-4E48-98A7-6A22C0812F90}" type="presParOf" srcId="{500B540A-3E84-4E68-AA22-EE22406A3BE7}" destId="{43428F67-C908-4722-A736-E21FCD48B93E}" srcOrd="2" destOrd="0" presId="urn:microsoft.com/office/officeart/2005/8/layout/orgChart1"/>
    <dgm:cxn modelId="{6D578F11-B7FD-4BC3-876D-D5FF47C946AA}" type="presParOf" srcId="{E14940C5-3744-443A-BDAA-C6587338611A}" destId="{46BED2A4-B247-44F1-9FA9-1352E5A06C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00291-857F-4835-A873-47B0932F6D07}">
      <dsp:nvSpPr>
        <dsp:cNvPr id="0" name=""/>
        <dsp:cNvSpPr/>
      </dsp:nvSpPr>
      <dsp:spPr>
        <a:xfrm>
          <a:off x="4267199" y="1414414"/>
          <a:ext cx="3019075" cy="523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85"/>
              </a:lnTo>
              <a:lnTo>
                <a:pt x="3019075" y="261985"/>
              </a:lnTo>
              <a:lnTo>
                <a:pt x="3019075" y="5239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C6C74-4579-47B0-BFFD-F4A6B1E008D7}">
      <dsp:nvSpPr>
        <dsp:cNvPr id="0" name=""/>
        <dsp:cNvSpPr/>
      </dsp:nvSpPr>
      <dsp:spPr>
        <a:xfrm>
          <a:off x="4221479" y="1414414"/>
          <a:ext cx="91440" cy="523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9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ED664-DAE6-4D5B-812B-E053155F3DC1}">
      <dsp:nvSpPr>
        <dsp:cNvPr id="0" name=""/>
        <dsp:cNvSpPr/>
      </dsp:nvSpPr>
      <dsp:spPr>
        <a:xfrm>
          <a:off x="1248124" y="1414414"/>
          <a:ext cx="3019075" cy="523971"/>
        </a:xfrm>
        <a:custGeom>
          <a:avLst/>
          <a:gdLst/>
          <a:ahLst/>
          <a:cxnLst/>
          <a:rect l="0" t="0" r="0" b="0"/>
          <a:pathLst>
            <a:path>
              <a:moveTo>
                <a:pt x="3019075" y="0"/>
              </a:moveTo>
              <a:lnTo>
                <a:pt x="3019075" y="261985"/>
              </a:lnTo>
              <a:lnTo>
                <a:pt x="0" y="261985"/>
              </a:lnTo>
              <a:lnTo>
                <a:pt x="0" y="5239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CAC63-6AB6-47C3-A950-DC89F059911B}">
      <dsp:nvSpPr>
        <dsp:cNvPr id="0" name=""/>
        <dsp:cNvSpPr/>
      </dsp:nvSpPr>
      <dsp:spPr>
        <a:xfrm>
          <a:off x="3019648" y="166862"/>
          <a:ext cx="2495103" cy="124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Внутрішня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політика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Директорії УНР</a:t>
          </a:r>
          <a:endParaRPr kumimoji="0" lang="ru-RU" altLang="uk-UA" sz="25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019648" y="166862"/>
        <a:ext cx="2495103" cy="1247551"/>
      </dsp:txXfrm>
    </dsp:sp>
    <dsp:sp modelId="{07477A31-186A-478E-89F0-C35A3A6EBD57}">
      <dsp:nvSpPr>
        <dsp:cNvPr id="0" name=""/>
        <dsp:cNvSpPr/>
      </dsp:nvSpPr>
      <dsp:spPr>
        <a:xfrm>
          <a:off x="572" y="1938385"/>
          <a:ext cx="2495103" cy="124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Законодавча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сфера</a:t>
          </a:r>
          <a:endParaRPr kumimoji="0" lang="ru-RU" altLang="uk-UA" sz="2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72" y="1938385"/>
        <a:ext cx="2495103" cy="1247551"/>
      </dsp:txXfrm>
    </dsp:sp>
    <dsp:sp modelId="{F32DAF9B-7351-4996-AA6F-B61C95B8A3FC}">
      <dsp:nvSpPr>
        <dsp:cNvPr id="0" name=""/>
        <dsp:cNvSpPr/>
      </dsp:nvSpPr>
      <dsp:spPr>
        <a:xfrm>
          <a:off x="3019648" y="1938385"/>
          <a:ext cx="2495103" cy="124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Аграрне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питання</a:t>
          </a:r>
          <a:endParaRPr kumimoji="0" lang="ru-RU" altLang="uk-UA" sz="2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019648" y="1938385"/>
        <a:ext cx="2495103" cy="1247551"/>
      </dsp:txXfrm>
    </dsp:sp>
    <dsp:sp modelId="{0C760AE7-35F8-48E0-98F3-9C553B9E8206}">
      <dsp:nvSpPr>
        <dsp:cNvPr id="0" name=""/>
        <dsp:cNvSpPr/>
      </dsp:nvSpPr>
      <dsp:spPr>
        <a:xfrm>
          <a:off x="6038723" y="1938385"/>
          <a:ext cx="2495103" cy="1247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Промислова 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робітнича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altLang="uk-UA" sz="25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політика</a:t>
          </a:r>
          <a:endParaRPr kumimoji="0" lang="ru-RU" altLang="uk-UA" sz="25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6038723" y="1938385"/>
        <a:ext cx="2495103" cy="1247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84CBAD-1719-49B5-A385-049FA6D729EC}" type="datetimeFigureOut">
              <a:rPr lang="ru-RU"/>
              <a:pPr>
                <a:defRPr/>
              </a:pPr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8029E7-EB3F-42EA-8A94-505CAC6026CA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29599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smtClean="0"/>
              <a:t> Центром повстання було обрано м. Білу Церкву, де проходили переформування очолювані Є. </a:t>
            </a:r>
            <a:r>
              <a:rPr lang="uk-UA" dirty="0" err="1" smtClean="0"/>
              <a:t>Коновальцем</a:t>
            </a:r>
            <a:r>
              <a:rPr lang="uk-UA" dirty="0" smtClean="0"/>
              <a:t> </a:t>
            </a:r>
            <a:r>
              <a:rPr lang="uk-UA" b="1" dirty="0" smtClean="0"/>
              <a:t>січові стрільці</a:t>
            </a:r>
            <a:r>
              <a:rPr lang="uk-UA" dirty="0" smtClean="0"/>
              <a:t> і звідки планувалось розпочати наступ на Київ. Після звільнення з-під арешту туди прибув С. Петлюра. В. Винниченко залишився у Києві, щоб підготувати відозву до населення від імені Директорії. Створений у Києві для </a:t>
            </a:r>
            <a:r>
              <a:rPr lang="uk-UA" dirty="0" err="1" smtClean="0"/>
              <a:t>кординації</a:t>
            </a:r>
            <a:r>
              <a:rPr lang="uk-UA" dirty="0" smtClean="0"/>
              <a:t> дій в умовах </a:t>
            </a:r>
            <a:r>
              <a:rPr lang="uk-UA" dirty="0" err="1" smtClean="0"/>
              <a:t>антигетьманського</a:t>
            </a:r>
            <a:r>
              <a:rPr lang="uk-UA" dirty="0" smtClean="0"/>
              <a:t> повстання  Український революційний комітет оприлюднив одночасно з грамотою П. Ско­ропадського про федеративний союз </a:t>
            </a:r>
            <a:r>
              <a:rPr lang="uk-UA" b="1" dirty="0" smtClean="0"/>
              <a:t>"Відозву до населення"</a:t>
            </a:r>
            <a:r>
              <a:rPr lang="uk-UA" dirty="0" smtClean="0"/>
              <a:t> </a:t>
            </a:r>
            <a:r>
              <a:rPr lang="uk-UA" b="1" dirty="0" smtClean="0"/>
              <a:t>(написану В. Винниченком</a:t>
            </a:r>
            <a:r>
              <a:rPr lang="uk-UA" dirty="0" smtClean="0"/>
              <a:t>). Одночасно з Білої Церкви 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/>
              <a:t>С. Петлюра розіслав свій Універсал</a:t>
            </a:r>
            <a:r>
              <a:rPr lang="uk-UA" dirty="0" smtClean="0"/>
              <a:t>, підписавши його - "Головний Отаман </a:t>
            </a:r>
            <a:r>
              <a:rPr lang="uk-UA" cap="small" dirty="0" smtClean="0"/>
              <a:t>військ </a:t>
            </a:r>
            <a:r>
              <a:rPr lang="uk-UA" dirty="0" smtClean="0"/>
              <a:t>України". Так з перших годин почали виявлятись розбіжності між керівниками Директорії  В. Винниченком та С. Петлюрою</a:t>
            </a: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F01CE6-F5D4-4F9E-8B2D-3CD469FCBBAD}" type="slidenum">
              <a:rPr lang="ru-RU" altLang="uk-UA"/>
              <a:pPr eaLnBrk="1" hangingPunct="1"/>
              <a:t>8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0599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uk-UA" b="1" smtClean="0"/>
              <a:t>Таким чином</a:t>
            </a:r>
            <a:r>
              <a:rPr lang="ru-RU" altLang="uk-UA" smtClean="0"/>
              <a:t>,</a:t>
            </a:r>
            <a:r>
              <a:rPr lang="ru-RU" altLang="uk-UA" b="1" smtClean="0"/>
              <a:t> </a:t>
            </a:r>
            <a:r>
              <a:rPr lang="uk-UA" altLang="uk-UA" smtClean="0"/>
              <a:t>зречення гетьманським урядом влади, вступ до Києва військ Директорії, парад повстанських військ на Софійському майдані на чолі з С. Петлюрою верхи на білому коні - все це поставило крапку в історії гетьманського режиму й знаменувало новий етап революції - відновлення Української Народної Республіки.	</a:t>
            </a:r>
            <a:endParaRPr lang="ru-RU" altLang="uk-UA" smtClean="0"/>
          </a:p>
          <a:p>
            <a:pPr eaLnBrk="1" hangingPunct="1">
              <a:spcBef>
                <a:spcPct val="0"/>
              </a:spcBef>
            </a:pPr>
            <a:r>
              <a:rPr lang="uk-UA" altLang="uk-UA" smtClean="0"/>
              <a:t>«</a:t>
            </a:r>
            <a:r>
              <a:rPr lang="uk-UA" altLang="uk-UA" i="1" smtClean="0"/>
              <a:t>Антигетьманське повстання, боротьба за повалення режиму П. Скоропадського, відновлення УНР цілком обґрунтовано вважається однією з вищих точок розвитку Української революції, одним із переломних її рубежів", </a:t>
            </a:r>
            <a:r>
              <a:rPr lang="uk-UA" altLang="uk-UA" smtClean="0"/>
              <a:t>- зазначає </a:t>
            </a:r>
            <a:r>
              <a:rPr lang="uk-UA" altLang="uk-UA" b="1" smtClean="0"/>
              <a:t>сучасний історик та політолог Солдатенко В. у своїй праці "Українська революція. Історичний нарис".</a:t>
            </a:r>
            <a:endParaRPr lang="ru-RU" altLang="uk-UA" smtClean="0"/>
          </a:p>
          <a:p>
            <a:pPr eaLnBrk="1" hangingPunct="1"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07457D-D51B-47C0-9E9C-728EC77476E3}" type="slidenum">
              <a:rPr lang="ru-RU" altLang="uk-UA"/>
              <a:pPr eaLnBrk="1" hangingPunct="1"/>
              <a:t>10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335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45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1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523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22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170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9757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827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926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A7840-522B-4FA0-864D-4B35047E19A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6985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F2186-4829-4131-BE4A-A97D2ABA3CA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39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37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974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61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95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78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80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22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659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015575-8CAF-42DA-BD78-7614E077E228}" type="slidenum">
              <a:rPr lang="ru-RU" altLang="ru-RU" smtClean="0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65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9900"/>
            </a:gs>
            <a:gs pos="100000">
              <a:srgbClr val="F1E2B7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6858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Директорії</a:t>
            </a:r>
            <a:r>
              <a:rPr lang="ru-RU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Державотворення</a:t>
            </a:r>
            <a:r>
              <a:rPr lang="ru-RU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УНР </a:t>
            </a:r>
            <a:r>
              <a:rPr lang="ru-RU" sz="36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Директорії</a:t>
            </a:r>
            <a:endParaRPr lang="uk-UA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876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С.Петлюра</a:t>
            </a:r>
            <a:r>
              <a:rPr lang="uk-UA" altLang="ru-RU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та В. Винниченко. Київ, грудень 1918р.</a:t>
            </a:r>
            <a:endParaRPr lang="ru-RU" altLang="ru-RU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57200" y="2286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altLang="ru-RU" sz="2800" b="1">
                <a:solidFill>
                  <a:srgbClr val="CC0000"/>
                </a:solidFill>
                <a:latin typeface="Times New Roman" panose="02020603050405020304" pitchFamily="18" charset="0"/>
              </a:rPr>
              <a:t>Проголошення Декларації Директорії на Софійському майдані. 1918р.</a:t>
            </a:r>
            <a:endParaRPr lang="ru-RU" altLang="ru-RU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57150"/>
            <a:ext cx="9144000" cy="668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25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3300"/>
                </a:solidFill>
              </a:rPr>
              <a:t>"...До повного вирішення земельної реформи... всі дрібні селянські господарства і всі трудові господарства залишаються у руках попередніх їх власників непорушними, а решта земель переходить у користування безземельних і малоземельних селян... ця постанова стосується також монастирських, церковних і казенних земель...</a:t>
            </a:r>
          </a:p>
          <a:p>
            <a:pPr eaLnBrk="1" hangingPunct="1"/>
            <a:r>
              <a:rPr lang="ru-RU" altLang="ru-RU" sz="1400" b="1">
                <a:solidFill>
                  <a:srgbClr val="003300"/>
                </a:solidFill>
              </a:rPr>
              <a:t>...Директорія одмінила всі закони і постанови гетьманського уряду у сфері робітничої політики. Відновлено восьмигодинний робочий день. Знов колективні договори, право коаліцій і страйків, також усю повноту прав робітничих фабричних комітетів...</a:t>
            </a:r>
          </a:p>
          <a:p>
            <a:pPr eaLnBrk="1" hangingPunct="1"/>
            <a:r>
              <a:rPr lang="ru-RU" altLang="ru-RU" sz="1400" b="1">
                <a:solidFill>
                  <a:srgbClr val="003300"/>
                </a:solidFill>
              </a:rPr>
              <a:t>...Директорія є тимчасова влада революційного часу... Директорія передасть свої повноваження тому ж самому народові... право управління й порядкування належить тільки тим класам, які є і основою громадського життя, які творять матеріальні та духовні цінності, які кров'ю та життям своїм вступили до боротьби з руйнуючими силами сучасного ладу... Влада в УНР має належати лише працюючим класам - робітництву та селянству... Так звані "пануючі класи", класи земельної промислової буржуазії доказали свою цілковиту нездатність в управлінні державою... було злочинним допустити ці класи до участи в правлінні країною... ці класи не мають права голосу порядкуванню державою...</a:t>
            </a:r>
          </a:p>
          <a:p>
            <a:pPr eaLnBrk="1" hangingPunct="1"/>
            <a:r>
              <a:rPr lang="ru-RU" altLang="ru-RU" sz="1400" b="1">
                <a:solidFill>
                  <a:srgbClr val="003300"/>
                </a:solidFill>
              </a:rPr>
              <a:t>...Директорія пропонує трудовому селянству вибрати своїх делегатів на Конгрес Трудового Народу України... Міському робітництву вибрати своїх делегатів на Конгрес Трудового Народу України...</a:t>
            </a:r>
          </a:p>
          <a:p>
            <a:pPr eaLnBrk="1" hangingPunct="1"/>
            <a:r>
              <a:rPr lang="ru-RU" altLang="ru-RU" sz="1400" b="1">
                <a:solidFill>
                  <a:srgbClr val="003300"/>
                </a:solidFill>
              </a:rPr>
              <a:t>...Трудовій інтелігенції: робітникам на полі народної освіти, лікарським помічникам, народним кооперативам, служачим у конторах так само вибирати своїх представників на Трудовий Конгрес.</a:t>
            </a:r>
          </a:p>
          <a:p>
            <a:pPr eaLnBrk="1" hangingPunct="1"/>
            <a:r>
              <a:rPr lang="ru-RU" altLang="ru-RU" sz="1400" b="1">
                <a:solidFill>
                  <a:srgbClr val="003300"/>
                </a:solidFill>
              </a:rPr>
              <a:t>...Конгрес матиме всі верховні права і повновласть вирішувати всі питання соціальної економічного та політичного життя Республіки...Трудовий Конгрес має вирішити форми влади як на місцях, так і в центрі...</a:t>
            </a:r>
          </a:p>
          <a:p>
            <a:pPr eaLnBrk="1" hangingPunct="1"/>
            <a:r>
              <a:rPr lang="ru-RU" altLang="ru-RU" sz="1400" b="1">
                <a:solidFill>
                  <a:srgbClr val="003300"/>
                </a:solidFill>
              </a:rPr>
              <a:t>...всі зусилля Директорія направить на таку організацію народного господарства... яка не знає ніякого гніту і визиску...</a:t>
            </a:r>
          </a:p>
          <a:p>
            <a:pPr eaLnBrk="1" hangingPunct="1"/>
            <a:r>
              <a:rPr lang="ru-RU" altLang="ru-RU" sz="1400" b="1">
                <a:solidFill>
                  <a:srgbClr val="003300"/>
                </a:solidFill>
              </a:rPr>
              <a:t>...буде знищено всі форми спекуляції... пильно дбатиме, щоб трудові маси були задоволені предметами першої необхідності (шкури, мануфактури, залізних виробів, іншого краму, а так продуктів споживи)...</a:t>
            </a:r>
          </a:p>
          <a:p>
            <a:pPr eaLnBrk="1" hangingPunct="1"/>
            <a:r>
              <a:rPr lang="ru-RU" altLang="ru-RU" sz="1400" b="1">
                <a:solidFill>
                  <a:srgbClr val="003300"/>
                </a:solidFill>
              </a:rPr>
              <a:t>...у сфері міжнародних відносин Директорія стоїть на ґрунті цілковитого нейтралітету і бажання мирного співжиття з народами всіх держав...</a:t>
            </a:r>
          </a:p>
          <a:p>
            <a:pPr eaLnBrk="1" hangingPunct="1"/>
            <a:r>
              <a:rPr lang="ru-RU" altLang="ru-RU" sz="1400" i="1" u="sng"/>
              <a:t>(3 Декларації Директорії УНР від 26 грудня1918р.).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66"/>
            </a:gs>
            <a:gs pos="100000">
              <a:srgbClr val="CCE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04800" y="228600"/>
          <a:ext cx="8534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6" name="Text Box 43"/>
          <p:cNvSpPr txBox="1">
            <a:spLocks noChangeArrowheads="1"/>
          </p:cNvSpPr>
          <p:nvPr/>
        </p:nvSpPr>
        <p:spPr bwMode="auto">
          <a:xfrm>
            <a:off x="381000" y="41910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uk-UA" altLang="ru-RU"/>
          </a:p>
        </p:txBody>
      </p:sp>
      <p:sp>
        <p:nvSpPr>
          <p:cNvPr id="31788" name="Text Box 44"/>
          <p:cNvSpPr txBox="1">
            <a:spLocks noChangeArrowheads="1"/>
          </p:cNvSpPr>
          <p:nvPr/>
        </p:nvSpPr>
        <p:spPr bwMode="auto">
          <a:xfrm>
            <a:off x="304800" y="3733800"/>
            <a:ext cx="2667000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uk-UA" altLang="ru-RU" sz="1600" b="1" dirty="0">
                <a:latin typeface="Times New Roman" panose="02020603050405020304" pitchFamily="18" charset="0"/>
              </a:rPr>
              <a:t>Відновлення чинності законів УНР;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uk-UA" altLang="ru-RU" sz="1600" b="1" dirty="0">
                <a:latin typeface="Times New Roman" panose="02020603050405020304" pitchFamily="18" charset="0"/>
              </a:rPr>
              <a:t>Законодавчу владу передано Трудовому конгресу;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uk-UA" altLang="ru-RU" sz="1600" b="1" dirty="0">
                <a:latin typeface="Times New Roman" panose="02020603050405020304" pitchFamily="18" charset="0"/>
              </a:rPr>
              <a:t>Створення уряду – Ради Народних Міністрів</a:t>
            </a:r>
            <a:r>
              <a:rPr lang="uk-UA" altLang="ru-RU" sz="1400" b="1" dirty="0">
                <a:latin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uk-UA" altLang="ru-RU" sz="14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31790" name="Text Box 46"/>
          <p:cNvSpPr txBox="1">
            <a:spLocks noChangeArrowheads="1"/>
          </p:cNvSpPr>
          <p:nvPr/>
        </p:nvSpPr>
        <p:spPr bwMode="auto">
          <a:xfrm>
            <a:off x="3276600" y="3810000"/>
            <a:ext cx="2667000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600"/>
              <a:t>- </a:t>
            </a:r>
            <a:r>
              <a:rPr lang="uk-UA" altLang="ru-RU" sz="1600" b="1">
                <a:latin typeface="Times New Roman" panose="02020603050405020304" pitchFamily="18" charset="0"/>
              </a:rPr>
              <a:t>Конфіскація поміщицьких</a:t>
            </a:r>
            <a:r>
              <a:rPr lang="uk-UA" altLang="ru-RU" sz="1600" b="1"/>
              <a:t> </a:t>
            </a:r>
            <a:r>
              <a:rPr lang="uk-UA" altLang="ru-RU" sz="1600" b="1">
                <a:latin typeface="Times New Roman" panose="02020603050405020304" pitchFamily="18" charset="0"/>
              </a:rPr>
              <a:t>земель;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uk-UA" altLang="ru-RU" sz="1600" b="1">
                <a:latin typeface="Times New Roman" panose="02020603050405020304" pitchFamily="18" charset="0"/>
              </a:rPr>
              <a:t>Земельні наділи до 15 десятин не конфісковувалися;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RU" sz="1600" b="1">
                <a:latin typeface="Times New Roman" panose="02020603050405020304" pitchFamily="18" charset="0"/>
              </a:rPr>
              <a:t>- Термін і порядок розподілу землі не визначався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ru-RU" altLang="ru-RU" sz="1400" b="1">
              <a:latin typeface="Times New Roman" panose="02020603050405020304" pitchFamily="18" charset="0"/>
            </a:endParaRPr>
          </a:p>
        </p:txBody>
      </p:sp>
      <p:sp>
        <p:nvSpPr>
          <p:cNvPr id="31791" name="Text Box 47"/>
          <p:cNvSpPr txBox="1">
            <a:spLocks noChangeArrowheads="1"/>
          </p:cNvSpPr>
          <p:nvPr/>
        </p:nvSpPr>
        <p:spPr bwMode="auto">
          <a:xfrm>
            <a:off x="6096000" y="3681413"/>
            <a:ext cx="2743200" cy="357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1400">
                <a:latin typeface="Times New Roman" panose="02020603050405020304" pitchFamily="18" charset="0"/>
              </a:rPr>
              <a:t>- </a:t>
            </a:r>
            <a:r>
              <a:rPr lang="uk-UA" altLang="ru-RU" sz="1600" b="1">
                <a:latin typeface="Times New Roman" panose="02020603050405020304" pitchFamily="18" charset="0"/>
              </a:rPr>
              <a:t>Відновлено 8-годинний робочий день;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uk-UA" altLang="ru-RU" sz="1600" b="1">
                <a:latin typeface="Times New Roman" panose="02020603050405020304" pitchFamily="18" charset="0"/>
              </a:rPr>
              <a:t>Встановлення робітничого контролю на підприємствах;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uk-UA" altLang="ru-RU" sz="1600" b="1">
                <a:latin typeface="Times New Roman" panose="02020603050405020304" pitchFamily="18" charset="0"/>
              </a:rPr>
              <a:t>Право на укладення колективних договорів, проведення страйків;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uk-UA" altLang="ru-RU" sz="1600" b="1">
                <a:latin typeface="Times New Roman" panose="02020603050405020304" pitchFamily="18" charset="0"/>
              </a:rPr>
              <a:t>План першочергової допомоги безробітним.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uk-UA" altLang="ru-RU" sz="14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1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00" decel="100000" fill="hold"/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1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1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00" decel="100000" fill="hold"/>
                                        <p:tgtEl>
                                          <p:spTgt spid="31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1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1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1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0" decel="100000" fill="hold"/>
                                        <p:tgtEl>
                                          <p:spTgt spid="31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31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1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1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1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1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1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1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1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31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31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1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1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1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1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31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99"/>
            </a:gs>
            <a:gs pos="100000">
              <a:srgbClr val="FFFF66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altLang="ru-RU" sz="4000" b="1" smtClean="0">
                <a:solidFill>
                  <a:srgbClr val="CC0000"/>
                </a:solidFill>
                <a:latin typeface="Monotype Corsiva" panose="03010101010201010101" pitchFamily="66" charset="0"/>
              </a:rPr>
              <a:t>Внутрішня політика Директорії носила суперечливий характер</a:t>
            </a:r>
            <a:endParaRPr lang="ru-RU" altLang="ru-RU" sz="4000" b="1" smtClean="0">
              <a:solidFill>
                <a:srgbClr val="CC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uk-UA" altLang="ru-RU" b="1" i="1" smtClean="0">
                <a:solidFill>
                  <a:srgbClr val="669900"/>
                </a:solidFill>
              </a:rPr>
              <a:t>Метод «ПРЕС»</a:t>
            </a:r>
          </a:p>
          <a:p>
            <a:pPr eaLnBrk="1" hangingPunct="1">
              <a:buFontTx/>
              <a:buNone/>
            </a:pPr>
            <a:r>
              <a:rPr lang="uk-UA" altLang="ru-RU" sz="4000" b="1" smtClean="0">
                <a:latin typeface="Times New Roman" panose="02020603050405020304" pitchFamily="18" charset="0"/>
              </a:rPr>
              <a:t>1. Я вважаю, що…</a:t>
            </a:r>
          </a:p>
          <a:p>
            <a:pPr eaLnBrk="1" hangingPunct="1">
              <a:buFontTx/>
              <a:buNone/>
            </a:pPr>
            <a:r>
              <a:rPr lang="uk-UA" altLang="ru-RU" sz="4000" b="1" smtClean="0">
                <a:latin typeface="Times New Roman" panose="02020603050405020304" pitchFamily="18" charset="0"/>
              </a:rPr>
              <a:t>2. … тому, що…</a:t>
            </a:r>
          </a:p>
          <a:p>
            <a:pPr eaLnBrk="1" hangingPunct="1">
              <a:buFontTx/>
              <a:buNone/>
            </a:pPr>
            <a:r>
              <a:rPr lang="uk-UA" altLang="ru-RU" sz="4000" b="1" smtClean="0">
                <a:latin typeface="Times New Roman" panose="02020603050405020304" pitchFamily="18" charset="0"/>
              </a:rPr>
              <a:t>3. … наприклад, …</a:t>
            </a:r>
          </a:p>
          <a:p>
            <a:pPr eaLnBrk="1" hangingPunct="1">
              <a:buFontTx/>
              <a:buNone/>
            </a:pPr>
            <a:r>
              <a:rPr lang="uk-UA" altLang="ru-RU" sz="4000" b="1" smtClean="0">
                <a:latin typeface="Times New Roman" panose="02020603050405020304" pitchFamily="18" charset="0"/>
              </a:rPr>
              <a:t>4. Отже (тому), я  вважаю …</a:t>
            </a:r>
            <a:endParaRPr lang="ru-RU" altLang="ru-RU" sz="4000" b="1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sz="40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AutoShape 7" descr="Полотно"/>
          <p:cNvSpPr>
            <a:spLocks noChangeArrowheads="1"/>
          </p:cNvSpPr>
          <p:nvPr/>
        </p:nvSpPr>
        <p:spPr bwMode="auto">
          <a:xfrm>
            <a:off x="3203575" y="549275"/>
            <a:ext cx="5184775" cy="3032125"/>
          </a:xfrm>
          <a:prstGeom prst="vertic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ru-RU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4127500" y="1066800"/>
            <a:ext cx="33528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</a:t>
            </a:r>
            <a:r>
              <a:rPr lang="uk-UA" altLang="ru-RU" b="1" i="1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Якщо запастися терпінням і виявити старання, то посіяні насіння знання неодмінно дадуть добрі сходи. Навчання корінь гіркий, так плід солодкий.  </a:t>
            </a:r>
          </a:p>
          <a:p>
            <a:pPr>
              <a:defRPr/>
            </a:pPr>
            <a:r>
              <a:rPr lang="uk-UA" altLang="ru-RU" dirty="0">
                <a:latin typeface="Arial" charset="0"/>
              </a:rPr>
              <a:t>  </a:t>
            </a:r>
            <a:endParaRPr lang="en-US" altLang="ru-RU" dirty="0">
              <a:latin typeface="Arial" charset="0"/>
            </a:endParaRPr>
          </a:p>
          <a:p>
            <a:pPr algn="r">
              <a:defRPr/>
            </a:pPr>
            <a:r>
              <a:rPr lang="uk-UA" altLang="ru-RU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Леонардо </a:t>
            </a:r>
            <a:r>
              <a:rPr lang="uk-UA" altLang="ru-RU" b="1" i="1" dirty="0" err="1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да</a:t>
            </a:r>
            <a:r>
              <a:rPr lang="uk-UA" altLang="ru-RU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Вінчі</a:t>
            </a:r>
          </a:p>
          <a:p>
            <a:pPr>
              <a:spcBef>
                <a:spcPct val="50000"/>
              </a:spcBef>
              <a:defRPr/>
            </a:pPr>
            <a:endParaRPr lang="uk-UA" altLang="ru-RU" dirty="0">
              <a:latin typeface="Arial" charset="0"/>
            </a:endParaRPr>
          </a:p>
        </p:txBody>
      </p:sp>
      <p:pic>
        <p:nvPicPr>
          <p:cNvPr id="36878" name="Picture 14" descr="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26955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5" descr="book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17287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29000" y="4292600"/>
            <a:ext cx="5562600" cy="233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29000" y="5246688"/>
          <a:ext cx="5562600" cy="1306514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Доба Цент                         Доба УЦР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Гетьманат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Директорія УНР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Успіхи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ru-RU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ru-RU" altLang="uk-UA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Прорахунки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kumimoji="0" lang="ru-RU" altLang="uk-UA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429000" y="4292600"/>
            <a:ext cx="5549900" cy="95408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indent="714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uk-UA" sz="1400" b="1">
                <a:cs typeface="Times New Roman" panose="02020603050405020304" pitchFamily="18" charset="0"/>
              </a:rPr>
              <a:t>ДОМАШНЄ ЗАВДАННЯ</a:t>
            </a:r>
            <a:endParaRPr lang="ru-RU" altLang="uk-UA" sz="800"/>
          </a:p>
          <a:p>
            <a:pPr>
              <a:buFontTx/>
              <a:buAutoNum type="arabicPeriod"/>
            </a:pPr>
            <a:r>
              <a:rPr lang="uk-UA" altLang="uk-UA" sz="1400">
                <a:cs typeface="Times New Roman" panose="02020603050405020304" pitchFamily="18" charset="0"/>
              </a:rPr>
              <a:t>Опрацюйте текст параграфа.</a:t>
            </a:r>
            <a:endParaRPr lang="uk-UA" altLang="uk-UA" sz="1400">
              <a:solidFill>
                <a:srgbClr val="000000"/>
              </a:solidFill>
            </a:endParaRPr>
          </a:p>
          <a:p>
            <a:pPr>
              <a:buFontTx/>
              <a:buAutoNum type="arabicPeriod"/>
            </a:pPr>
            <a:r>
              <a:rPr lang="uk-UA" altLang="uk-UA" sz="1400">
                <a:cs typeface="Times New Roman" panose="02020603050405020304" pitchFamily="18" charset="0"/>
              </a:rPr>
              <a:t>Заповніть порівняльну таблицю "Успіхи та прорахунки у процесах державотворення в Україні "за схемою:</a:t>
            </a:r>
            <a:endParaRPr lang="ru-RU" alt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100000">
              <a:srgbClr val="C29B9B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Актуалізація опорних знань учнів</a:t>
            </a:r>
            <a:br>
              <a:rPr lang="uk-UA" alt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uk-UA" altLang="ru-RU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Завдання: </a:t>
            </a:r>
            <a:r>
              <a:rPr lang="uk-UA" alt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дати стверджувальну або заперечну відповідь</a:t>
            </a:r>
            <a:endParaRPr lang="ru-RU" altLang="ru-RU" sz="2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uk-UA" alt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1.Гетьманський переворот відбувся 29 квітня 1918р.</a:t>
            </a:r>
          </a:p>
          <a:p>
            <a:pPr eaLnBrk="1" hangingPunct="1">
              <a:buFontTx/>
              <a:buNone/>
            </a:pPr>
            <a:r>
              <a:rPr lang="uk-UA" alt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2.На зміну УНР було проголошено Республіку Україну.</a:t>
            </a:r>
          </a:p>
          <a:p>
            <a:pPr eaLnBrk="1" hangingPunct="1">
              <a:buFontTx/>
              <a:buNone/>
            </a:pPr>
            <a:r>
              <a:rPr lang="uk-UA" alt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3.В руках гетьмана зосереджувалась законодавча влада.</a:t>
            </a:r>
          </a:p>
          <a:p>
            <a:pPr eaLnBrk="1" hangingPunct="1">
              <a:buFontTx/>
              <a:buNone/>
            </a:pPr>
            <a:r>
              <a:rPr lang="uk-UA" alt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4.За аграрною реформою приватна власність на землю була недоторканою.</a:t>
            </a:r>
          </a:p>
          <a:p>
            <a:pPr eaLnBrk="1" hangingPunct="1">
              <a:buFontTx/>
              <a:buNone/>
            </a:pPr>
            <a:r>
              <a:rPr lang="uk-UA" alt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Обмеження свобод для робітників</a:t>
            </a:r>
          </a:p>
          <a:p>
            <a:pPr eaLnBrk="1" hangingPunct="1">
              <a:buFontTx/>
              <a:buNone/>
            </a:pPr>
            <a:r>
              <a:rPr lang="uk-UA" alt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Головою Ради Міністрів став </a:t>
            </a:r>
            <a:r>
              <a:rPr lang="uk-UA" altLang="ru-RU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Ф.Лизогуб</a:t>
            </a:r>
            <a:r>
              <a:rPr lang="uk-UA" alt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</a:pPr>
            <a:r>
              <a:rPr lang="uk-UA" alt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Українську Академію Наук було відкрито в жовтні 1918р.</a:t>
            </a:r>
          </a:p>
          <a:p>
            <a:pPr eaLnBrk="1" hangingPunct="1">
              <a:buFontTx/>
              <a:buNone/>
            </a:pPr>
            <a:r>
              <a:rPr lang="uk-UA" alt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8. Першим Президентом УАН був </a:t>
            </a:r>
            <a:r>
              <a:rPr lang="uk-UA" altLang="ru-RU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В.Вернадський</a:t>
            </a:r>
            <a:r>
              <a:rPr lang="uk-UA" alt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</a:pPr>
            <a:r>
              <a:rPr lang="uk-UA" alt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9.Грамоту </a:t>
            </a:r>
            <a:r>
              <a:rPr lang="uk-UA" altLang="ru-RU" sz="1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П.Скоропадського</a:t>
            </a:r>
            <a:r>
              <a:rPr lang="uk-UA" alt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 федерацію з майбутньою небільшовицькою Росією було оголошено 14 листопада 1918р.</a:t>
            </a:r>
          </a:p>
          <a:p>
            <a:pPr eaLnBrk="1" hangingPunct="1">
              <a:buFontTx/>
              <a:buNone/>
            </a:pPr>
            <a:r>
              <a:rPr lang="uk-UA" altLang="ru-RU" sz="1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10.Однією з причин падіння гетьманського режиму була відсутність дієздатної регулярної української армії.</a:t>
            </a:r>
            <a:endParaRPr lang="ru-RU" altLang="ru-RU" sz="1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0" decel="100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00" decel="1000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00"/>
            </a:gs>
            <a:gs pos="100000">
              <a:srgbClr val="CC99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Перевір</a:t>
            </a:r>
            <a:r>
              <a:rPr lang="uk-UA" alt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 себе</a:t>
            </a:r>
            <a:endParaRPr lang="ru-RU" altLang="ru-RU" sz="6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257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uk-UA" alt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1.Так</a:t>
            </a:r>
          </a:p>
          <a:p>
            <a:pPr eaLnBrk="1" hangingPunct="1">
              <a:buFontTx/>
              <a:buNone/>
            </a:pPr>
            <a:r>
              <a:rPr lang="uk-UA" alt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2. Ні</a:t>
            </a:r>
          </a:p>
          <a:p>
            <a:pPr eaLnBrk="1" hangingPunct="1">
              <a:buFontTx/>
              <a:buNone/>
            </a:pPr>
            <a:r>
              <a:rPr lang="uk-UA" alt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3. Ні </a:t>
            </a:r>
          </a:p>
          <a:p>
            <a:pPr eaLnBrk="1" hangingPunct="1">
              <a:buFontTx/>
              <a:buNone/>
            </a:pPr>
            <a:r>
              <a:rPr lang="uk-UA" alt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4. Так</a:t>
            </a:r>
          </a:p>
          <a:p>
            <a:pPr eaLnBrk="1" hangingPunct="1">
              <a:buFontTx/>
              <a:buNone/>
            </a:pPr>
            <a:r>
              <a:rPr lang="uk-UA" alt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5. Так</a:t>
            </a:r>
          </a:p>
          <a:p>
            <a:pPr eaLnBrk="1" hangingPunct="1">
              <a:buFontTx/>
              <a:buNone/>
            </a:pPr>
            <a:r>
              <a:rPr lang="uk-UA" alt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6. Так</a:t>
            </a:r>
          </a:p>
          <a:p>
            <a:pPr eaLnBrk="1" hangingPunct="1">
              <a:buFontTx/>
              <a:buNone/>
            </a:pPr>
            <a:r>
              <a:rPr lang="uk-UA" alt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7. Ні</a:t>
            </a:r>
          </a:p>
          <a:p>
            <a:pPr eaLnBrk="1" hangingPunct="1">
              <a:buFontTx/>
              <a:buNone/>
            </a:pPr>
            <a:r>
              <a:rPr lang="uk-UA" alt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8. Так</a:t>
            </a:r>
          </a:p>
          <a:p>
            <a:pPr eaLnBrk="1" hangingPunct="1">
              <a:buFontTx/>
              <a:buNone/>
            </a:pPr>
            <a:r>
              <a:rPr lang="uk-UA" alt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9. Так</a:t>
            </a:r>
          </a:p>
          <a:p>
            <a:pPr eaLnBrk="1" hangingPunct="1">
              <a:buFontTx/>
              <a:buNone/>
            </a:pPr>
            <a:r>
              <a:rPr lang="uk-UA" alt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10.Так</a:t>
            </a:r>
            <a:endParaRPr lang="ru-RU" altLang="ru-RU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6019800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CCCC7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" name="Rectangle 41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181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uk-UA" altLang="ru-RU" sz="5400" i="1" dirty="0" smtClean="0">
                <a:latin typeface="Monotype Corsiva" panose="03010101010201010101" pitchFamily="66" charset="0"/>
              </a:rPr>
              <a:t>                 </a:t>
            </a:r>
            <a:r>
              <a:rPr lang="uk-UA" altLang="ru-RU" sz="6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onotype Corsiva" panose="03010101010201010101" pitchFamily="66" charset="0"/>
              </a:rPr>
              <a:t>План уроку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uk-UA" alt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</a:t>
            </a:r>
            <a:r>
              <a:rPr lang="uk-UA" alt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Утворення </a:t>
            </a: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Директорії УНР.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uk-UA" alt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2</a:t>
            </a:r>
            <a:r>
              <a:rPr lang="uk-UA" alt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uk-UA" altLang="ru-RU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Антигетьманське</a:t>
            </a: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повстання.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uk-UA" alt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3</a:t>
            </a:r>
            <a:r>
              <a:rPr lang="uk-UA" alt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Ідейні </a:t>
            </a: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засади державотворення у Декларації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Директорії УНР.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uk-UA" alt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uk-UA" alt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Державотворча </a:t>
            </a: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діяльність Директорії УНР.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uk-UA" alt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5</a:t>
            </a:r>
            <a:r>
              <a:rPr lang="uk-UA" alt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. </a:t>
            </a: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Історичне </a:t>
            </a: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значення державотворчої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діяльності  Директорії УНР. </a:t>
            </a:r>
            <a:endParaRPr lang="ru-RU" altLang="ru-RU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5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5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5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5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900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tmFilter="0,0; .5, 1; 1, 1"/>
                                        <p:tgtEl>
                                          <p:spTgt spid="5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8700"/>
                            </p:stCondLst>
                            <p:childTnLst>
                              <p:par>
                                <p:cTn id="4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tmFilter="0,0; .5, 1; 1, 1"/>
                                        <p:tgtEl>
                                          <p:spTgt spid="5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tmFilter="0,0; .5, 1; 1, 1"/>
                                        <p:tgtEl>
                                          <p:spTgt spid="5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94ABB9"/>
            </a:gs>
            <a:gs pos="50000">
              <a:srgbClr val="CCECFF"/>
            </a:gs>
            <a:gs pos="100000">
              <a:srgbClr val="94ABB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505200"/>
            <a:ext cx="4419600" cy="316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228600" y="152400"/>
            <a:ext cx="8763000" cy="6553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uk-UA" altLang="ru-RU" sz="36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“… повстання під проводом </a:t>
            </a:r>
          </a:p>
          <a:p>
            <a:pPr eaLnBrk="1" hangingPunct="1">
              <a:buFontTx/>
              <a:buNone/>
            </a:pPr>
            <a:r>
              <a:rPr lang="uk-UA" altLang="ru-RU" sz="36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Директорії - … друга </a:t>
            </a:r>
          </a:p>
          <a:p>
            <a:pPr eaLnBrk="1" hangingPunct="1">
              <a:buFontTx/>
              <a:buNone/>
            </a:pPr>
            <a:r>
              <a:rPr lang="uk-UA" altLang="ru-RU" sz="36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Велика Українська</a:t>
            </a:r>
          </a:p>
          <a:p>
            <a:pPr eaLnBrk="1" hangingPunct="1">
              <a:buFontTx/>
              <a:buNone/>
            </a:pPr>
            <a:r>
              <a:rPr lang="uk-UA" altLang="ru-RU" sz="36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Революція… листопадова </a:t>
            </a:r>
          </a:p>
          <a:p>
            <a:pPr eaLnBrk="1" hangingPunct="1">
              <a:buFontTx/>
              <a:buNone/>
            </a:pPr>
            <a:r>
              <a:rPr lang="uk-UA" altLang="ru-RU" sz="36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Українська Революція…”</a:t>
            </a: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  <a:p>
            <a:pPr eaLnBrk="1" hangingPunct="1">
              <a:buFontTx/>
              <a:buNone/>
            </a:pPr>
            <a:endParaRPr lang="uk-UA" altLang="ru-RU" sz="2400" dirty="0" smtClean="0"/>
          </a:p>
          <a:p>
            <a:pPr eaLnBrk="1" hangingPunct="1">
              <a:buFontTx/>
              <a:buNone/>
            </a:pPr>
            <a:endParaRPr lang="uk-UA" altLang="ru-RU" sz="2400" dirty="0" smtClean="0"/>
          </a:p>
          <a:p>
            <a:pPr algn="r" eaLnBrk="1" hangingPunct="1">
              <a:buFontTx/>
              <a:buNone/>
            </a:pPr>
            <a:r>
              <a:rPr lang="uk-UA" altLang="ru-RU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М.Шаповал</a:t>
            </a:r>
            <a:endParaRPr lang="uk-UA" altLang="ru-RU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eaLnBrk="1" hangingPunct="1">
              <a:buFontTx/>
              <a:buNone/>
            </a:pPr>
            <a:endParaRPr lang="uk-UA" altLang="ru-RU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 eaLnBrk="1" hangingPunct="1"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“Велика Революція                                                   і українська </a:t>
            </a:r>
          </a:p>
          <a:p>
            <a:pPr algn="r" eaLnBrk="1" hangingPunct="1"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визвольна програма”.      </a:t>
            </a:r>
            <a:endParaRPr lang="ru-RU" altLang="ru-RU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1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1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228600"/>
            <a:ext cx="8229600" cy="6096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uk-UA" altLang="ru-RU" sz="2800" b="1" u="sng" smtClean="0">
              <a:latin typeface="Times New Roman" panose="02020603050405020304" pitchFamily="18" charset="0"/>
            </a:endParaRPr>
          </a:p>
        </p:txBody>
      </p: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4114800" y="152400"/>
            <a:ext cx="50292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400" b="1" i="1" u="sng"/>
              <a:t>У ніч з 13 на 14 листопада 1918 р. в Києві на засіданні Українського Національного Союзу створено орган УНР – Директорію.</a:t>
            </a:r>
          </a:p>
          <a:p>
            <a:pPr eaLnBrk="1" hangingPunct="1">
              <a:spcBef>
                <a:spcPct val="50000"/>
              </a:spcBef>
            </a:pPr>
            <a:endParaRPr lang="uk-UA" altLang="ru-RU" sz="2400" b="1" i="1" u="sng">
              <a:latin typeface="Times New Roman" panose="02020603050405020304" pitchFamily="18" charset="0"/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4343400" y="5334000"/>
            <a:ext cx="46482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2000" b="1" i="1">
                <a:latin typeface="Times New Roman" panose="02020603050405020304" pitchFamily="18" charset="0"/>
              </a:rPr>
              <a:t>Директорія УНР-</a:t>
            </a:r>
            <a:r>
              <a:rPr lang="uk-UA" altLang="ru-RU" sz="1600" b="1">
                <a:latin typeface="Times New Roman" panose="02020603050405020304" pitchFamily="18" charset="0"/>
              </a:rPr>
              <a:t> </a:t>
            </a:r>
            <a:r>
              <a:rPr lang="uk-UA" altLang="ru-RU" b="1">
                <a:latin typeface="Times New Roman" panose="02020603050405020304" pitchFamily="18" charset="0"/>
              </a:rPr>
              <a:t>тимчасовий орган державної влади УНР, створений для керівництва повстанням проти гетьмана П.Скоропадського. Після перемоги – найвищий орган державної влади УНР.</a:t>
            </a:r>
            <a:endParaRPr lang="ru-RU" altLang="ru-RU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24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00"/>
            </a:gs>
            <a:gs pos="100000">
              <a:srgbClr val="F0F7D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13" y="609600"/>
            <a:ext cx="1136386" cy="13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4800" y="152400"/>
            <a:ext cx="8534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600" b="1">
                <a:latin typeface="Monotype Corsiva" panose="03010101010201010101" pitchFamily="66" charset="0"/>
              </a:rPr>
              <a:t>Склад Директорії</a:t>
            </a:r>
            <a:r>
              <a:rPr lang="uk-UA" altLang="ru-RU" b="1" u="sng"/>
              <a:t> </a:t>
            </a:r>
          </a:p>
          <a:p>
            <a:pPr eaLnBrk="1" hangingPunct="1"/>
            <a:endParaRPr lang="ru-RU" altLang="ru-RU" b="1"/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457200" y="3962400"/>
            <a:ext cx="1828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i="1" kern="1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Члени: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4800" y="4800600"/>
            <a:ext cx="3673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400">
                <a:latin typeface="Century Schoolbook" panose="02040604050505020304" pitchFamily="18" charset="0"/>
              </a:rPr>
              <a:t>С.Петлюра</a:t>
            </a:r>
          </a:p>
          <a:p>
            <a:pPr eaLnBrk="1" hangingPunct="1"/>
            <a:r>
              <a:rPr lang="uk-UA" altLang="ru-RU" sz="2400">
                <a:latin typeface="Century Schoolbook" panose="02040604050505020304" pitchFamily="18" charset="0"/>
              </a:rPr>
              <a:t>П.Андрієвський</a:t>
            </a:r>
          </a:p>
          <a:p>
            <a:pPr eaLnBrk="1" hangingPunct="1"/>
            <a:r>
              <a:rPr lang="uk-UA" altLang="ru-RU" sz="2400">
                <a:latin typeface="Century Schoolbook" panose="02040604050505020304" pitchFamily="18" charset="0"/>
              </a:rPr>
              <a:t>А.Макаренко</a:t>
            </a:r>
          </a:p>
          <a:p>
            <a:pPr eaLnBrk="1" hangingPunct="1"/>
            <a:r>
              <a:rPr lang="uk-UA" altLang="ru-RU" sz="2400">
                <a:latin typeface="Century Schoolbook" panose="02040604050505020304" pitchFamily="18" charset="0"/>
              </a:rPr>
              <a:t>Ф.Швець</a:t>
            </a:r>
            <a:endParaRPr lang="ru-RU" altLang="ru-RU" sz="2400">
              <a:latin typeface="Century Schoolbook" panose="02040604050505020304" pitchFamily="18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28600" y="17526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4400" i="1">
                <a:latin typeface="Monotype Corsiva" panose="03010101010201010101" pitchFamily="66" charset="0"/>
              </a:rPr>
              <a:t>Голова</a:t>
            </a:r>
            <a:r>
              <a:rPr lang="uk-UA" altLang="ru-RU" b="1"/>
              <a:t> – </a:t>
            </a:r>
            <a:r>
              <a:rPr lang="uk-UA" altLang="ru-RU" sz="2800" b="1"/>
              <a:t>В.Винниченко</a:t>
            </a:r>
            <a:endParaRPr lang="ru-RU" altLang="ru-RU" sz="2800" b="1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3"/>
          <a:stretch>
            <a:fillRect/>
          </a:stretch>
        </p:blipFill>
        <p:spPr bwMode="auto">
          <a:xfrm>
            <a:off x="3200400" y="3352800"/>
            <a:ext cx="5705475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4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2397" r="1872" b="22833"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685800" y="3748088"/>
            <a:ext cx="7772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altLang="ru-RU" sz="22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15 листопада 1918р</a:t>
            </a:r>
            <a:r>
              <a:rPr lang="uk-UA" alt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. – початок повстання.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RU" sz="22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18 листопада 1918р</a:t>
            </a:r>
            <a:r>
              <a:rPr lang="uk-UA" alt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. – вирішальний бій під </a:t>
            </a:r>
            <a:r>
              <a:rPr lang="uk-UA" altLang="ru-RU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Мотовилівкою</a:t>
            </a:r>
            <a:r>
              <a:rPr lang="uk-UA" alt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RU" sz="22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14 грудня 1918р</a:t>
            </a:r>
            <a:r>
              <a:rPr lang="uk-UA" alt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. – вступ до Києва військ Директорії.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RU" sz="22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18 грудня 1918р</a:t>
            </a:r>
            <a:r>
              <a:rPr lang="uk-UA" alt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. – прибуття Директорії до Києва.</a:t>
            </a:r>
          </a:p>
          <a:p>
            <a:pPr eaLnBrk="1" hangingPunct="1">
              <a:spcBef>
                <a:spcPct val="50000"/>
              </a:spcBef>
            </a:pPr>
            <a:r>
              <a:rPr lang="uk-UA" altLang="ru-RU" sz="2200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26 грудня 1918р</a:t>
            </a:r>
            <a:r>
              <a:rPr lang="uk-UA" alt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. – сформовано уряд – Раду Народних Міністрів.</a:t>
            </a:r>
            <a:endParaRPr lang="ru-RU" alt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0"/>
                                        <p:tgtEl>
                                          <p:spTgt spid="28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0"/>
                                        <p:tgtEl>
                                          <p:spTgt spid="28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0"/>
                                        <p:tgtEl>
                                          <p:spTgt spid="286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0"/>
                                        <p:tgtEl>
                                          <p:spTgt spid="28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100000">
              <a:srgbClr val="CFA6A6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uk-UA" altLang="ru-RU" sz="3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Зречення гетьмана </a:t>
            </a:r>
            <a:r>
              <a:rPr lang="uk-UA" altLang="ru-RU" sz="36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П.Скоропадського</a:t>
            </a:r>
            <a:r>
              <a:rPr lang="uk-UA" altLang="ru-RU" sz="3600" b="1" i="1" dirty="0" smtClean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uk-UA" altLang="ru-RU" sz="3600" b="1" i="1" dirty="0" smtClean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“Я, гетьман усієї України, </a:t>
            </a: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протягом </a:t>
            </a: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семи з </a:t>
            </a:r>
          </a:p>
          <a:p>
            <a:pPr eaLnBrk="1" hangingPunct="1"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половиною місяців прикладав усіх своїх сил, </a:t>
            </a:r>
          </a:p>
          <a:p>
            <a:pPr eaLnBrk="1" hangingPunct="1"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щоб вивести край з того тяжкого </a:t>
            </a:r>
          </a:p>
          <a:p>
            <a:pPr eaLnBrk="1" hangingPunct="1"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становища, в якім він перебуває. </a:t>
            </a:r>
          </a:p>
          <a:p>
            <a:pPr eaLnBrk="1" hangingPunct="1"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Бог не дав мені сил справитись </a:t>
            </a:r>
          </a:p>
          <a:p>
            <a:pPr eaLnBrk="1" hangingPunct="1"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із цим завданням, і нині я, </a:t>
            </a:r>
          </a:p>
          <a:p>
            <a:pPr eaLnBrk="1" hangingPunct="1"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 огляду на умови, які тепер </a:t>
            </a:r>
          </a:p>
          <a:p>
            <a:pPr eaLnBrk="1" hangingPunct="1"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склались, керуючись виключно </a:t>
            </a:r>
          </a:p>
          <a:p>
            <a:pPr eaLnBrk="1" hangingPunct="1"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добром України, відмовляюся </a:t>
            </a:r>
          </a:p>
          <a:p>
            <a:pPr eaLnBrk="1" hangingPunct="1">
              <a:buFontTx/>
              <a:buNone/>
            </a:pPr>
            <a:r>
              <a:rPr lang="uk-UA" alt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 влади”.</a:t>
            </a:r>
            <a:endParaRPr lang="ru-RU" altLang="ru-RU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3113088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914400" y="61722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b="1" i="1"/>
              <a:t>14 грудня 1918р</a:t>
            </a:r>
            <a:endParaRPr lang="ru-RU" altLang="ru-RU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20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20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20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7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621</TotalTime>
  <Words>1104</Words>
  <Application>Microsoft Office PowerPoint</Application>
  <PresentationFormat>Екран (4:3)</PresentationFormat>
  <Paragraphs>133</Paragraphs>
  <Slides>16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5" baseType="lpstr">
      <vt:lpstr>Arial</vt:lpstr>
      <vt:lpstr>Arial Rounded MT Bold</vt:lpstr>
      <vt:lpstr>Calibri</vt:lpstr>
      <vt:lpstr>Century Schoolbook</vt:lpstr>
      <vt:lpstr>Monotype Corsiva</vt:lpstr>
      <vt:lpstr>Times New Roman</vt:lpstr>
      <vt:lpstr>Trebuchet MS</vt:lpstr>
      <vt:lpstr>Wingdings 3</vt:lpstr>
      <vt:lpstr>Грань</vt:lpstr>
      <vt:lpstr>Презентація PowerPoint</vt:lpstr>
      <vt:lpstr>Актуалізація опорних знань учнів Завдання: дати стверджувальну або заперечну відповідь</vt:lpstr>
      <vt:lpstr>Перевір себе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Внутрішня політика Директорії носила суперечливий характер</vt:lpstr>
      <vt:lpstr>Презентація PowerPoint</vt:lpstr>
    </vt:vector>
  </TitlesOfParts>
  <Company>Шкільне життя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Шкільне життя</dc:creator>
  <cp:lastModifiedBy>malikov</cp:lastModifiedBy>
  <cp:revision>16</cp:revision>
  <cp:lastPrinted>1601-01-01T00:00:00Z</cp:lastPrinted>
  <dcterms:created xsi:type="dcterms:W3CDTF">1601-01-01T00:00:00Z</dcterms:created>
  <dcterms:modified xsi:type="dcterms:W3CDTF">2022-02-09T14:55:13Z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