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56" r:id="rId3"/>
    <p:sldId id="296" r:id="rId4"/>
    <p:sldId id="321" r:id="rId5"/>
    <p:sldId id="322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96965-FB89-43F9-9B6C-AE84FD7F6F7D}" type="datetimeFigureOut">
              <a:rPr lang="ru-UA" smtClean="0"/>
              <a:t>06.12.2023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5DB00-4964-41F7-BC7C-7BACB5CEDF4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1892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FBDD2-9AC8-4228-9C11-BC48620AB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A8657D0-30CF-4510-9FA4-9BD273EE3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22BC6C-CFBA-4148-8876-7C5E04D89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06.12.2023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05B5CA-B879-4C29-A6DC-1CE247ADA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72F7D0-23A5-4358-AEEB-97FC80B19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089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0DA09-3741-4C1F-9500-54925BC7B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70B12B5-3922-494E-8303-340E5503F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8BB9C6D-BD76-4842-9D03-2E9694EB5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06.12.2023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E66F93-05A0-48DD-A323-9E3D7B20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2A39822-E627-4918-A4E6-89654795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642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7105A22-C916-49EC-B523-70965B65A3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83F6EBA-6910-4148-9B08-C47123D42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D5FAE7-2795-44EF-893A-209244FF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06.12.2023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2F544A-ED14-4FCF-A655-FD9BA388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DB329C3-A73E-4E0F-B4DB-539C70555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14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46994-6D92-4BB1-8AB6-86DDAC2EB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07C72FA-2BE8-409D-A361-76BF4BBB0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A2C392-ED28-4797-889E-BE842C11D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06.12.2023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98E54EF-58AA-4BC8-9046-A65C46C2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F12686-CEC1-400D-9B1B-74C5E1DFF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118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A8FF3-2666-45CB-838D-38F205EDE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0887F7-B4CE-425D-BA6C-51CE7CA33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8AE40F-91FE-4E10-ACB0-43DB9368F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06.12.2023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7808A59-F1A0-4D31-B2F2-76140BFB6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49EC73-739D-4435-81CE-555E72097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46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FC9B4-9ED1-45E4-A863-EB15AEC0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162768-FBA0-415C-A92E-7B371CF20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65D657C-D08C-4617-B8C9-27BF4BB6B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A3E617-4089-43C9-8908-2E434342F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06.12.2023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1C04BEB-75DA-4FDC-887D-A15D0711D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6468F83-B2E2-4AF2-9DE0-7DAB9D97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1798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F41A7-897A-472A-8E6F-20269234A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B001D41-6BFC-4799-92DE-5D12D012C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4DC63F6-FFD9-4487-85A0-F0D1C657E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E3A0489-1580-42A4-9237-CABBD87623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2D604C7-9C2A-4F51-A3AE-C3E682147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2E860C3-84A4-468C-801A-41FDB649C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06.12.2023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2F34593-CCA3-4D2C-ACF0-12E6D95F4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A9D7391-F2BB-499B-9D3E-92230B5DD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727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6FFFA-81AE-4690-9D4D-A1CE5EA56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8FC9317-97AF-4807-8E4E-4D93F4CF0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06.12.2023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B48C00A-AB46-429D-92E9-59127EBB6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B4F8058-6E22-40EE-AAEA-4F29749E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743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378453F-11D1-4C5B-8F93-99C8FD33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06.12.2023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7B08E7C-539B-47E5-A137-617D1BEE4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FB762A0-1DEB-46FD-8C8B-40B1F1EC8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338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64A13-0DD1-49BE-AAB7-3F38376F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3993921-4A0B-425D-96AD-6C657F27A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BDC9D5A-A14F-48A9-87FB-86A72593B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AFBE452-7826-4543-AF22-675F2E34C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06.12.2023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C7FE2A3-C47E-4692-B653-94B9B49F1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10C161-EC6D-438F-B368-DE4DE143B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08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76630-FD05-4F7F-A45A-805B10CA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03BFC3C-C905-403D-BC08-ABD8945B5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9BA99E6-491D-4FDB-B1BC-E011255C2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18C6B6-3E41-4CFF-9B45-F5AC985E2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06.12.2023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7377159-3722-4479-9071-3157DFE73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105986-9EA0-4127-8C40-70882677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77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3455368-4FD5-4BFD-9085-033A3D9C1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D2C4A4E-D1B8-45A6-8C1C-34DDDA438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BAD74A1-68E5-4E07-89C1-A3D983435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50D4D-3B7B-4EF1-A9DF-6DA167B791D2}" type="datetimeFigureOut">
              <a:rPr lang="uk-UA" smtClean="0"/>
              <a:t>06.12.2023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3CC10E-1C72-430A-B4F9-92386C32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2CF5A5-470C-4D94-A791-506FEC41A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273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6113BE-B1F8-4738-B8D4-BB3477182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7"/>
            <a:ext cx="12192000" cy="6854613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17BB7BE-28D7-4AA2-B4A1-02C25FDCADC7}"/>
              </a:ext>
            </a:extLst>
          </p:cNvPr>
          <p:cNvSpPr txBox="1">
            <a:spLocks/>
          </p:cNvSpPr>
          <p:nvPr/>
        </p:nvSpPr>
        <p:spPr>
          <a:xfrm>
            <a:off x="1419225" y="1776709"/>
            <a:ext cx="7267575" cy="13335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/>
              <a:t>ЕКОНОМІКА ПРАЦІ ТА СОЦІАЛЬНО-ТРУДОВІ ВІДНОСИНИ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650B5-8E84-4330-9856-A83F10621C75}"/>
              </a:ext>
            </a:extLst>
          </p:cNvPr>
          <p:cNvSpPr txBox="1"/>
          <p:nvPr/>
        </p:nvSpPr>
        <p:spPr>
          <a:xfrm>
            <a:off x="3857625" y="4119860"/>
            <a:ext cx="6172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/>
              <a:t>Конспект лекцій</a:t>
            </a:r>
          </a:p>
          <a:p>
            <a:endParaRPr lang="uk-UA" sz="2400" dirty="0"/>
          </a:p>
          <a:p>
            <a:r>
              <a:rPr lang="uk-UA" sz="2400" dirty="0" err="1"/>
              <a:t>к.е.н</a:t>
            </a:r>
            <a:r>
              <a:rPr lang="uk-UA" sz="2400" dirty="0"/>
              <a:t>., доцент Нечипорук Оксана Василівна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8C3109-B6E1-4ECD-ACA3-C17F7E5B3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149" y="47835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20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8ABC87-5FDA-4D64-92D7-1FE891BEC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D7D0F2-3271-4A0F-A31C-41FF9DE4B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621" y="3406138"/>
            <a:ext cx="426757" cy="457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459C71-49A0-473E-8593-4D18C130D9A1}"/>
              </a:ext>
            </a:extLst>
          </p:cNvPr>
          <p:cNvSpPr txBox="1"/>
          <p:nvPr/>
        </p:nvSpPr>
        <p:spPr>
          <a:xfrm>
            <a:off x="1438275" y="214098"/>
            <a:ext cx="8534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10.3. </a:t>
            </a:r>
            <a:r>
              <a:rPr lang="ru-RU" sz="18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Зарубіжний</a:t>
            </a:r>
            <a:r>
              <a:rPr lang="ru-RU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соціально-трудових</a:t>
            </a:r>
            <a:r>
              <a:rPr lang="ru-RU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endParaRPr lang="ru-RU" sz="1800" b="1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зайнятості</a:t>
            </a:r>
            <a:r>
              <a:rPr lang="ru-RU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37E3A1-D0E9-47F3-BEA8-D8993E6DE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2764" y="1074528"/>
            <a:ext cx="7639361" cy="545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77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1F6450-E3BF-4D06-B54F-0D1FA6F9C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A6C3B1-B6D7-4409-B9CE-DDEE8ACE5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642" y="537264"/>
            <a:ext cx="8085211" cy="22918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890810-6030-438F-9DE1-86648D351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1867" y="2863711"/>
            <a:ext cx="7612985" cy="282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2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E2EE15-5936-4F15-B807-C3E84C8FE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E4B438-F7CE-4413-AAC7-4AA1A70EE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663" y="561976"/>
            <a:ext cx="8232909" cy="509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368DDF-595F-45C5-BC48-CB61E4823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AC0F59-EC04-4FB1-992D-76AAA85BCAC7}"/>
              </a:ext>
            </a:extLst>
          </p:cNvPr>
          <p:cNvSpPr txBox="1"/>
          <p:nvPr/>
        </p:nvSpPr>
        <p:spPr>
          <a:xfrm>
            <a:off x="1914525" y="357485"/>
            <a:ext cx="8334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10.4. </a:t>
            </a:r>
            <a:r>
              <a:rPr lang="ru-RU" sz="18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соціально-трудових</a:t>
            </a:r>
            <a:r>
              <a:rPr lang="ru-RU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</a:p>
          <a:p>
            <a:pPr algn="l"/>
            <a:r>
              <a:rPr lang="ru-RU" sz="18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FC22160-9618-45E6-BAAB-CF6DC879E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623" y="1217109"/>
            <a:ext cx="8491512" cy="502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75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A8C1E5-3D6F-4865-AC7C-DE3958732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0A1E70-99E2-47F6-9429-110D5B5D9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298" y="535199"/>
            <a:ext cx="8564571" cy="289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62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6431CF-40BF-4D48-9F14-A76F6229A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70112F-5EAE-402F-BA09-3EE789CF6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325" y="620832"/>
            <a:ext cx="8567183" cy="541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09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047B9E-2631-4714-B8B6-4155DEE82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98EF14-949E-4B89-8EBD-2FDC5F049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490" y="537264"/>
            <a:ext cx="8401448" cy="291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04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55B000-B3E5-4308-8825-6BD31DE39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CFBAC8-DD91-4ACD-9036-20237F130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208" y="477825"/>
            <a:ext cx="5664668" cy="13338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5BA0D1-F4C7-4B96-B9AC-29A012DDE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4747" y="1735290"/>
            <a:ext cx="7361901" cy="399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10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B3332-7725-4A74-B023-BC004D59A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8463"/>
            <a:ext cx="9144000" cy="1074528"/>
          </a:xfrm>
        </p:spPr>
        <p:txBody>
          <a:bodyPr>
            <a:normAutofit/>
          </a:bodyPr>
          <a:lstStyle/>
          <a:p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 10. </a:t>
            </a:r>
            <a:r>
              <a:rPr lang="ru-RU" sz="2400" b="1" i="0" u="none" strike="noStrike" baseline="0" dirty="0">
                <a:latin typeface="TimesNewRomanPS-BoldMT"/>
              </a:rPr>
              <a:t>ЗАРУБІЖНИЙ ДОСВІД СОЦІАЛЬНО-ТРУДОВИХ</a:t>
            </a:r>
            <a:br>
              <a:rPr lang="ru-RU" sz="2400" b="1" i="0" u="none" strike="noStrike" baseline="0" dirty="0">
                <a:latin typeface="TimesNewRomanPS-BoldMT"/>
              </a:rPr>
            </a:br>
            <a:r>
              <a:rPr lang="ru-RU" sz="2400" b="1" i="0" u="none" strike="noStrike" baseline="0" dirty="0">
                <a:latin typeface="TimesNewRomanPS-BoldMT"/>
              </a:rPr>
              <a:t>ВІДНОСИН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47DA5D-520D-4E3B-A54C-4EDEC0972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74" y="47835"/>
            <a:ext cx="1357126" cy="1074528"/>
          </a:xfrm>
          <a:prstGeom prst="rect">
            <a:avLst/>
          </a:prstGeom>
        </p:spPr>
      </p:pic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B70CA21D-488F-416E-AD40-BD08007AED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3050" y="2369928"/>
            <a:ext cx="9144000" cy="1655762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10.1.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глобалізації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10.2.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світові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тенденції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соціально-трудових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endParaRPr lang="ru-RU" sz="2000" b="1" i="0" u="none" strike="noStrike" baseline="0" dirty="0">
              <a:latin typeface="Times New Roman" panose="02020603050405020304" pitchFamily="18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pPr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10.3.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Зарубіжний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соціально-трудових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endParaRPr lang="ru-RU" sz="2000" b="1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зайнятості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10.4.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соціально-трудових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</a:p>
          <a:p>
            <a:pPr algn="l"/>
            <a:r>
              <a:rPr lang="ru-RU" sz="20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180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5C150A-51B0-4429-8609-B5A9E9AD6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C27A48-C168-4049-A15A-D12997870357}"/>
              </a:ext>
            </a:extLst>
          </p:cNvPr>
          <p:cNvSpPr txBox="1"/>
          <p:nvPr/>
        </p:nvSpPr>
        <p:spPr>
          <a:xfrm>
            <a:off x="2257425" y="344583"/>
            <a:ext cx="7677150" cy="38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10.1. </a:t>
            </a:r>
            <a:r>
              <a:rPr lang="ru-RU" sz="18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ru-RU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глобалізації</a:t>
            </a:r>
            <a:r>
              <a:rPr lang="ru-RU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AAB7CB-47B6-4D75-BC65-9FF667742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725" y="968926"/>
            <a:ext cx="8224187" cy="492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94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C66277-4A18-41FF-92CE-40F8C2F0C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C342EA-94CC-4C3B-AB22-3D379E0E1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550" y="353764"/>
            <a:ext cx="8803800" cy="61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82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3F7845-3211-497F-A7D8-1D9D3AED6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8C1CEF-F96C-4A79-9C84-8339F6951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820" y="361962"/>
            <a:ext cx="8332338" cy="6726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DC1954-68F1-431C-9856-E74FF5B13D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556" y="1130965"/>
            <a:ext cx="8513894" cy="572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98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77B4A8-9A45-4CE4-B070-B81AA2D64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F1FA04-0841-44CD-9E9F-E24188DE0530}"/>
              </a:ext>
            </a:extLst>
          </p:cNvPr>
          <p:cNvSpPr txBox="1"/>
          <p:nvPr/>
        </p:nvSpPr>
        <p:spPr>
          <a:xfrm>
            <a:off x="1943099" y="389667"/>
            <a:ext cx="7934325" cy="38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10.2. </a:t>
            </a:r>
            <a:r>
              <a:rPr lang="ru-RU" sz="18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</a:t>
            </a:r>
            <a:r>
              <a:rPr lang="ru-RU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світові</a:t>
            </a:r>
            <a:r>
              <a:rPr lang="ru-RU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тенденції</a:t>
            </a:r>
            <a:r>
              <a:rPr lang="ru-RU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соціально-трудових</a:t>
            </a:r>
            <a:r>
              <a:rPr lang="ru-RU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endParaRPr lang="ru-RU" sz="1800" b="1" i="0" u="none" strike="noStrike" baseline="0" dirty="0">
              <a:latin typeface="Times New Roman" panose="02020603050405020304" pitchFamily="18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B8460F-C884-4724-ABFD-73D86DABA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948475"/>
            <a:ext cx="8294689" cy="558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44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0C5D8D-D2BC-4C27-B111-496AD0B77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F914FF-B984-471C-ABCE-65D4E52E8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543" y="537264"/>
            <a:ext cx="8686683" cy="30384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948447-4F89-4353-8C15-515B40F35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543" y="3682259"/>
            <a:ext cx="8437553" cy="80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79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BB1AF5-0816-4CC5-8B50-63884B7B6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9AF8DB-D4B3-4EC7-8844-59B9D0E5E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575" y="349302"/>
            <a:ext cx="7776534" cy="61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70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399664-CFD8-4DE2-9888-9AB1F70AE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60C784-380B-4703-B8CF-26718E49B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821" y="537264"/>
            <a:ext cx="8053261" cy="23813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A5CF99-E5C9-4E64-ACF6-161A2398F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563" y="2918605"/>
            <a:ext cx="7951776" cy="72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625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101</Words>
  <Application>Microsoft Office PowerPoint</Application>
  <PresentationFormat>Широкоэкранный</PresentationFormat>
  <Paragraphs>19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TimesNewRomanPS-BoldMT</vt:lpstr>
      <vt:lpstr>Тема Office</vt:lpstr>
      <vt:lpstr>Презентация PowerPoint</vt:lpstr>
      <vt:lpstr>ТЕМА 10. ЗАРУБІЖНИЙ ДОСВІД СОЦІАЛЬНО-ТРУДОВИХ ВІДНОСИН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Tamara m</dc:creator>
  <cp:lastModifiedBy>Oksana</cp:lastModifiedBy>
  <cp:revision>50</cp:revision>
  <dcterms:created xsi:type="dcterms:W3CDTF">2023-09-02T13:04:54Z</dcterms:created>
  <dcterms:modified xsi:type="dcterms:W3CDTF">2023-12-06T19:52:17Z</dcterms:modified>
</cp:coreProperties>
</file>