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>
        <p:scale>
          <a:sx n="66" d="100"/>
          <a:sy n="66" d="100"/>
        </p:scale>
        <p:origin x="-128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3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190105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Психологія </a:t>
            </a:r>
            <a:r>
              <a:rPr lang="uk-UA" sz="6600" dirty="0" smtClean="0"/>
              <a:t>конфлікту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562457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uk-UA" dirty="0" smtClean="0"/>
              <a:t>	</a:t>
            </a:r>
            <a:r>
              <a:rPr lang="uk-UA" sz="3400" dirty="0" smtClean="0"/>
              <a:t>Частково </a:t>
            </a:r>
            <a:r>
              <a:rPr lang="uk-UA" sz="3400" dirty="0"/>
              <a:t>об’єктивний. Це група конфліктів, в основі яких лежать як об’єктивні причини, де об’єктом є боротьба за матеріальні і духовні цінності, так і ілюзорні, об’єктом яких є явища зневаги, неподібності характерів, особиста ненависть тощо.</a:t>
            </a:r>
            <a:endParaRPr lang="ru-RU" sz="3400" dirty="0"/>
          </a:p>
          <a:p>
            <a:endParaRPr lang="ru-RU" dirty="0"/>
          </a:p>
        </p:txBody>
      </p:sp>
      <p:pic>
        <p:nvPicPr>
          <p:cNvPr id="9218" name="Picture 2" descr="http://vseznajka.com.ua/images/konflikti-na-rabote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86500" cy="4354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452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772816"/>
          </a:xfrm>
        </p:spPr>
        <p:txBody>
          <a:bodyPr>
            <a:normAutofit fontScale="850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300" dirty="0" smtClean="0">
                <a:latin typeface="Times New Roman"/>
                <a:ea typeface="Calibri"/>
                <a:cs typeface="Times New Roman"/>
              </a:rPr>
              <a:t>	Суб’єктивний</a:t>
            </a:r>
            <a:r>
              <a:rPr lang="uk-UA" sz="3300" dirty="0">
                <a:latin typeface="Times New Roman"/>
                <a:ea typeface="Calibri"/>
                <a:cs typeface="Times New Roman"/>
              </a:rPr>
              <a:t>. Це такий тип конфліктів, які виникають на основі світоглядних, ідеологічних або політичних протиріч, що ненароком чи цілеспрямовано переносяться суб’єктом на об’єкт.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42" name="Picture 2" descr="http://incognita.day.kiev.ua/img/reflections/yanuk_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48072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1779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1872208"/>
          </a:xfrm>
        </p:spPr>
        <p:txBody>
          <a:bodyPr>
            <a:normAutofit fontScale="625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200" dirty="0" smtClean="0">
                <a:latin typeface="Times New Roman"/>
                <a:ea typeface="Calibri"/>
                <a:cs typeface="Times New Roman"/>
              </a:rPr>
              <a:t>	Складний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Це ситуація, коли конфлікт має декілька об’єктів і є настільки складним, що, на перший погляд, виглядає не вирішуваним. У цьому випадку слід чітко визначити, що було об’єктом першого вибуху конфлікту, і нейтралізувати його, потім переходити до наступного і т. д. Проте коли конфлікт вибухнув одноразово, треба вирішувати його комплексно і робити це слід енергійно і негайно.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http://www.bzi.ro/public/upload/photos/0/se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264696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7915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2232248"/>
          </a:xfrm>
        </p:spPr>
        <p:txBody>
          <a:bodyPr>
            <a:normAutofit fontScale="700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Прихований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Це конфлікт, який має об’єктивну основу, але вона настільки покрита різного роду нашаруваннями, що їх важко, на перший погляд, виявити. Труднощі їх вирішення в тому, що за справжній об’єкт конфлікту можна помилково прийняти одне з його нашарувань. </a:t>
            </a:r>
            <a:endParaRPr lang="ru-RU" dirty="0"/>
          </a:p>
        </p:txBody>
      </p:sp>
      <p:pic>
        <p:nvPicPr>
          <p:cNvPr id="2050" name="Picture 2" descr="http://vseznajka.com.ua/images/semejnie-konflikti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91250" cy="466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879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88640"/>
            <a:ext cx="8229600" cy="1872208"/>
          </a:xfrm>
        </p:spPr>
        <p:txBody>
          <a:bodyPr>
            <a:normAutofit fontScale="925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Фальшивий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Це конфлікт, який майже не має об’єктивних підстав, а єдиною його причиною є психологічна нетерпимість, яка досить часто буває не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обґрунтована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://heroes.kiev.ua/images/konflikty-mezhdu-detmi-v-odnoj-seme-chto-dela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2068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1344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Шляхи подолання конфліктів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47" y="5229200"/>
            <a:ext cx="8229600" cy="15136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По-перше,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необхідно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зрозуміти, які існують розбіжності в особистих інтересах сторін стосовно спільного інтересу. Розібратися в суті інтересів партнера і пояснити йому свої бажання, нарешті, обговорити, які можуть бути взаємні спільні кроки, аби можна було разом подолати конфлікт.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http://s1.tchkcdn.com/g2-J3J_RYwV78OWkTpIqy5Tpg/lady/640x480/f/0/1-7-6-3-20763/137718_quarrel_men_and_wom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7" y="1196752"/>
            <a:ext cx="609600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2586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9761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По-друге, прагнути такої згоди, яка б могла максимально задовольняти інтереси кожної із сторін, при цьому вести розмови чи переговори без образ, тим більше без ультимативних вимог.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img0.liveinternet.ru/images/attach/c/0/63/127/63127284_clip8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50063" cy="437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0101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5121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По-третє, користуватися максимально об’єктивними і справедливими критеріями, показувати, що не бажаєте ущемити чи заперечити бажання партнера, але тим часом переконати його, що існує межа поступок, за яку не можна відступити, не втративши власної гідності.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http://familyclub.rv.ua/wp-content/uploads/2013/05/AngerConfli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4379"/>
            <a:ext cx="6992777" cy="4657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7717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399032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8587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протилежно</a:t>
            </a:r>
            <a:r>
              <a:rPr lang="ru-RU" dirty="0"/>
              <a:t> </a:t>
            </a:r>
            <a:r>
              <a:rPr lang="ru-RU" dirty="0" err="1"/>
              <a:t>спрямованих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позицій</a:t>
            </a:r>
            <a:r>
              <a:rPr lang="ru-RU" dirty="0"/>
              <a:t>, думок,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опонентів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www.izuminki.com/images/otnosheniya-konflikt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768752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0609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	Динаміка розвитку конфлікту включає такі складові: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811" y="5877272"/>
            <a:ext cx="8229600" cy="980728"/>
          </a:xfrm>
        </p:spPr>
        <p:txBody>
          <a:bodyPr/>
          <a:lstStyle/>
          <a:p>
            <a:r>
              <a:rPr lang="uk-UA" dirty="0" smtClean="0"/>
              <a:t>Виникнення конфліктної ситуації.</a:t>
            </a:r>
            <a:endParaRPr lang="ru-RU" dirty="0"/>
          </a:p>
        </p:txBody>
      </p:sp>
      <p:pic>
        <p:nvPicPr>
          <p:cNvPr id="7" name="Picture 4" descr="http://img1.liveinternet.ru/images/attach/c/5/86/386/86386571_3571750_Business_people_argu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946007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6938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81592"/>
          </a:xfrm>
        </p:spPr>
        <p:txBody>
          <a:bodyPr/>
          <a:lstStyle/>
          <a:p>
            <a:r>
              <a:rPr lang="uk-UA" dirty="0" smtClean="0"/>
              <a:t>Усвідомлення об‘єктивної конфліктної ситуації.</a:t>
            </a:r>
            <a:endParaRPr lang="ru-RU" dirty="0"/>
          </a:p>
        </p:txBody>
      </p:sp>
      <p:pic>
        <p:nvPicPr>
          <p:cNvPr id="4104" name="Picture 8" descr="http://www.subscribe.a-r-b.ru/img/photos/69_t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8072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0766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93560"/>
          </a:xfrm>
        </p:spPr>
        <p:txBody>
          <a:bodyPr/>
          <a:lstStyle/>
          <a:p>
            <a:r>
              <a:rPr lang="uk-UA" dirty="0" smtClean="0"/>
              <a:t>Інцидент конфлікту.</a:t>
            </a:r>
            <a:endParaRPr lang="ru-RU" dirty="0"/>
          </a:p>
        </p:txBody>
      </p:sp>
      <p:pic>
        <p:nvPicPr>
          <p:cNvPr id="5122" name="Picture 2" descr="http://i.piccy.info/i7/0c603066aba4e23746ad26ae84060abc/4-56-140/64550812/konfl_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64696" cy="4424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304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45224"/>
            <a:ext cx="8229600" cy="1043608"/>
          </a:xfrm>
        </p:spPr>
        <p:txBody>
          <a:bodyPr/>
          <a:lstStyle/>
          <a:p>
            <a:r>
              <a:rPr lang="uk-UA" dirty="0" smtClean="0"/>
              <a:t>Розростання та ескалація конфлікту.</a:t>
            </a:r>
            <a:endParaRPr lang="ru-RU" dirty="0"/>
          </a:p>
        </p:txBody>
      </p:sp>
      <p:pic>
        <p:nvPicPr>
          <p:cNvPr id="6146" name="Picture 2" descr="http://otveri.info/wp-content/uploads/2013/02/skan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5" y="692696"/>
            <a:ext cx="6762750" cy="450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4218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93560"/>
          </a:xfrm>
        </p:spPr>
        <p:txBody>
          <a:bodyPr/>
          <a:lstStyle/>
          <a:p>
            <a:r>
              <a:rPr lang="uk-UA" dirty="0" smtClean="0"/>
              <a:t>Вирішення конфлікту.</a:t>
            </a:r>
            <a:endParaRPr lang="ru-RU" dirty="0"/>
          </a:p>
        </p:txBody>
      </p:sp>
      <p:pic>
        <p:nvPicPr>
          <p:cNvPr id="7170" name="Picture 2" descr="http://elrincondesisifo.files.wordpress.com/2011/06/176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032448" cy="4978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5305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Є такі види конфліктів: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u="sng" dirty="0" smtClean="0"/>
              <a:t>Об’єктивний</a:t>
            </a:r>
            <a:endParaRPr lang="ru-RU" dirty="0"/>
          </a:p>
          <a:p>
            <a:r>
              <a:rPr lang="uk-UA" u="sng" dirty="0"/>
              <a:t>Частково </a:t>
            </a:r>
            <a:r>
              <a:rPr lang="uk-UA" u="sng" dirty="0" smtClean="0"/>
              <a:t>об’єктивний</a:t>
            </a:r>
            <a:r>
              <a:rPr lang="uk-UA" dirty="0" smtClean="0"/>
              <a:t>.</a:t>
            </a:r>
            <a:endParaRPr lang="ru-RU" dirty="0"/>
          </a:p>
          <a:p>
            <a:r>
              <a:rPr lang="uk-UA" u="sng" dirty="0" smtClean="0"/>
              <a:t>Суб’єктивний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u="sng" dirty="0" smtClean="0"/>
              <a:t>Складний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u="sng" dirty="0" smtClean="0"/>
              <a:t>Прихований</a:t>
            </a:r>
            <a:r>
              <a:rPr lang="uk-UA" u="sng" dirty="0"/>
              <a:t>.</a:t>
            </a:r>
            <a:r>
              <a:rPr lang="uk-UA" dirty="0"/>
              <a:t> </a:t>
            </a:r>
            <a:endParaRPr lang="ru-RU" dirty="0"/>
          </a:p>
          <a:p>
            <a:r>
              <a:rPr lang="uk-UA" u="sng" dirty="0"/>
              <a:t>Фальшивий.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0293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61715" cy="4513334"/>
          </a:xfrm>
        </p:spPr>
        <p:txBody>
          <a:bodyPr/>
          <a:lstStyle/>
          <a:p>
            <a:pPr marL="63500" indent="385763">
              <a:buNone/>
            </a:pPr>
            <a:r>
              <a:rPr lang="uk-UA" sz="2800" dirty="0" smtClean="0"/>
              <a:t>Об’єктивний</a:t>
            </a:r>
            <a:r>
              <a:rPr lang="uk-UA" sz="2800" dirty="0"/>
              <a:t>. Це такий </a:t>
            </a:r>
            <a:r>
              <a:rPr lang="uk-UA" sz="2800" dirty="0" smtClean="0"/>
              <a:t>конфлікт, </a:t>
            </a:r>
            <a:r>
              <a:rPr lang="uk-UA" sz="2800" dirty="0"/>
              <a:t>який виник на основі об’єктивних причин і вже </a:t>
            </a:r>
            <a:r>
              <a:rPr lang="uk-UA" sz="2800" dirty="0" smtClean="0"/>
              <a:t>існує.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AutoShape 2" descr="https://encrypted-tbn1.gstatic.com/images?q=tbn:ANd9GcQIDHbFU5EdppEOaWkn7ikHsQbPvVX6s6hpT-e2TBft5mCH61V-dg"/>
          <p:cNvSpPr>
            <a:spLocks noChangeAspect="1" noChangeArrowheads="1"/>
          </p:cNvSpPr>
          <p:nvPr/>
        </p:nvSpPr>
        <p:spPr bwMode="auto">
          <a:xfrm>
            <a:off x="155575" y="-1265238"/>
            <a:ext cx="3714750" cy="2647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www.bukinfo.com.ua/vimage1.php?fpath=./newsphoto//&amp;pict=254%28%29%28%29.jpg&amp;trueresize=1&amp;w=390&amp;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328592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5199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161</TotalTime>
  <Words>180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Психологія конфлікту</vt:lpstr>
      <vt:lpstr>Слайд 2</vt:lpstr>
      <vt:lpstr> Динаміка розвитку конфлікту включає такі складові:</vt:lpstr>
      <vt:lpstr>Слайд 4</vt:lpstr>
      <vt:lpstr>Слайд 5</vt:lpstr>
      <vt:lpstr>Слайд 6</vt:lpstr>
      <vt:lpstr>Слайд 7</vt:lpstr>
      <vt:lpstr>Є такі види конфліктів:</vt:lpstr>
      <vt:lpstr>Слайд 9</vt:lpstr>
      <vt:lpstr>Слайд 10</vt:lpstr>
      <vt:lpstr>Слайд 11</vt:lpstr>
      <vt:lpstr>Слайд 12</vt:lpstr>
      <vt:lpstr>Слайд 13</vt:lpstr>
      <vt:lpstr>Слайд 14</vt:lpstr>
      <vt:lpstr>Шляхи подолання конфліктів</vt:lpstr>
      <vt:lpstr>Слайд 16</vt:lpstr>
      <vt:lpstr>Слайд 17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Психологія спілкування</dc:title>
  <dc:creator>Степан</dc:creator>
  <cp:lastModifiedBy>user41</cp:lastModifiedBy>
  <cp:revision>20</cp:revision>
  <dcterms:created xsi:type="dcterms:W3CDTF">2013-11-16T06:56:05Z</dcterms:created>
  <dcterms:modified xsi:type="dcterms:W3CDTF">2018-02-15T10:51:40Z</dcterms:modified>
</cp:coreProperties>
</file>