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262" r:id="rId5"/>
    <p:sldId id="276" r:id="rId6"/>
    <p:sldId id="315" r:id="rId7"/>
    <p:sldId id="273" r:id="rId8"/>
    <p:sldId id="317" r:id="rId9"/>
    <p:sldId id="318" r:id="rId10"/>
    <p:sldId id="272" r:id="rId11"/>
    <p:sldId id="320" r:id="rId12"/>
    <p:sldId id="308" r:id="rId13"/>
    <p:sldId id="309" r:id="rId14"/>
    <p:sldId id="310" r:id="rId15"/>
    <p:sldId id="313" r:id="rId16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60C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71" autoAdjust="0"/>
  </p:normalViewPr>
  <p:slideViewPr>
    <p:cSldViewPr>
      <p:cViewPr>
        <p:scale>
          <a:sx n="78" d="100"/>
          <a:sy n="78" d="100"/>
        </p:scale>
        <p:origin x="-11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BB11-E04B-4434-BE98-7721E45AF4D5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C80B-C30E-466A-8CA8-6FEC7F9024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3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1DF4-E65D-47D3-8AD0-84EE589E1453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958C-2F57-4F17-9041-D82143B3C0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2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8EB6-86E6-4C1F-BD05-94382807A4D6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C4FF-F6AE-4C2E-A71C-439153CBBB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31E8-54DF-4C3C-89F4-B03C2A569670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1E34-8220-4484-A0FD-BC2F6AA495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83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8A08-3957-4594-9A45-65DCED86EE7E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A024-20BE-4DB7-B6CA-4B9E3550F3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2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3004-3BBE-47D5-A1E3-EA1A9F147BFA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72AA-E490-420B-843D-89B13B4486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3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CEED-E87F-4E9B-BCC5-F53F2DF3FDAB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3631-8D6F-474B-81B9-90AEADBDEC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0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32B9-9C59-41FC-933A-90E3A9F311A2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DCFF-7D6B-426E-AF0C-98E4C524AB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3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5A53-769C-4B18-962B-85E73BCC1B46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447F-AF88-4E19-A94E-AFA83085F8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EEF8-EFC3-4868-A25A-B67CCD81912C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B0D6-5F5F-43AB-A0E7-186066172A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8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24F0-6B0C-4A40-95BF-EF033F3C3676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9EC3-D5BF-4E10-BF28-FAEAF321AD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67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69AB7-AF4E-4E98-9268-8B422F68EFAF}" type="datetimeFigureOut">
              <a:rPr lang="uk-UA"/>
              <a:pPr>
                <a:defRPr/>
              </a:pPr>
              <a:t>16.04.2024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8F22FB-265B-41D9-A8F5-A823131C46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01.%20Arnold%20T%20-%20Bang%20Bang%20(My%20Baby%20Shot%20Me%20Down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01.%20Arnold%20T%20-%20Bang%20Bang%20(My%20Baby%20Shot%20Me%20Down).mp3" TargetMode="External"/><Relationship Id="rId1" Type="http://schemas.openxmlformats.org/officeDocument/2006/relationships/vide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&#1074;&#1110;&#1076;&#1077;&#1086;.avi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3.wdp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496944" cy="1008112"/>
          </a:xfrm>
        </p:spPr>
        <p:txBody>
          <a:bodyPr/>
          <a:lstStyle/>
          <a:p>
            <a: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i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i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54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Особливості   ландшафтного проектування на прикладі створення </a:t>
            </a:r>
            <a:r>
              <a:rPr lang="uk-UA" sz="5400" b="1" dirty="0" err="1" smtClean="0">
                <a:ln w="3175">
                  <a:noFill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рокарію</a:t>
            </a:r>
            <a:r>
              <a:rPr lang="uk-UA" sz="54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br>
              <a:rPr lang="uk-UA" sz="54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48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uk-UA" sz="48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sz="48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27984" y="38610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22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22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2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Picture 5" descr="G:\КОНКУРС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28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052736"/>
            <a:ext cx="26642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О с і н 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і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316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46032" cy="68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uk-UA" sz="3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3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ландшафтного  </a:t>
            </a:r>
            <a:r>
              <a:rPr lang="uk-UA" sz="38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проєктування</a:t>
            </a:r>
            <a:endParaRPr lang="ru-RU" sz="3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" y="1052736"/>
            <a:ext cx="3054028" cy="229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305" y="1441684"/>
            <a:ext cx="3181560" cy="23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01" y="859915"/>
            <a:ext cx="2662281" cy="354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" y="3827855"/>
            <a:ext cx="2924576" cy="21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156" y="4273935"/>
            <a:ext cx="3220980" cy="24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864" y="4625657"/>
            <a:ext cx="2752019" cy="20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17" y="117680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305" y="1441684"/>
            <a:ext cx="3181561" cy="238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304" y="984770"/>
            <a:ext cx="2466873" cy="328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" y="3827855"/>
            <a:ext cx="2924576" cy="21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448" y="4255915"/>
            <a:ext cx="3097889" cy="232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863" y="4625657"/>
            <a:ext cx="2752019" cy="20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4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65" y="14572"/>
            <a:ext cx="9157665" cy="68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799" y="2060849"/>
            <a:ext cx="6396202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19"/>
            <a:ext cx="5292081" cy="396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954" y="2060849"/>
            <a:ext cx="6245891" cy="4684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72"/>
            <a:ext cx="5170779" cy="3878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0141"/>
            <a:ext cx="9083352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Створений </a:t>
            </a:r>
            <a:r>
              <a:rPr lang="uk-UA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рокарій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389265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83" y="0"/>
            <a:ext cx="9157783" cy="68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Видові </a:t>
            </a:r>
            <a:r>
              <a:rPr lang="uk-UA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 </a:t>
            </a:r>
            <a:r>
              <a:rPr lang="uk-UA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рокарію</a:t>
            </a:r>
            <a:r>
              <a:rPr lang="uk-UA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uk-UA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проєктом</a:t>
            </a:r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біля житлового будинку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687"/>
            <a:ext cx="3043604" cy="2048388"/>
          </a:xfrm>
        </p:spPr>
      </p:pic>
      <p:sp>
        <p:nvSpPr>
          <p:cNvPr id="14" name="TextBox 13"/>
          <p:cNvSpPr txBox="1"/>
          <p:nvPr/>
        </p:nvSpPr>
        <p:spPr>
          <a:xfrm>
            <a:off x="135015" y="285147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9680" y="1204162"/>
            <a:ext cx="2948343" cy="233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6317" y="141277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Объект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63" y="1345045"/>
            <a:ext cx="3231463" cy="242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78931" y="143952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Объект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28236" y="3731612"/>
            <a:ext cx="3573017" cy="2679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4148" y="609329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Объект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93101" y="3870990"/>
            <a:ext cx="3314657" cy="265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0544" y="3789040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Объект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809162" y="3945825"/>
            <a:ext cx="3209069" cy="266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30396" y="3810345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Серпень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1" y="0"/>
            <a:ext cx="9154761" cy="6866071"/>
          </a:xfrm>
          <a:prstGeom prst="rect">
            <a:avLst/>
          </a:prstGeom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52" y="2235685"/>
            <a:ext cx="5357944" cy="401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18137"/>
            <a:ext cx="8794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Видові зображення </a:t>
            </a:r>
            <a:r>
              <a:rPr lang="uk-UA" sz="44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рокарію</a:t>
            </a:r>
            <a:r>
              <a:rPr lang="uk-UA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199" y="1835823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01711" y="5661248"/>
            <a:ext cx="12048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558" y="1531736"/>
            <a:ext cx="11778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Вересень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1937" y="4063993"/>
            <a:ext cx="2921989" cy="219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006500" y="3875582"/>
            <a:ext cx="12538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2866330"/>
          </a:xfrm>
        </p:spPr>
        <p:txBody>
          <a:bodyPr/>
          <a:lstStyle/>
          <a:p>
            <a:pPr algn="l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Ландшафтні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рокарії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 композиції, в яких присутні елементи гірського пейзажу.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цю групу можна віднести такі типи кам’янистих садів: альпінарій, </a:t>
            </a:r>
            <a:r>
              <a:rPr lang="uk-UA" sz="24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рокарій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кам’янисті гірки, водойма, водоспад, струмок і т.д. </a:t>
            </a: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Основними 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рослинами в таких композиціях є низькорослі, або придатні до формування компактні листяні породи, хвойні рослини, які здатні створювати колір і форму впродовж всього року. </a:t>
            </a: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4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434" y="-22248"/>
            <a:ext cx="9164434" cy="69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Етапи ландшафтного  </a:t>
            </a:r>
            <a:r>
              <a:rPr lang="uk-UA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проєктування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708920"/>
            <a:ext cx="8280920" cy="367240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ділянки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проєктування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 розмірів майбутньої композиції.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Складання ситуаційного плану.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Ескізна пропозиція.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Висаджування рослин.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захисної плівки та декорування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щебнем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>
              <a:lumMod val="60000"/>
              <a:lumOff val="40000"/>
            </a:schemeClr>
          </a:fgClr>
          <a:bgClr>
            <a:srgbClr val="00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G:\КОНКУРС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75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План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рокарію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створений у програмі «Наш сад»</a:t>
            </a:r>
            <a:endParaRPr lang="uk-UA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8175" y="4005263"/>
            <a:ext cx="1439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376738" y="2492375"/>
            <a:ext cx="3651250" cy="221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164388" y="2565400"/>
            <a:ext cx="863600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43663" y="2492375"/>
            <a:ext cx="1584325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64163" y="2492375"/>
            <a:ext cx="2663825" cy="194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84663" y="4724400"/>
            <a:ext cx="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84037" y="4661928"/>
            <a:ext cx="1873250" cy="37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08175" y="4760913"/>
            <a:ext cx="2159000" cy="1044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80288" y="52832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79838" y="508476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98587" y="196014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Липи</a:t>
            </a:r>
            <a:endParaRPr lang="ru-RU" dirty="0">
              <a:cs typeface="Aharoni" pitchFamily="2" charset="-79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67400" y="4652963"/>
            <a:ext cx="828675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2051050" y="2492375"/>
            <a:ext cx="17287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3464719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Спірея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7331" y="4508541"/>
            <a:ext cx="10191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Щебінь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587" y="5958891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Спіреї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0155" y="196014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Іриси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7150" y="5994820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Газон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1950" y="6004929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Хоста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0702" y="5368925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Петунії</a:t>
            </a:r>
            <a:endParaRPr lang="ru-RU" dirty="0">
              <a:cs typeface="Aharoni" pitchFamily="2" charset="-79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508106" y="5368925"/>
            <a:ext cx="117344" cy="436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68901" y="564615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Самшит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764826"/>
            <a:ext cx="8003356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C00000"/>
                </a:solidFill>
              </a:rPr>
              <a:t> </a:t>
            </a:r>
            <a:r>
              <a:rPr lang="uk-UA" sz="4000" b="1" i="1" dirty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0070C0"/>
                </a:solidFill>
              </a:rPr>
              <a:t>Завдання щодо створення </a:t>
            </a:r>
            <a:r>
              <a:rPr lang="uk-UA" sz="3600" b="1" i="1" dirty="0" err="1" smtClean="0">
                <a:solidFill>
                  <a:srgbClr val="0070C0"/>
                </a:solidFill>
              </a:rPr>
              <a:t>рокарі</a:t>
            </a:r>
            <a:r>
              <a:rPr lang="uk-UA" sz="3600" b="1" i="1" dirty="0" err="1">
                <a:solidFill>
                  <a:srgbClr val="0070C0"/>
                </a:solidFill>
              </a:rPr>
              <a:t>ю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420888"/>
            <a:ext cx="7848798" cy="338554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Композиція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повинна бути яскрава,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оригінальна     та 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приваблива у всі пори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року.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Використання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невибагливих до нашої місцевості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рослин. 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Мінімальний догляд.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Сучасний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підхід та оригінальність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художнього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оформлення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композиції.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619250" y="213360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187624" y="4831610"/>
            <a:ext cx="2228007" cy="1643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34787" y="3220460"/>
            <a:ext cx="2160241" cy="143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724128" y="4831610"/>
            <a:ext cx="2187393" cy="160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660232" y="3244711"/>
            <a:ext cx="2184984" cy="141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9" name="Picture 19" descr="C:\Users\Natasha\Desktop\Stachy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16" y="1745981"/>
            <a:ext cx="2153815" cy="14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40" name="Picture 20" descr="C:\Users\Natasha\Desktop\default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286000" cy="138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41" name="Picture 21" descr="C:\Users\Natasha\Desktop\images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9" y="2618344"/>
            <a:ext cx="18669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88163" y="2617788"/>
            <a:ext cx="839787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b="1" dirty="0" err="1"/>
              <a:t>Стахис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59563" y="5876925"/>
            <a:ext cx="923925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Петунія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46188" y="2595563"/>
            <a:ext cx="1614487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Сніжноягідник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3050" y="4081463"/>
            <a:ext cx="887413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 err="1"/>
              <a:t>Очиток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43150" y="5843588"/>
            <a:ext cx="7207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 err="1"/>
              <a:t>Хоста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59275" y="4456113"/>
            <a:ext cx="71278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Іриси</a:t>
            </a:r>
            <a:endParaRPr lang="ru-RU" dirty="0"/>
          </a:p>
        </p:txBody>
      </p:sp>
      <p:pic>
        <p:nvPicPr>
          <p:cNvPr id="23" name="Picture 19" descr="C:\Users\Natasha\Desktop\Stachy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57" y="1786936"/>
            <a:ext cx="2153815" cy="14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TextBox 25"/>
          <p:cNvSpPr txBox="1"/>
          <p:nvPr/>
        </p:nvSpPr>
        <p:spPr>
          <a:xfrm>
            <a:off x="755229" y="404664"/>
            <a:ext cx="79208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Рослини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рокарію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3370" y="264132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Стахис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1725" y="408781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>
                <a:cs typeface="Aharoni" pitchFamily="2" charset="-79"/>
              </a:rPr>
              <a:t>Спірея</a:t>
            </a:r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1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:\КОНКУРС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" y="0"/>
            <a:ext cx="91844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5085184"/>
            <a:ext cx="21602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 и м 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5810" y="332656"/>
            <a:ext cx="2779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Видові             зображення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6626225"/>
          </a:xfrm>
        </p:spPr>
      </p:pic>
      <p:pic>
        <p:nvPicPr>
          <p:cNvPr id="18436" name="Picture 2" descr="G:\КОНКУРС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084763"/>
            <a:ext cx="1872505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/>
              <a:t> 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Весна</a:t>
            </a:r>
          </a:p>
        </p:txBody>
      </p:sp>
    </p:spTree>
    <p:extLst>
      <p:ext uri="{BB962C8B-B14F-4D97-AF65-F5344CB8AC3E}">
        <p14:creationId xmlns:p14="http://schemas.microsoft.com/office/powerpoint/2010/main" val="3039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5795963" y="5876925"/>
            <a:ext cx="3097212" cy="72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b="1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G:\КОНКУРС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33425"/>
            <a:ext cx="83518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04664"/>
            <a:ext cx="23042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 і т о </a:t>
            </a:r>
          </a:p>
        </p:txBody>
      </p:sp>
    </p:spTree>
    <p:extLst>
      <p:ext uri="{BB962C8B-B14F-4D97-AF65-F5344CB8AC3E}">
        <p14:creationId xmlns:p14="http://schemas.microsoft.com/office/powerpoint/2010/main" val="8666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148</Words>
  <Application>Microsoft Office PowerPoint</Application>
  <PresentationFormat>Экран (4:3)</PresentationFormat>
  <Paragraphs>51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«Особливості   ландшафтного проектування на прикладі створення рокарію»  </vt:lpstr>
      <vt:lpstr>               Ландшафтні рокарії  – це композиції, в яких присутні елементи гірського пейзажу.         У цю групу можна віднести такі типи кам’янистих садів: альпінарій, рокарій, кам’янисті гірки, водойма, водоспад, струмок і т.д.          Основними рослинами в таких композиціях є низькорослі, або придатні до формування компактні листяні породи, хвойні рослини, які здатні створювати колір і форму впродовж всього року.  </vt:lpstr>
      <vt:lpstr>Етапи ландшафтного  проєктування</vt:lpstr>
      <vt:lpstr>План рокарію, створений у програмі «Наш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ландшафтного  проєктування</vt:lpstr>
      <vt:lpstr>               Створений рокарій</vt:lpstr>
      <vt:lpstr>Видові зображення рокарію, за проєктом біля житлового будинку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AdmiNN</cp:lastModifiedBy>
  <cp:revision>158</cp:revision>
  <dcterms:created xsi:type="dcterms:W3CDTF">2012-04-25T21:02:04Z</dcterms:created>
  <dcterms:modified xsi:type="dcterms:W3CDTF">2024-04-16T19:47:45Z</dcterms:modified>
</cp:coreProperties>
</file>