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7" r:id="rId2"/>
    <p:sldId id="273" r:id="rId3"/>
    <p:sldId id="258" r:id="rId4"/>
    <p:sldId id="259" r:id="rId5"/>
    <p:sldId id="260" r:id="rId6"/>
    <p:sldId id="262" r:id="rId7"/>
    <p:sldId id="263" r:id="rId8"/>
    <p:sldId id="264" r:id="rId9"/>
    <p:sldId id="261" r:id="rId10"/>
    <p:sldId id="265" r:id="rId11"/>
    <p:sldId id="271" r:id="rId12"/>
    <p:sldId id="266" r:id="rId13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73D9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image" Target="../media/image3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image" Target="../media/image27.pn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image" Target="../media/image3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image" Target="../media/image27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5860FDB-0DCA-4902-ABE8-2D2BFC43753B}" type="doc">
      <dgm:prSet loTypeId="urn:microsoft.com/office/officeart/2005/8/layout/pList2" loCatId="list" qsTypeId="urn:microsoft.com/office/officeart/2005/8/quickstyle/simple1" qsCatId="simple" csTypeId="urn:microsoft.com/office/officeart/2005/8/colors/accent1_1" csCatId="accent1" phldr="1"/>
      <dgm:spPr/>
    </dgm:pt>
    <dgm:pt modelId="{B4E04ACD-8F30-4E5D-8D2B-004246975F01}">
      <dgm:prSet phldrT="[Текст]" custT="1"/>
      <dgm:spPr/>
      <dgm:t>
        <a:bodyPr anchor="ctr" anchorCtr="0"/>
        <a:lstStyle/>
        <a:p>
          <a:r>
            <a:rPr lang="ru-RU" sz="20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освіта</a:t>
          </a:r>
          <a:endParaRPr lang="ru-RU" sz="20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1820E1B-AA06-4C1B-BEBB-58390ED6FF9F}" type="parTrans" cxnId="{15E2C27F-9A05-4429-904E-46E51C63EBD5}">
      <dgm:prSet/>
      <dgm:spPr/>
      <dgm:t>
        <a:bodyPr/>
        <a:lstStyle/>
        <a:p>
          <a:endParaRPr lang="ru-RU"/>
        </a:p>
      </dgm:t>
    </dgm:pt>
    <dgm:pt modelId="{DCB21970-5FF5-4708-B80C-03C76FCD2D5D}" type="sibTrans" cxnId="{15E2C27F-9A05-4429-904E-46E51C63EBD5}">
      <dgm:prSet/>
      <dgm:spPr/>
      <dgm:t>
        <a:bodyPr/>
        <a:lstStyle/>
        <a:p>
          <a:endParaRPr lang="ru-RU"/>
        </a:p>
      </dgm:t>
    </dgm:pt>
    <dgm:pt modelId="{5C590226-CB6D-4AD5-8680-5CDD4827C8DF}">
      <dgm:prSet phldrT="[Текст]" custT="1"/>
      <dgm:spPr/>
      <dgm:t>
        <a:bodyPr anchor="ctr" anchorCtr="0"/>
        <a:lstStyle/>
        <a:p>
          <a:r>
            <a:rPr lang="ru-RU" sz="20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наукові</a:t>
          </a:r>
          <a:r>
            <a: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0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дослідження</a:t>
          </a:r>
          <a:endParaRPr lang="ru-RU" sz="20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988E3E2-7160-4C61-8D97-62361F0D2726}" type="parTrans" cxnId="{A4B3B375-F828-4EE4-858F-8296F935E0BE}">
      <dgm:prSet/>
      <dgm:spPr/>
      <dgm:t>
        <a:bodyPr/>
        <a:lstStyle/>
        <a:p>
          <a:endParaRPr lang="ru-RU"/>
        </a:p>
      </dgm:t>
    </dgm:pt>
    <dgm:pt modelId="{D3820C24-B0A9-4272-AF34-B19FF6964269}" type="sibTrans" cxnId="{A4B3B375-F828-4EE4-858F-8296F935E0BE}">
      <dgm:prSet/>
      <dgm:spPr/>
      <dgm:t>
        <a:bodyPr/>
        <a:lstStyle/>
        <a:p>
          <a:endParaRPr lang="ru-RU"/>
        </a:p>
      </dgm:t>
    </dgm:pt>
    <dgm:pt modelId="{F248BC19-98F9-478F-A80C-E7D42E246F26}">
      <dgm:prSet phldrT="[Текст]" custT="1"/>
      <dgm:spPr/>
      <dgm:t>
        <a:bodyPr anchor="ctr" anchorCtr="0"/>
        <a:lstStyle/>
        <a:p>
          <a:r>
            <a:rPr lang="ru-RU" sz="20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засоби</a:t>
          </a:r>
          <a:r>
            <a: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0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масової</a:t>
          </a:r>
          <a:r>
            <a: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0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інформації</a:t>
          </a:r>
          <a:endParaRPr lang="ru-RU" sz="20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81AFE9F-ED3E-4EC0-8CA9-579B03824768}" type="parTrans" cxnId="{FD5F7DBA-D8AE-4EEE-B78E-47CF1B1E1991}">
      <dgm:prSet/>
      <dgm:spPr/>
      <dgm:t>
        <a:bodyPr/>
        <a:lstStyle/>
        <a:p>
          <a:endParaRPr lang="ru-RU"/>
        </a:p>
      </dgm:t>
    </dgm:pt>
    <dgm:pt modelId="{3336644C-AE52-4418-89FF-EA8BB01BCE7A}" type="sibTrans" cxnId="{FD5F7DBA-D8AE-4EEE-B78E-47CF1B1E1991}">
      <dgm:prSet/>
      <dgm:spPr/>
      <dgm:t>
        <a:bodyPr/>
        <a:lstStyle/>
        <a:p>
          <a:endParaRPr lang="ru-RU"/>
        </a:p>
      </dgm:t>
    </dgm:pt>
    <dgm:pt modelId="{6F52B9EE-B31D-48DF-B9A1-6B352A55B71B}">
      <dgm:prSet custT="1"/>
      <dgm:spPr/>
      <dgm:t>
        <a:bodyPr anchor="ctr" anchorCtr="0"/>
        <a:lstStyle/>
        <a:p>
          <a:r>
            <a:rPr lang="ru-RU" sz="20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інформаційні</a:t>
          </a:r>
          <a:r>
            <a: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0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технології</a:t>
          </a:r>
          <a:endParaRPr lang="ru-RU" sz="20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B5AF3C4-F82B-4EBC-B51A-AD47C334DBA2}" type="parTrans" cxnId="{DE06C80B-0FB5-4543-97BF-915438ED9936}">
      <dgm:prSet/>
      <dgm:spPr/>
      <dgm:t>
        <a:bodyPr/>
        <a:lstStyle/>
        <a:p>
          <a:endParaRPr lang="ru-RU"/>
        </a:p>
      </dgm:t>
    </dgm:pt>
    <dgm:pt modelId="{BF552631-1CD2-4F5A-9579-491CC4415A33}" type="sibTrans" cxnId="{DE06C80B-0FB5-4543-97BF-915438ED9936}">
      <dgm:prSet/>
      <dgm:spPr/>
      <dgm:t>
        <a:bodyPr/>
        <a:lstStyle/>
        <a:p>
          <a:endParaRPr lang="ru-RU"/>
        </a:p>
      </dgm:t>
    </dgm:pt>
    <dgm:pt modelId="{19979AD6-961E-4A23-BD5F-A6066DA16821}">
      <dgm:prSet custT="1"/>
      <dgm:spPr/>
      <dgm:t>
        <a:bodyPr anchor="ctr" anchorCtr="0"/>
        <a:lstStyle/>
        <a:p>
          <a:r>
            <a:rPr lang="ru-RU" sz="20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інформаційні</a:t>
          </a:r>
          <a:r>
            <a: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0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послуги</a:t>
          </a:r>
          <a:endParaRPr lang="ru-RU" sz="20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91B3DB7-DB0C-466A-9CC9-ADA9AC8BA0A6}" type="parTrans" cxnId="{53ADCF6B-8EEF-4C5E-98AA-394BC3F62383}">
      <dgm:prSet/>
      <dgm:spPr/>
      <dgm:t>
        <a:bodyPr/>
        <a:lstStyle/>
        <a:p>
          <a:endParaRPr lang="ru-RU"/>
        </a:p>
      </dgm:t>
    </dgm:pt>
    <dgm:pt modelId="{B96394D7-120E-477C-8F87-ABC93F651CC8}" type="sibTrans" cxnId="{53ADCF6B-8EEF-4C5E-98AA-394BC3F62383}">
      <dgm:prSet/>
      <dgm:spPr/>
      <dgm:t>
        <a:bodyPr/>
        <a:lstStyle/>
        <a:p>
          <a:endParaRPr lang="ru-RU"/>
        </a:p>
      </dgm:t>
    </dgm:pt>
    <dgm:pt modelId="{F6333B33-B41D-45FC-8F28-7B7A2CB93E96}" type="pres">
      <dgm:prSet presAssocID="{45860FDB-0DCA-4902-ABE8-2D2BFC43753B}" presName="Name0" presStyleCnt="0">
        <dgm:presLayoutVars>
          <dgm:dir/>
          <dgm:resizeHandles val="exact"/>
        </dgm:presLayoutVars>
      </dgm:prSet>
      <dgm:spPr/>
    </dgm:pt>
    <dgm:pt modelId="{D5C7A3DD-36DD-4E1C-9744-1118D7C0981E}" type="pres">
      <dgm:prSet presAssocID="{45860FDB-0DCA-4902-ABE8-2D2BFC43753B}" presName="bkgdShp" presStyleLbl="alignAccFollowNode1" presStyleIdx="0" presStyleCnt="1" custLinFactNeighborX="-443" custLinFactNeighborY="57738"/>
      <dgm:spPr/>
    </dgm:pt>
    <dgm:pt modelId="{58AC6534-6D61-48AD-9C2C-BA3957DA41EB}" type="pres">
      <dgm:prSet presAssocID="{45860FDB-0DCA-4902-ABE8-2D2BFC43753B}" presName="linComp" presStyleCnt="0"/>
      <dgm:spPr/>
    </dgm:pt>
    <dgm:pt modelId="{71512519-B30A-4CAD-BC6D-7230B0711595}" type="pres">
      <dgm:prSet presAssocID="{B4E04ACD-8F30-4E5D-8D2B-004246975F01}" presName="compNode" presStyleCnt="0"/>
      <dgm:spPr/>
    </dgm:pt>
    <dgm:pt modelId="{5D357959-6F70-45E5-A154-52A7457E7DC6}" type="pres">
      <dgm:prSet presAssocID="{B4E04ACD-8F30-4E5D-8D2B-004246975F01}" presName="node" presStyleLbl="node1" presStyleIdx="0" presStyleCnt="5" custScaleX="2000000" custScaleY="5435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1C35FC9-4992-438E-BE73-C5048B76784A}" type="pres">
      <dgm:prSet presAssocID="{B4E04ACD-8F30-4E5D-8D2B-004246975F01}" presName="invisiNode" presStyleLbl="node1" presStyleIdx="0" presStyleCnt="5"/>
      <dgm:spPr/>
    </dgm:pt>
    <dgm:pt modelId="{5E496176-E2CE-435B-B724-ECA310A121B7}" type="pres">
      <dgm:prSet presAssocID="{B4E04ACD-8F30-4E5D-8D2B-004246975F01}" presName="imagNode" presStyleLbl="fgImgPlace1" presStyleIdx="0" presStyleCnt="5" custScaleX="2000000" custLinFactNeighborX="15792" custLinFactNeighborY="52448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</dgm:pt>
    <dgm:pt modelId="{2EF0EA87-B05B-4954-A8EA-C5E497A16FE9}" type="pres">
      <dgm:prSet presAssocID="{DCB21970-5FF5-4708-B80C-03C76FCD2D5D}" presName="sibTrans" presStyleLbl="sibTrans2D1" presStyleIdx="0" presStyleCnt="0"/>
      <dgm:spPr/>
    </dgm:pt>
    <dgm:pt modelId="{CC7D2701-67A3-4F4D-BE08-3A1F3E0BCBA4}" type="pres">
      <dgm:prSet presAssocID="{5C590226-CB6D-4AD5-8680-5CDD4827C8DF}" presName="compNode" presStyleCnt="0"/>
      <dgm:spPr/>
    </dgm:pt>
    <dgm:pt modelId="{ECAF3940-AA90-4231-A4C7-4ABC5E8421D7}" type="pres">
      <dgm:prSet presAssocID="{5C590226-CB6D-4AD5-8680-5CDD4827C8DF}" presName="node" presStyleLbl="node1" presStyleIdx="1" presStyleCnt="5" custScaleX="2000000" custScaleY="5435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627FE1B-6D7D-47DF-8FBE-4B8D11E6ADC9}" type="pres">
      <dgm:prSet presAssocID="{5C590226-CB6D-4AD5-8680-5CDD4827C8DF}" presName="invisiNode" presStyleLbl="node1" presStyleIdx="1" presStyleCnt="5"/>
      <dgm:spPr/>
    </dgm:pt>
    <dgm:pt modelId="{37F108C1-E24E-4B89-AFD8-4B45B07942DB}" type="pres">
      <dgm:prSet presAssocID="{5C590226-CB6D-4AD5-8680-5CDD4827C8DF}" presName="imagNode" presStyleLbl="fgImgPlace1" presStyleIdx="1" presStyleCnt="5" custScaleX="2000000" custLinFactNeighborX="15792" custLinFactNeighborY="52448"/>
      <dgm:spPr>
        <a:blipFill rotWithShape="1">
          <a:blip xmlns:r="http://schemas.openxmlformats.org/officeDocument/2006/relationships" r:embed="rId2"/>
          <a:stretch>
            <a:fillRect/>
          </a:stretch>
        </a:blipFill>
      </dgm:spPr>
    </dgm:pt>
    <dgm:pt modelId="{8D48892C-188F-484C-B98E-837ADAE2D590}" type="pres">
      <dgm:prSet presAssocID="{D3820C24-B0A9-4272-AF34-B19FF6964269}" presName="sibTrans" presStyleLbl="sibTrans2D1" presStyleIdx="0" presStyleCnt="0"/>
      <dgm:spPr/>
    </dgm:pt>
    <dgm:pt modelId="{F8A2DF50-72A9-4BB3-98EC-FE1EDA4CA8BF}" type="pres">
      <dgm:prSet presAssocID="{F248BC19-98F9-478F-A80C-E7D42E246F26}" presName="compNode" presStyleCnt="0"/>
      <dgm:spPr/>
    </dgm:pt>
    <dgm:pt modelId="{5B157107-AADE-4161-974F-052DFAC4B65A}" type="pres">
      <dgm:prSet presAssocID="{F248BC19-98F9-478F-A80C-E7D42E246F26}" presName="node" presStyleLbl="node1" presStyleIdx="2" presStyleCnt="5" custScaleX="2000000" custScaleY="5435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D938E18-B7F1-4375-9357-D07155DABCAC}" type="pres">
      <dgm:prSet presAssocID="{F248BC19-98F9-478F-A80C-E7D42E246F26}" presName="invisiNode" presStyleLbl="node1" presStyleIdx="2" presStyleCnt="5"/>
      <dgm:spPr/>
    </dgm:pt>
    <dgm:pt modelId="{061F39F9-D565-4442-A6EF-3DB04C40A9F4}" type="pres">
      <dgm:prSet presAssocID="{F248BC19-98F9-478F-A80C-E7D42E246F26}" presName="imagNode" presStyleLbl="fgImgPlace1" presStyleIdx="2" presStyleCnt="5" custScaleX="2000000" custLinFactNeighborX="15792" custLinFactNeighborY="52448"/>
      <dgm:spPr>
        <a:blipFill rotWithShape="1">
          <a:blip xmlns:r="http://schemas.openxmlformats.org/officeDocument/2006/relationships" r:embed="rId3"/>
          <a:stretch>
            <a:fillRect/>
          </a:stretch>
        </a:blipFill>
      </dgm:spPr>
    </dgm:pt>
    <dgm:pt modelId="{EF9E0062-C637-4A0A-959E-CCC23FFFCF71}" type="pres">
      <dgm:prSet presAssocID="{3336644C-AE52-4418-89FF-EA8BB01BCE7A}" presName="sibTrans" presStyleLbl="sibTrans2D1" presStyleIdx="0" presStyleCnt="0"/>
      <dgm:spPr/>
    </dgm:pt>
    <dgm:pt modelId="{062C9D3B-CBB2-4DBD-94BB-96AC258477E4}" type="pres">
      <dgm:prSet presAssocID="{6F52B9EE-B31D-48DF-B9A1-6B352A55B71B}" presName="compNode" presStyleCnt="0"/>
      <dgm:spPr/>
    </dgm:pt>
    <dgm:pt modelId="{3667E8E0-A72C-4F0D-AAB3-86CBB1591E6A}" type="pres">
      <dgm:prSet presAssocID="{6F52B9EE-B31D-48DF-B9A1-6B352A55B71B}" presName="node" presStyleLbl="node1" presStyleIdx="3" presStyleCnt="5" custScaleX="2000000" custScaleY="5435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4AAB25B-5F97-4EFB-89BB-A2E79587330F}" type="pres">
      <dgm:prSet presAssocID="{6F52B9EE-B31D-48DF-B9A1-6B352A55B71B}" presName="invisiNode" presStyleLbl="node1" presStyleIdx="3" presStyleCnt="5"/>
      <dgm:spPr/>
    </dgm:pt>
    <dgm:pt modelId="{27D6574F-43DC-41CB-AF70-E4CB1838A6E9}" type="pres">
      <dgm:prSet presAssocID="{6F52B9EE-B31D-48DF-B9A1-6B352A55B71B}" presName="imagNode" presStyleLbl="fgImgPlace1" presStyleIdx="3" presStyleCnt="5" custScaleX="2000000" custLinFactNeighborX="15792" custLinFactNeighborY="52448"/>
      <dgm:spPr>
        <a:blipFill rotWithShape="1">
          <a:blip xmlns:r="http://schemas.openxmlformats.org/officeDocument/2006/relationships" r:embed="rId4"/>
          <a:stretch>
            <a:fillRect/>
          </a:stretch>
        </a:blipFill>
      </dgm:spPr>
    </dgm:pt>
    <dgm:pt modelId="{03AE76E0-BAC9-48A3-92F9-F91AC8622D03}" type="pres">
      <dgm:prSet presAssocID="{BF552631-1CD2-4F5A-9579-491CC4415A33}" presName="sibTrans" presStyleLbl="sibTrans2D1" presStyleIdx="0" presStyleCnt="0"/>
      <dgm:spPr/>
    </dgm:pt>
    <dgm:pt modelId="{17170FA2-1B55-4E4E-9EB6-FC3B7F175B40}" type="pres">
      <dgm:prSet presAssocID="{19979AD6-961E-4A23-BD5F-A6066DA16821}" presName="compNode" presStyleCnt="0"/>
      <dgm:spPr/>
    </dgm:pt>
    <dgm:pt modelId="{69068990-6069-4DF7-8A56-E6511316834F}" type="pres">
      <dgm:prSet presAssocID="{19979AD6-961E-4A23-BD5F-A6066DA16821}" presName="node" presStyleLbl="node1" presStyleIdx="4" presStyleCnt="5" custScaleX="2000000" custScaleY="5435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546B24E-ABED-4FC7-908B-CA353EE76586}" type="pres">
      <dgm:prSet presAssocID="{19979AD6-961E-4A23-BD5F-A6066DA16821}" presName="invisiNode" presStyleLbl="node1" presStyleIdx="4" presStyleCnt="5"/>
      <dgm:spPr/>
    </dgm:pt>
    <dgm:pt modelId="{64BB41C2-4046-436B-9604-93BC389EB5AA}" type="pres">
      <dgm:prSet presAssocID="{19979AD6-961E-4A23-BD5F-A6066DA16821}" presName="imagNode" presStyleLbl="fgImgPlace1" presStyleIdx="4" presStyleCnt="5" custScaleX="2000000" custLinFactNeighborX="15792" custLinFactNeighborY="52448"/>
      <dgm:spPr>
        <a:blipFill rotWithShape="1">
          <a:blip xmlns:r="http://schemas.openxmlformats.org/officeDocument/2006/relationships" r:embed="rId5"/>
          <a:stretch>
            <a:fillRect/>
          </a:stretch>
        </a:blipFill>
      </dgm:spPr>
    </dgm:pt>
  </dgm:ptLst>
  <dgm:cxnLst>
    <dgm:cxn modelId="{FD5F7DBA-D8AE-4EEE-B78E-47CF1B1E1991}" srcId="{45860FDB-0DCA-4902-ABE8-2D2BFC43753B}" destId="{F248BC19-98F9-478F-A80C-E7D42E246F26}" srcOrd="2" destOrd="0" parTransId="{181AFE9F-ED3E-4EC0-8CA9-579B03824768}" sibTransId="{3336644C-AE52-4418-89FF-EA8BB01BCE7A}"/>
    <dgm:cxn modelId="{E9E0D1C1-CCD1-4020-BC66-421DC185FF71}" type="presOf" srcId="{45860FDB-0DCA-4902-ABE8-2D2BFC43753B}" destId="{F6333B33-B41D-45FC-8F28-7B7A2CB93E96}" srcOrd="0" destOrd="0" presId="urn:microsoft.com/office/officeart/2005/8/layout/pList2"/>
    <dgm:cxn modelId="{5CF49BCB-3FA5-4FDE-8B56-FAEDB264075D}" type="presOf" srcId="{B4E04ACD-8F30-4E5D-8D2B-004246975F01}" destId="{5D357959-6F70-45E5-A154-52A7457E7DC6}" srcOrd="0" destOrd="0" presId="urn:microsoft.com/office/officeart/2005/8/layout/pList2"/>
    <dgm:cxn modelId="{0B4614A1-AF33-4C34-8B6C-8C33CCF2D6E9}" type="presOf" srcId="{F248BC19-98F9-478F-A80C-E7D42E246F26}" destId="{5B157107-AADE-4161-974F-052DFAC4B65A}" srcOrd="0" destOrd="0" presId="urn:microsoft.com/office/officeart/2005/8/layout/pList2"/>
    <dgm:cxn modelId="{415A1388-A9BA-4AE1-9C30-F7E543DB3EAE}" type="presOf" srcId="{DCB21970-5FF5-4708-B80C-03C76FCD2D5D}" destId="{2EF0EA87-B05B-4954-A8EA-C5E497A16FE9}" srcOrd="0" destOrd="0" presId="urn:microsoft.com/office/officeart/2005/8/layout/pList2"/>
    <dgm:cxn modelId="{9A3E2337-40F7-4E3C-9F4D-3276F7C260B9}" type="presOf" srcId="{D3820C24-B0A9-4272-AF34-B19FF6964269}" destId="{8D48892C-188F-484C-B98E-837ADAE2D590}" srcOrd="0" destOrd="0" presId="urn:microsoft.com/office/officeart/2005/8/layout/pList2"/>
    <dgm:cxn modelId="{82852202-F299-4F2E-AA8B-DB44E3347757}" type="presOf" srcId="{3336644C-AE52-4418-89FF-EA8BB01BCE7A}" destId="{EF9E0062-C637-4A0A-959E-CCC23FFFCF71}" srcOrd="0" destOrd="0" presId="urn:microsoft.com/office/officeart/2005/8/layout/pList2"/>
    <dgm:cxn modelId="{D5E76C5F-6234-42EB-A148-08F2A5E77C94}" type="presOf" srcId="{19979AD6-961E-4A23-BD5F-A6066DA16821}" destId="{69068990-6069-4DF7-8A56-E6511316834F}" srcOrd="0" destOrd="0" presId="urn:microsoft.com/office/officeart/2005/8/layout/pList2"/>
    <dgm:cxn modelId="{933E7D52-8D3C-4EFD-B48F-D5B99F033946}" type="presOf" srcId="{BF552631-1CD2-4F5A-9579-491CC4415A33}" destId="{03AE76E0-BAC9-48A3-92F9-F91AC8622D03}" srcOrd="0" destOrd="0" presId="urn:microsoft.com/office/officeart/2005/8/layout/pList2"/>
    <dgm:cxn modelId="{A4B3B375-F828-4EE4-858F-8296F935E0BE}" srcId="{45860FDB-0DCA-4902-ABE8-2D2BFC43753B}" destId="{5C590226-CB6D-4AD5-8680-5CDD4827C8DF}" srcOrd="1" destOrd="0" parTransId="{B988E3E2-7160-4C61-8D97-62361F0D2726}" sibTransId="{D3820C24-B0A9-4272-AF34-B19FF6964269}"/>
    <dgm:cxn modelId="{621FF318-34B7-40D8-93A2-61DBBD4E4D12}" type="presOf" srcId="{5C590226-CB6D-4AD5-8680-5CDD4827C8DF}" destId="{ECAF3940-AA90-4231-A4C7-4ABC5E8421D7}" srcOrd="0" destOrd="0" presId="urn:microsoft.com/office/officeart/2005/8/layout/pList2"/>
    <dgm:cxn modelId="{DE06C80B-0FB5-4543-97BF-915438ED9936}" srcId="{45860FDB-0DCA-4902-ABE8-2D2BFC43753B}" destId="{6F52B9EE-B31D-48DF-B9A1-6B352A55B71B}" srcOrd="3" destOrd="0" parTransId="{CB5AF3C4-F82B-4EBC-B51A-AD47C334DBA2}" sibTransId="{BF552631-1CD2-4F5A-9579-491CC4415A33}"/>
    <dgm:cxn modelId="{9AFE261E-D16A-4387-821F-F2E2879556C6}" type="presOf" srcId="{6F52B9EE-B31D-48DF-B9A1-6B352A55B71B}" destId="{3667E8E0-A72C-4F0D-AAB3-86CBB1591E6A}" srcOrd="0" destOrd="0" presId="urn:microsoft.com/office/officeart/2005/8/layout/pList2"/>
    <dgm:cxn modelId="{15E2C27F-9A05-4429-904E-46E51C63EBD5}" srcId="{45860FDB-0DCA-4902-ABE8-2D2BFC43753B}" destId="{B4E04ACD-8F30-4E5D-8D2B-004246975F01}" srcOrd="0" destOrd="0" parTransId="{B1820E1B-AA06-4C1B-BEBB-58390ED6FF9F}" sibTransId="{DCB21970-5FF5-4708-B80C-03C76FCD2D5D}"/>
    <dgm:cxn modelId="{53ADCF6B-8EEF-4C5E-98AA-394BC3F62383}" srcId="{45860FDB-0DCA-4902-ABE8-2D2BFC43753B}" destId="{19979AD6-961E-4A23-BD5F-A6066DA16821}" srcOrd="4" destOrd="0" parTransId="{C91B3DB7-DB0C-466A-9CC9-ADA9AC8BA0A6}" sibTransId="{B96394D7-120E-477C-8F87-ABC93F651CC8}"/>
    <dgm:cxn modelId="{064F773C-EA85-45ED-9DE5-3529FF882601}" type="presParOf" srcId="{F6333B33-B41D-45FC-8F28-7B7A2CB93E96}" destId="{D5C7A3DD-36DD-4E1C-9744-1118D7C0981E}" srcOrd="0" destOrd="0" presId="urn:microsoft.com/office/officeart/2005/8/layout/pList2"/>
    <dgm:cxn modelId="{702A5860-D465-4630-8825-A4338C5D4118}" type="presParOf" srcId="{F6333B33-B41D-45FC-8F28-7B7A2CB93E96}" destId="{58AC6534-6D61-48AD-9C2C-BA3957DA41EB}" srcOrd="1" destOrd="0" presId="urn:microsoft.com/office/officeart/2005/8/layout/pList2"/>
    <dgm:cxn modelId="{D1AF5B4A-690E-4366-A6C1-EA5C21DDA43C}" type="presParOf" srcId="{58AC6534-6D61-48AD-9C2C-BA3957DA41EB}" destId="{71512519-B30A-4CAD-BC6D-7230B0711595}" srcOrd="0" destOrd="0" presId="urn:microsoft.com/office/officeart/2005/8/layout/pList2"/>
    <dgm:cxn modelId="{378C2F3F-1EAE-4D08-85B4-1D02C7EC7EEF}" type="presParOf" srcId="{71512519-B30A-4CAD-BC6D-7230B0711595}" destId="{5D357959-6F70-45E5-A154-52A7457E7DC6}" srcOrd="0" destOrd="0" presId="urn:microsoft.com/office/officeart/2005/8/layout/pList2"/>
    <dgm:cxn modelId="{9ACB63CA-150F-40AF-AD1A-D9FE05884288}" type="presParOf" srcId="{71512519-B30A-4CAD-BC6D-7230B0711595}" destId="{D1C35FC9-4992-438E-BE73-C5048B76784A}" srcOrd="1" destOrd="0" presId="urn:microsoft.com/office/officeart/2005/8/layout/pList2"/>
    <dgm:cxn modelId="{CA838231-C782-4CA1-90C1-D46BFE1F2586}" type="presParOf" srcId="{71512519-B30A-4CAD-BC6D-7230B0711595}" destId="{5E496176-E2CE-435B-B724-ECA310A121B7}" srcOrd="2" destOrd="0" presId="urn:microsoft.com/office/officeart/2005/8/layout/pList2"/>
    <dgm:cxn modelId="{A8D203C5-7676-4FAF-8094-001682972C7A}" type="presParOf" srcId="{58AC6534-6D61-48AD-9C2C-BA3957DA41EB}" destId="{2EF0EA87-B05B-4954-A8EA-C5E497A16FE9}" srcOrd="1" destOrd="0" presId="urn:microsoft.com/office/officeart/2005/8/layout/pList2"/>
    <dgm:cxn modelId="{24C5A563-E1AB-4240-9B18-89148C745674}" type="presParOf" srcId="{58AC6534-6D61-48AD-9C2C-BA3957DA41EB}" destId="{CC7D2701-67A3-4F4D-BE08-3A1F3E0BCBA4}" srcOrd="2" destOrd="0" presId="urn:microsoft.com/office/officeart/2005/8/layout/pList2"/>
    <dgm:cxn modelId="{24A02B46-19E6-4956-9549-E69466AB4AC3}" type="presParOf" srcId="{CC7D2701-67A3-4F4D-BE08-3A1F3E0BCBA4}" destId="{ECAF3940-AA90-4231-A4C7-4ABC5E8421D7}" srcOrd="0" destOrd="0" presId="urn:microsoft.com/office/officeart/2005/8/layout/pList2"/>
    <dgm:cxn modelId="{303F86A4-1CC2-4C9F-B525-DA409864F91C}" type="presParOf" srcId="{CC7D2701-67A3-4F4D-BE08-3A1F3E0BCBA4}" destId="{C627FE1B-6D7D-47DF-8FBE-4B8D11E6ADC9}" srcOrd="1" destOrd="0" presId="urn:microsoft.com/office/officeart/2005/8/layout/pList2"/>
    <dgm:cxn modelId="{E91985D8-275E-4D31-BCAF-DF12B28765D1}" type="presParOf" srcId="{CC7D2701-67A3-4F4D-BE08-3A1F3E0BCBA4}" destId="{37F108C1-E24E-4B89-AFD8-4B45B07942DB}" srcOrd="2" destOrd="0" presId="urn:microsoft.com/office/officeart/2005/8/layout/pList2"/>
    <dgm:cxn modelId="{701AAFD9-B574-4432-8C20-DBD19A553C49}" type="presParOf" srcId="{58AC6534-6D61-48AD-9C2C-BA3957DA41EB}" destId="{8D48892C-188F-484C-B98E-837ADAE2D590}" srcOrd="3" destOrd="0" presId="urn:microsoft.com/office/officeart/2005/8/layout/pList2"/>
    <dgm:cxn modelId="{50624DFA-0CD9-4D9E-A199-6712B0DC0B56}" type="presParOf" srcId="{58AC6534-6D61-48AD-9C2C-BA3957DA41EB}" destId="{F8A2DF50-72A9-4BB3-98EC-FE1EDA4CA8BF}" srcOrd="4" destOrd="0" presId="urn:microsoft.com/office/officeart/2005/8/layout/pList2"/>
    <dgm:cxn modelId="{AD9159D5-E861-43B2-A6D3-D7C8ACFCA767}" type="presParOf" srcId="{F8A2DF50-72A9-4BB3-98EC-FE1EDA4CA8BF}" destId="{5B157107-AADE-4161-974F-052DFAC4B65A}" srcOrd="0" destOrd="0" presId="urn:microsoft.com/office/officeart/2005/8/layout/pList2"/>
    <dgm:cxn modelId="{E78003B4-9B12-42BD-A062-6D48B56DF84F}" type="presParOf" srcId="{F8A2DF50-72A9-4BB3-98EC-FE1EDA4CA8BF}" destId="{0D938E18-B7F1-4375-9357-D07155DABCAC}" srcOrd="1" destOrd="0" presId="urn:microsoft.com/office/officeart/2005/8/layout/pList2"/>
    <dgm:cxn modelId="{20853E7E-59A2-454C-9BD7-4B61D5367AC7}" type="presParOf" srcId="{F8A2DF50-72A9-4BB3-98EC-FE1EDA4CA8BF}" destId="{061F39F9-D565-4442-A6EF-3DB04C40A9F4}" srcOrd="2" destOrd="0" presId="urn:microsoft.com/office/officeart/2005/8/layout/pList2"/>
    <dgm:cxn modelId="{749DC289-ADC6-4316-BF49-88347FCA23AC}" type="presParOf" srcId="{58AC6534-6D61-48AD-9C2C-BA3957DA41EB}" destId="{EF9E0062-C637-4A0A-959E-CCC23FFFCF71}" srcOrd="5" destOrd="0" presId="urn:microsoft.com/office/officeart/2005/8/layout/pList2"/>
    <dgm:cxn modelId="{8622C80F-1BB6-4E42-BA9E-A2CA532DF79F}" type="presParOf" srcId="{58AC6534-6D61-48AD-9C2C-BA3957DA41EB}" destId="{062C9D3B-CBB2-4DBD-94BB-96AC258477E4}" srcOrd="6" destOrd="0" presId="urn:microsoft.com/office/officeart/2005/8/layout/pList2"/>
    <dgm:cxn modelId="{641AB4A6-153E-4BB6-812C-D6A42869D922}" type="presParOf" srcId="{062C9D3B-CBB2-4DBD-94BB-96AC258477E4}" destId="{3667E8E0-A72C-4F0D-AAB3-86CBB1591E6A}" srcOrd="0" destOrd="0" presId="urn:microsoft.com/office/officeart/2005/8/layout/pList2"/>
    <dgm:cxn modelId="{4AAECF21-775B-47AC-9432-05B1311674CF}" type="presParOf" srcId="{062C9D3B-CBB2-4DBD-94BB-96AC258477E4}" destId="{24AAB25B-5F97-4EFB-89BB-A2E79587330F}" srcOrd="1" destOrd="0" presId="urn:microsoft.com/office/officeart/2005/8/layout/pList2"/>
    <dgm:cxn modelId="{05A58584-992D-4B27-82BE-D580F33F7D68}" type="presParOf" srcId="{062C9D3B-CBB2-4DBD-94BB-96AC258477E4}" destId="{27D6574F-43DC-41CB-AF70-E4CB1838A6E9}" srcOrd="2" destOrd="0" presId="urn:microsoft.com/office/officeart/2005/8/layout/pList2"/>
    <dgm:cxn modelId="{4097532F-5971-4CDF-90A3-83DE9004D89F}" type="presParOf" srcId="{58AC6534-6D61-48AD-9C2C-BA3957DA41EB}" destId="{03AE76E0-BAC9-48A3-92F9-F91AC8622D03}" srcOrd="7" destOrd="0" presId="urn:microsoft.com/office/officeart/2005/8/layout/pList2"/>
    <dgm:cxn modelId="{C00BBDD5-CED2-4034-B123-C4D452A9C6D9}" type="presParOf" srcId="{58AC6534-6D61-48AD-9C2C-BA3957DA41EB}" destId="{17170FA2-1B55-4E4E-9EB6-FC3B7F175B40}" srcOrd="8" destOrd="0" presId="urn:microsoft.com/office/officeart/2005/8/layout/pList2"/>
    <dgm:cxn modelId="{F51385FA-9D70-49A8-8922-C0680330C6D3}" type="presParOf" srcId="{17170FA2-1B55-4E4E-9EB6-FC3B7F175B40}" destId="{69068990-6069-4DF7-8A56-E6511316834F}" srcOrd="0" destOrd="0" presId="urn:microsoft.com/office/officeart/2005/8/layout/pList2"/>
    <dgm:cxn modelId="{CAB0FEDD-D451-42DD-928B-C01C8FE4A575}" type="presParOf" srcId="{17170FA2-1B55-4E4E-9EB6-FC3B7F175B40}" destId="{4546B24E-ABED-4FC7-908B-CA353EE76586}" srcOrd="1" destOrd="0" presId="urn:microsoft.com/office/officeart/2005/8/layout/pList2"/>
    <dgm:cxn modelId="{647AB8B0-C8B5-4034-9474-72415097CAB8}" type="presParOf" srcId="{17170FA2-1B55-4E4E-9EB6-FC3B7F175B40}" destId="{64BB41C2-4046-436B-9604-93BC389EB5AA}" srcOrd="2" destOrd="0" presId="urn:microsoft.com/office/officeart/2005/8/layout/p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CF7800C-543C-4745-9D57-3884A5E3536D}" type="doc">
      <dgm:prSet loTypeId="urn:microsoft.com/office/officeart/2008/layout/PictureStrips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B2E41CD2-6BF7-4CAF-BF57-A79A0058AA06}">
      <dgm:prSet phldrT="[Текст]"/>
      <dgm:spPr/>
      <dgm:t>
        <a:bodyPr/>
        <a:lstStyle/>
        <a:p>
          <a:r>
            <a:rPr lang="uk-UA" dirty="0" smtClean="0">
              <a:effectLst/>
              <a:latin typeface="Times New Roman" panose="02020603050405020304" pitchFamily="18" charset="0"/>
              <a:ea typeface="Calibri" panose="020F0502020204030204" pitchFamily="34" charset="0"/>
            </a:rPr>
            <a:t>квантова</a:t>
          </a:r>
          <a:endParaRPr lang="ru-RU" dirty="0"/>
        </a:p>
      </dgm:t>
    </dgm:pt>
    <dgm:pt modelId="{73672148-6EAD-4F1C-836B-C4E3DECB5652}" type="parTrans" cxnId="{4ACDB82B-5792-4DCD-81D3-3E95C0096DC9}">
      <dgm:prSet/>
      <dgm:spPr/>
      <dgm:t>
        <a:bodyPr/>
        <a:lstStyle/>
        <a:p>
          <a:endParaRPr lang="ru-RU"/>
        </a:p>
      </dgm:t>
    </dgm:pt>
    <dgm:pt modelId="{E16A738E-89B0-46E5-8B70-320CB8E3F58B}" type="sibTrans" cxnId="{4ACDB82B-5792-4DCD-81D3-3E95C0096DC9}">
      <dgm:prSet/>
      <dgm:spPr/>
      <dgm:t>
        <a:bodyPr/>
        <a:lstStyle/>
        <a:p>
          <a:endParaRPr lang="ru-RU"/>
        </a:p>
      </dgm:t>
    </dgm:pt>
    <dgm:pt modelId="{3A4AC4AD-138F-48D9-8A78-BFA9ACD84AEE}">
      <dgm:prSet phldrT="[Текст]"/>
      <dgm:spPr/>
      <dgm:t>
        <a:bodyPr/>
        <a:lstStyle/>
        <a:p>
          <a:r>
            <a:rPr lang="uk-UA" dirty="0" err="1" smtClean="0">
              <a:effectLst/>
              <a:latin typeface="Times New Roman" panose="02020603050405020304" pitchFamily="18" charset="0"/>
              <a:ea typeface="Calibri" panose="020F0502020204030204" pitchFamily="34" charset="0"/>
            </a:rPr>
            <a:t>біомолекулярна</a:t>
          </a:r>
          <a:endParaRPr lang="ru-RU" dirty="0"/>
        </a:p>
      </dgm:t>
    </dgm:pt>
    <dgm:pt modelId="{B7395106-C51A-490F-AB89-888F87A041C9}" type="parTrans" cxnId="{9A58E2C3-A549-42C3-B430-C189FFD1192F}">
      <dgm:prSet/>
      <dgm:spPr/>
      <dgm:t>
        <a:bodyPr/>
        <a:lstStyle/>
        <a:p>
          <a:endParaRPr lang="ru-RU"/>
        </a:p>
      </dgm:t>
    </dgm:pt>
    <dgm:pt modelId="{D94DF606-DB21-4800-A9D2-50D1AE2E155D}" type="sibTrans" cxnId="{9A58E2C3-A549-42C3-B430-C189FFD1192F}">
      <dgm:prSet/>
      <dgm:spPr/>
      <dgm:t>
        <a:bodyPr/>
        <a:lstStyle/>
        <a:p>
          <a:endParaRPr lang="ru-RU"/>
        </a:p>
      </dgm:t>
    </dgm:pt>
    <dgm:pt modelId="{C15460A6-6F4F-4F7E-A1CB-D3C2062C9B53}">
      <dgm:prSet phldrT="[Текст]"/>
      <dgm:spPr/>
      <dgm:t>
        <a:bodyPr/>
        <a:lstStyle/>
        <a:p>
          <a:r>
            <a:rPr lang="uk-UA" dirty="0" smtClean="0">
              <a:effectLst/>
              <a:latin typeface="Times New Roman" panose="02020603050405020304" pitchFamily="18" charset="0"/>
              <a:ea typeface="Calibri" panose="020F0502020204030204" pitchFamily="34" charset="0"/>
            </a:rPr>
            <a:t>комп’ютерна</a:t>
          </a:r>
          <a:endParaRPr lang="ru-RU" dirty="0"/>
        </a:p>
      </dgm:t>
    </dgm:pt>
    <dgm:pt modelId="{641F4F98-86C1-494A-B197-78F61130955B}" type="parTrans" cxnId="{377C3BCB-F066-490E-B5D3-5F7494BEEB9E}">
      <dgm:prSet/>
      <dgm:spPr/>
      <dgm:t>
        <a:bodyPr/>
        <a:lstStyle/>
        <a:p>
          <a:endParaRPr lang="ru-RU"/>
        </a:p>
      </dgm:t>
    </dgm:pt>
    <dgm:pt modelId="{E320F930-8DC0-442A-A23B-8A37067B6879}" type="sibTrans" cxnId="{377C3BCB-F066-490E-B5D3-5F7494BEEB9E}">
      <dgm:prSet/>
      <dgm:spPr/>
      <dgm:t>
        <a:bodyPr/>
        <a:lstStyle/>
        <a:p>
          <a:endParaRPr lang="ru-RU"/>
        </a:p>
      </dgm:t>
    </dgm:pt>
    <dgm:pt modelId="{34E9956C-F0A5-4D19-B948-59A1153578FD}" type="pres">
      <dgm:prSet presAssocID="{0CF7800C-543C-4745-9D57-3884A5E3536D}" presName="Name0" presStyleCnt="0">
        <dgm:presLayoutVars>
          <dgm:dir/>
          <dgm:resizeHandles val="exact"/>
        </dgm:presLayoutVars>
      </dgm:prSet>
      <dgm:spPr/>
    </dgm:pt>
    <dgm:pt modelId="{CB5942B1-08B9-4F77-8001-B3A35352936C}" type="pres">
      <dgm:prSet presAssocID="{B2E41CD2-6BF7-4CAF-BF57-A79A0058AA06}" presName="composite" presStyleCnt="0"/>
      <dgm:spPr/>
    </dgm:pt>
    <dgm:pt modelId="{12CAB8B6-FD7D-4226-AB63-E674F04D11E1}" type="pres">
      <dgm:prSet presAssocID="{B2E41CD2-6BF7-4CAF-BF57-A79A0058AA06}" presName="rect1" presStyleLbl="trAlignAcc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6D2FC22-CE4E-41E1-AC27-42656371AEA6}" type="pres">
      <dgm:prSet presAssocID="{B2E41CD2-6BF7-4CAF-BF57-A79A0058AA06}" presName="rect2" presStyleLbl="fgImgPlace1" presStyleIdx="0" presStyleCnt="3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</dgm:pt>
    <dgm:pt modelId="{8947AC56-D264-459C-BB68-8149E548D52E}" type="pres">
      <dgm:prSet presAssocID="{E16A738E-89B0-46E5-8B70-320CB8E3F58B}" presName="sibTrans" presStyleCnt="0"/>
      <dgm:spPr/>
    </dgm:pt>
    <dgm:pt modelId="{D0ABF67D-0371-4DE6-A056-289D9BC5D8FB}" type="pres">
      <dgm:prSet presAssocID="{3A4AC4AD-138F-48D9-8A78-BFA9ACD84AEE}" presName="composite" presStyleCnt="0"/>
      <dgm:spPr/>
    </dgm:pt>
    <dgm:pt modelId="{9E3F7217-B534-4823-8EFF-14F5A3B999C7}" type="pres">
      <dgm:prSet presAssocID="{3A4AC4AD-138F-48D9-8A78-BFA9ACD84AEE}" presName="rect1" presStyleLbl="trAlignAcc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B70431A-3CF8-4435-BA34-399B12367B89}" type="pres">
      <dgm:prSet presAssocID="{3A4AC4AD-138F-48D9-8A78-BFA9ACD84AEE}" presName="rect2" presStyleLbl="fgImgPlace1" presStyleIdx="1" presStyleCnt="3"/>
      <dgm:spPr>
        <a:blipFill rotWithShape="1">
          <a:blip xmlns:r="http://schemas.openxmlformats.org/officeDocument/2006/relationships" r:embed="rId2"/>
          <a:stretch>
            <a:fillRect/>
          </a:stretch>
        </a:blipFill>
      </dgm:spPr>
    </dgm:pt>
    <dgm:pt modelId="{3F8D6F34-E15D-47F8-9CEA-980338D76A06}" type="pres">
      <dgm:prSet presAssocID="{D94DF606-DB21-4800-A9D2-50D1AE2E155D}" presName="sibTrans" presStyleCnt="0"/>
      <dgm:spPr/>
    </dgm:pt>
    <dgm:pt modelId="{CDBF1675-E0C4-4CE5-8DC3-FFF626920F28}" type="pres">
      <dgm:prSet presAssocID="{C15460A6-6F4F-4F7E-A1CB-D3C2062C9B53}" presName="composite" presStyleCnt="0"/>
      <dgm:spPr/>
    </dgm:pt>
    <dgm:pt modelId="{76826412-8D28-417A-9121-5F96F7FF0C10}" type="pres">
      <dgm:prSet presAssocID="{C15460A6-6F4F-4F7E-A1CB-D3C2062C9B53}" presName="rect1" presStyleLbl="trAlignAcc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B979E89-B842-4DB0-85CC-DFE55BF3BBFB}" type="pres">
      <dgm:prSet presAssocID="{C15460A6-6F4F-4F7E-A1CB-D3C2062C9B53}" presName="rect2" presStyleLbl="fgImgPlace1" presStyleIdx="2" presStyleCnt="3"/>
      <dgm:spPr>
        <a:blipFill rotWithShape="1">
          <a:blip xmlns:r="http://schemas.openxmlformats.org/officeDocument/2006/relationships" r:embed="rId3"/>
          <a:stretch>
            <a:fillRect/>
          </a:stretch>
        </a:blipFill>
      </dgm:spPr>
    </dgm:pt>
  </dgm:ptLst>
  <dgm:cxnLst>
    <dgm:cxn modelId="{419DFFBC-BC24-4136-8C86-E7198487082F}" type="presOf" srcId="{0CF7800C-543C-4745-9D57-3884A5E3536D}" destId="{34E9956C-F0A5-4D19-B948-59A1153578FD}" srcOrd="0" destOrd="0" presId="urn:microsoft.com/office/officeart/2008/layout/PictureStrips"/>
    <dgm:cxn modelId="{D8FC7592-D95D-4E23-A158-6E37200AA807}" type="presOf" srcId="{B2E41CD2-6BF7-4CAF-BF57-A79A0058AA06}" destId="{12CAB8B6-FD7D-4226-AB63-E674F04D11E1}" srcOrd="0" destOrd="0" presId="urn:microsoft.com/office/officeart/2008/layout/PictureStrips"/>
    <dgm:cxn modelId="{377C3BCB-F066-490E-B5D3-5F7494BEEB9E}" srcId="{0CF7800C-543C-4745-9D57-3884A5E3536D}" destId="{C15460A6-6F4F-4F7E-A1CB-D3C2062C9B53}" srcOrd="2" destOrd="0" parTransId="{641F4F98-86C1-494A-B197-78F61130955B}" sibTransId="{E320F930-8DC0-442A-A23B-8A37067B6879}"/>
    <dgm:cxn modelId="{9A58E2C3-A549-42C3-B430-C189FFD1192F}" srcId="{0CF7800C-543C-4745-9D57-3884A5E3536D}" destId="{3A4AC4AD-138F-48D9-8A78-BFA9ACD84AEE}" srcOrd="1" destOrd="0" parTransId="{B7395106-C51A-490F-AB89-888F87A041C9}" sibTransId="{D94DF606-DB21-4800-A9D2-50D1AE2E155D}"/>
    <dgm:cxn modelId="{6B60D166-8DD0-4054-B89B-22F168E59555}" type="presOf" srcId="{C15460A6-6F4F-4F7E-A1CB-D3C2062C9B53}" destId="{76826412-8D28-417A-9121-5F96F7FF0C10}" srcOrd="0" destOrd="0" presId="urn:microsoft.com/office/officeart/2008/layout/PictureStrips"/>
    <dgm:cxn modelId="{4ACDB82B-5792-4DCD-81D3-3E95C0096DC9}" srcId="{0CF7800C-543C-4745-9D57-3884A5E3536D}" destId="{B2E41CD2-6BF7-4CAF-BF57-A79A0058AA06}" srcOrd="0" destOrd="0" parTransId="{73672148-6EAD-4F1C-836B-C4E3DECB5652}" sibTransId="{E16A738E-89B0-46E5-8B70-320CB8E3F58B}"/>
    <dgm:cxn modelId="{9C0807E7-58C9-45F9-9812-0AC8A11A77F3}" type="presOf" srcId="{3A4AC4AD-138F-48D9-8A78-BFA9ACD84AEE}" destId="{9E3F7217-B534-4823-8EFF-14F5A3B999C7}" srcOrd="0" destOrd="0" presId="urn:microsoft.com/office/officeart/2008/layout/PictureStrips"/>
    <dgm:cxn modelId="{105202EA-9AE9-45C2-9626-A3C65C819629}" type="presParOf" srcId="{34E9956C-F0A5-4D19-B948-59A1153578FD}" destId="{CB5942B1-08B9-4F77-8001-B3A35352936C}" srcOrd="0" destOrd="0" presId="urn:microsoft.com/office/officeart/2008/layout/PictureStrips"/>
    <dgm:cxn modelId="{EBFBB32A-125A-43F8-AB54-F99C3082BA91}" type="presParOf" srcId="{CB5942B1-08B9-4F77-8001-B3A35352936C}" destId="{12CAB8B6-FD7D-4226-AB63-E674F04D11E1}" srcOrd="0" destOrd="0" presId="urn:microsoft.com/office/officeart/2008/layout/PictureStrips"/>
    <dgm:cxn modelId="{DDBFC896-3319-4415-9E15-E778572BB076}" type="presParOf" srcId="{CB5942B1-08B9-4F77-8001-B3A35352936C}" destId="{46D2FC22-CE4E-41E1-AC27-42656371AEA6}" srcOrd="1" destOrd="0" presId="urn:microsoft.com/office/officeart/2008/layout/PictureStrips"/>
    <dgm:cxn modelId="{D2B4E6FE-7F78-4B46-AD76-6F2C94E0F596}" type="presParOf" srcId="{34E9956C-F0A5-4D19-B948-59A1153578FD}" destId="{8947AC56-D264-459C-BB68-8149E548D52E}" srcOrd="1" destOrd="0" presId="urn:microsoft.com/office/officeart/2008/layout/PictureStrips"/>
    <dgm:cxn modelId="{30F55908-701A-42D9-A670-ABC01093F565}" type="presParOf" srcId="{34E9956C-F0A5-4D19-B948-59A1153578FD}" destId="{D0ABF67D-0371-4DE6-A056-289D9BC5D8FB}" srcOrd="2" destOrd="0" presId="urn:microsoft.com/office/officeart/2008/layout/PictureStrips"/>
    <dgm:cxn modelId="{91538C16-3507-4723-9432-99CDE8D46AFE}" type="presParOf" srcId="{D0ABF67D-0371-4DE6-A056-289D9BC5D8FB}" destId="{9E3F7217-B534-4823-8EFF-14F5A3B999C7}" srcOrd="0" destOrd="0" presId="urn:microsoft.com/office/officeart/2008/layout/PictureStrips"/>
    <dgm:cxn modelId="{1B775A1A-0928-41FB-94BC-748C9970150E}" type="presParOf" srcId="{D0ABF67D-0371-4DE6-A056-289D9BC5D8FB}" destId="{7B70431A-3CF8-4435-BA34-399B12367B89}" srcOrd="1" destOrd="0" presId="urn:microsoft.com/office/officeart/2008/layout/PictureStrips"/>
    <dgm:cxn modelId="{0E877452-5837-4362-8E20-30CA19AE4369}" type="presParOf" srcId="{34E9956C-F0A5-4D19-B948-59A1153578FD}" destId="{3F8D6F34-E15D-47F8-9CEA-980338D76A06}" srcOrd="3" destOrd="0" presId="urn:microsoft.com/office/officeart/2008/layout/PictureStrips"/>
    <dgm:cxn modelId="{7D22FA16-2F78-4458-A045-E04BFA198E9D}" type="presParOf" srcId="{34E9956C-F0A5-4D19-B948-59A1153578FD}" destId="{CDBF1675-E0C4-4CE5-8DC3-FFF626920F28}" srcOrd="4" destOrd="0" presId="urn:microsoft.com/office/officeart/2008/layout/PictureStrips"/>
    <dgm:cxn modelId="{461BB0DD-E780-49F8-A071-2C0E405A200F}" type="presParOf" srcId="{CDBF1675-E0C4-4CE5-8DC3-FFF626920F28}" destId="{76826412-8D28-417A-9121-5F96F7FF0C10}" srcOrd="0" destOrd="0" presId="urn:microsoft.com/office/officeart/2008/layout/PictureStrips"/>
    <dgm:cxn modelId="{A8286E35-650D-4BD2-83A5-57B21A29FB47}" type="presParOf" srcId="{CDBF1675-E0C4-4CE5-8DC3-FFF626920F28}" destId="{CB979E89-B842-4DB0-85CC-DFE55BF3BBFB}" srcOrd="1" destOrd="0" presId="urn:microsoft.com/office/officeart/2008/layout/PictureStrips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5C7A3DD-36DD-4E1C-9744-1118D7C0981E}">
      <dsp:nvSpPr>
        <dsp:cNvPr id="0" name=""/>
        <dsp:cNvSpPr/>
      </dsp:nvSpPr>
      <dsp:spPr>
        <a:xfrm>
          <a:off x="0" y="1577915"/>
          <a:ext cx="9828000" cy="2438400"/>
        </a:xfrm>
        <a:prstGeom prst="roundRect">
          <a:avLst>
            <a:gd name="adj" fmla="val 10000"/>
          </a:avLst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E496176-E2CE-435B-B724-ECA310A121B7}">
      <dsp:nvSpPr>
        <dsp:cNvPr id="0" name=""/>
        <dsp:cNvSpPr/>
      </dsp:nvSpPr>
      <dsp:spPr>
        <a:xfrm>
          <a:off x="314654" y="1773069"/>
          <a:ext cx="1838191" cy="1788160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D357959-6F70-45E5-A154-52A7457E7DC6}">
      <dsp:nvSpPr>
        <dsp:cNvPr id="0" name=""/>
        <dsp:cNvSpPr/>
      </dsp:nvSpPr>
      <dsp:spPr>
        <a:xfrm rot="10800000">
          <a:off x="300140" y="3628621"/>
          <a:ext cx="1838191" cy="1620013"/>
        </a:xfrm>
        <a:prstGeom prst="round2SameRect">
          <a:avLst>
            <a:gd name="adj1" fmla="val 10500"/>
            <a:gd name="adj2" fmla="val 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освіта</a:t>
          </a:r>
          <a:endParaRPr lang="ru-RU" sz="20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10800000">
        <a:off x="349961" y="3628621"/>
        <a:ext cx="1738549" cy="1570192"/>
      </dsp:txXfrm>
    </dsp:sp>
    <dsp:sp modelId="{37F108C1-E24E-4B89-AFD8-4B45B07942DB}">
      <dsp:nvSpPr>
        <dsp:cNvPr id="0" name=""/>
        <dsp:cNvSpPr/>
      </dsp:nvSpPr>
      <dsp:spPr>
        <a:xfrm>
          <a:off x="2162036" y="1773069"/>
          <a:ext cx="1838191" cy="1788160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2"/>
          <a:stretch>
            <a:fillRect/>
          </a:stretch>
        </a:blip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CAF3940-AA90-4231-A4C7-4ABC5E8421D7}">
      <dsp:nvSpPr>
        <dsp:cNvPr id="0" name=""/>
        <dsp:cNvSpPr/>
      </dsp:nvSpPr>
      <dsp:spPr>
        <a:xfrm rot="10800000">
          <a:off x="2147522" y="3628621"/>
          <a:ext cx="1838191" cy="1620013"/>
        </a:xfrm>
        <a:prstGeom prst="round2SameRect">
          <a:avLst>
            <a:gd name="adj1" fmla="val 10500"/>
            <a:gd name="adj2" fmla="val 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наукові</a:t>
          </a:r>
          <a:r>
            <a:rPr lang="ru-RU" sz="20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0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дослідження</a:t>
          </a:r>
          <a:endParaRPr lang="ru-RU" sz="20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10800000">
        <a:off x="2197343" y="3628621"/>
        <a:ext cx="1738549" cy="1570192"/>
      </dsp:txXfrm>
    </dsp:sp>
    <dsp:sp modelId="{061F39F9-D565-4442-A6EF-3DB04C40A9F4}">
      <dsp:nvSpPr>
        <dsp:cNvPr id="0" name=""/>
        <dsp:cNvSpPr/>
      </dsp:nvSpPr>
      <dsp:spPr>
        <a:xfrm>
          <a:off x="4009418" y="1773069"/>
          <a:ext cx="1838191" cy="1788160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3"/>
          <a:stretch>
            <a:fillRect/>
          </a:stretch>
        </a:blip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B157107-AADE-4161-974F-052DFAC4B65A}">
      <dsp:nvSpPr>
        <dsp:cNvPr id="0" name=""/>
        <dsp:cNvSpPr/>
      </dsp:nvSpPr>
      <dsp:spPr>
        <a:xfrm rot="10800000">
          <a:off x="3994904" y="3628621"/>
          <a:ext cx="1838191" cy="1620013"/>
        </a:xfrm>
        <a:prstGeom prst="round2SameRect">
          <a:avLst>
            <a:gd name="adj1" fmla="val 10500"/>
            <a:gd name="adj2" fmla="val 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засоби</a:t>
          </a:r>
          <a:r>
            <a:rPr lang="ru-RU" sz="20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0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масової</a:t>
          </a:r>
          <a:r>
            <a:rPr lang="ru-RU" sz="20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0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інформації</a:t>
          </a:r>
          <a:endParaRPr lang="ru-RU" sz="20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10800000">
        <a:off x="4044725" y="3628621"/>
        <a:ext cx="1738549" cy="1570192"/>
      </dsp:txXfrm>
    </dsp:sp>
    <dsp:sp modelId="{27D6574F-43DC-41CB-AF70-E4CB1838A6E9}">
      <dsp:nvSpPr>
        <dsp:cNvPr id="0" name=""/>
        <dsp:cNvSpPr/>
      </dsp:nvSpPr>
      <dsp:spPr>
        <a:xfrm>
          <a:off x="5856800" y="1773069"/>
          <a:ext cx="1838191" cy="1788160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4"/>
          <a:stretch>
            <a:fillRect/>
          </a:stretch>
        </a:blip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667E8E0-A72C-4F0D-AAB3-86CBB1591E6A}">
      <dsp:nvSpPr>
        <dsp:cNvPr id="0" name=""/>
        <dsp:cNvSpPr/>
      </dsp:nvSpPr>
      <dsp:spPr>
        <a:xfrm rot="10800000">
          <a:off x="5842286" y="3628621"/>
          <a:ext cx="1838191" cy="1620013"/>
        </a:xfrm>
        <a:prstGeom prst="round2SameRect">
          <a:avLst>
            <a:gd name="adj1" fmla="val 10500"/>
            <a:gd name="adj2" fmla="val 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інформаційні</a:t>
          </a:r>
          <a:r>
            <a:rPr lang="ru-RU" sz="20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0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технології</a:t>
          </a:r>
          <a:endParaRPr lang="ru-RU" sz="20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10800000">
        <a:off x="5892107" y="3628621"/>
        <a:ext cx="1738549" cy="1570192"/>
      </dsp:txXfrm>
    </dsp:sp>
    <dsp:sp modelId="{64BB41C2-4046-436B-9604-93BC389EB5AA}">
      <dsp:nvSpPr>
        <dsp:cNvPr id="0" name=""/>
        <dsp:cNvSpPr/>
      </dsp:nvSpPr>
      <dsp:spPr>
        <a:xfrm>
          <a:off x="7704182" y="1773069"/>
          <a:ext cx="1838191" cy="1788160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5"/>
          <a:stretch>
            <a:fillRect/>
          </a:stretch>
        </a:blip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9068990-6069-4DF7-8A56-E6511316834F}">
      <dsp:nvSpPr>
        <dsp:cNvPr id="0" name=""/>
        <dsp:cNvSpPr/>
      </dsp:nvSpPr>
      <dsp:spPr>
        <a:xfrm rot="10800000">
          <a:off x="7689668" y="3628621"/>
          <a:ext cx="1838191" cy="1620013"/>
        </a:xfrm>
        <a:prstGeom prst="round2SameRect">
          <a:avLst>
            <a:gd name="adj1" fmla="val 10500"/>
            <a:gd name="adj2" fmla="val 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інформаційні</a:t>
          </a:r>
          <a:r>
            <a:rPr lang="ru-RU" sz="20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0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послуги</a:t>
          </a:r>
          <a:endParaRPr lang="ru-RU" sz="20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10800000">
        <a:off x="7739489" y="3628621"/>
        <a:ext cx="1738549" cy="157019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2CAB8B6-FD7D-4226-AB63-E674F04D11E1}">
      <dsp:nvSpPr>
        <dsp:cNvPr id="0" name=""/>
        <dsp:cNvSpPr/>
      </dsp:nvSpPr>
      <dsp:spPr>
        <a:xfrm>
          <a:off x="1126007" y="240340"/>
          <a:ext cx="2880761" cy="900237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761" tIns="95250" rIns="95250" bIns="95250" numCol="1" spcCol="1270" anchor="ctr" anchorCtr="0">
          <a:noAutofit/>
        </a:bodyPr>
        <a:lstStyle/>
        <a:p>
          <a:pPr lvl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500" kern="1200" dirty="0" smtClean="0">
              <a:effectLst/>
              <a:latin typeface="Times New Roman" panose="02020603050405020304" pitchFamily="18" charset="0"/>
              <a:ea typeface="Calibri" panose="020F0502020204030204" pitchFamily="34" charset="0"/>
            </a:rPr>
            <a:t>квантова</a:t>
          </a:r>
          <a:endParaRPr lang="ru-RU" sz="2500" kern="1200" dirty="0"/>
        </a:p>
      </dsp:txBody>
      <dsp:txXfrm>
        <a:off x="1126007" y="240340"/>
        <a:ext cx="2880761" cy="900237"/>
      </dsp:txXfrm>
    </dsp:sp>
    <dsp:sp modelId="{46D2FC22-CE4E-41E1-AC27-42656371AEA6}">
      <dsp:nvSpPr>
        <dsp:cNvPr id="0" name=""/>
        <dsp:cNvSpPr/>
      </dsp:nvSpPr>
      <dsp:spPr>
        <a:xfrm>
          <a:off x="1005975" y="110305"/>
          <a:ext cx="630166" cy="945249"/>
        </a:xfrm>
        <a:prstGeom prst="rect">
          <a:avLst/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E3F7217-B534-4823-8EFF-14F5A3B999C7}">
      <dsp:nvSpPr>
        <dsp:cNvPr id="0" name=""/>
        <dsp:cNvSpPr/>
      </dsp:nvSpPr>
      <dsp:spPr>
        <a:xfrm>
          <a:off x="1126007" y="1373639"/>
          <a:ext cx="2880761" cy="900237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761" tIns="95250" rIns="95250" bIns="95250" numCol="1" spcCol="1270" anchor="ctr" anchorCtr="0">
          <a:noAutofit/>
        </a:bodyPr>
        <a:lstStyle/>
        <a:p>
          <a:pPr lvl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500" kern="1200" dirty="0" err="1" smtClean="0">
              <a:effectLst/>
              <a:latin typeface="Times New Roman" panose="02020603050405020304" pitchFamily="18" charset="0"/>
              <a:ea typeface="Calibri" panose="020F0502020204030204" pitchFamily="34" charset="0"/>
            </a:rPr>
            <a:t>біомолекулярна</a:t>
          </a:r>
          <a:endParaRPr lang="ru-RU" sz="2500" kern="1200" dirty="0"/>
        </a:p>
      </dsp:txBody>
      <dsp:txXfrm>
        <a:off x="1126007" y="1373639"/>
        <a:ext cx="2880761" cy="900237"/>
      </dsp:txXfrm>
    </dsp:sp>
    <dsp:sp modelId="{7B70431A-3CF8-4435-BA34-399B12367B89}">
      <dsp:nvSpPr>
        <dsp:cNvPr id="0" name=""/>
        <dsp:cNvSpPr/>
      </dsp:nvSpPr>
      <dsp:spPr>
        <a:xfrm>
          <a:off x="1005975" y="1243605"/>
          <a:ext cx="630166" cy="945249"/>
        </a:xfrm>
        <a:prstGeom prst="rect">
          <a:avLst/>
        </a:prstGeom>
        <a:blipFill rotWithShape="1">
          <a:blip xmlns:r="http://schemas.openxmlformats.org/officeDocument/2006/relationships" r:embed="rId2"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6826412-8D28-417A-9121-5F96F7FF0C10}">
      <dsp:nvSpPr>
        <dsp:cNvPr id="0" name=""/>
        <dsp:cNvSpPr/>
      </dsp:nvSpPr>
      <dsp:spPr>
        <a:xfrm>
          <a:off x="1126007" y="2506939"/>
          <a:ext cx="2880761" cy="900237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761" tIns="95250" rIns="95250" bIns="95250" numCol="1" spcCol="1270" anchor="ctr" anchorCtr="0">
          <a:noAutofit/>
        </a:bodyPr>
        <a:lstStyle/>
        <a:p>
          <a:pPr lvl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500" kern="1200" dirty="0" smtClean="0">
              <a:effectLst/>
              <a:latin typeface="Times New Roman" panose="02020603050405020304" pitchFamily="18" charset="0"/>
              <a:ea typeface="Calibri" panose="020F0502020204030204" pitchFamily="34" charset="0"/>
            </a:rPr>
            <a:t>комп’ютерна</a:t>
          </a:r>
          <a:endParaRPr lang="ru-RU" sz="2500" kern="1200" dirty="0"/>
        </a:p>
      </dsp:txBody>
      <dsp:txXfrm>
        <a:off x="1126007" y="2506939"/>
        <a:ext cx="2880761" cy="900237"/>
      </dsp:txXfrm>
    </dsp:sp>
    <dsp:sp modelId="{CB979E89-B842-4DB0-85CC-DFE55BF3BBFB}">
      <dsp:nvSpPr>
        <dsp:cNvPr id="0" name=""/>
        <dsp:cNvSpPr/>
      </dsp:nvSpPr>
      <dsp:spPr>
        <a:xfrm>
          <a:off x="1005975" y="2376904"/>
          <a:ext cx="630166" cy="945249"/>
        </a:xfrm>
        <a:prstGeom prst="rect">
          <a:avLst/>
        </a:prstGeom>
        <a:blipFill rotWithShape="1">
          <a:blip xmlns:r="http://schemas.openxmlformats.org/officeDocument/2006/relationships" r:embed="rId3"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List2">
  <dgm:title val=""/>
  <dgm:desc val=""/>
  <dgm:catLst>
    <dgm:cat type="list" pri="11000"/>
    <dgm:cat type="picture" pri="24000"/>
    <dgm:cat type="pictureconvert" pri="2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bkgdShp" refType="w"/>
      <dgm:constr type="h" for="ch" forName="bkgdShp" refType="h" fact="0.45"/>
      <dgm:constr type="t" for="ch" forName="bkgdShp"/>
      <dgm:constr type="w" for="ch" forName="linComp" refType="w" fact="0.94"/>
      <dgm:constr type="h" for="ch" forName="linComp" refType="h"/>
      <dgm:constr type="ctrX" for="ch" forName="linComp" refType="w" fact="0.5"/>
    </dgm:constrLst>
    <dgm:ruleLst/>
    <dgm:choose name="Name1">
      <dgm:if name="Name2" axis="ch" ptType="node" func="cnt" op="gte" val="1">
        <dgm:layoutNode name="bkgdShp" styleLbl="alignAccFollow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linComp">
          <dgm:choose name="Name3">
            <dgm:if name="Name4" func="var" arg="dir" op="equ" val="norm">
              <dgm:alg type="lin"/>
            </dgm:if>
            <dgm:else name="Name5">
              <dgm:alg type="lin">
                <dgm:param type="linDir" val="from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w" for="ch" forName="compNode" refType="w"/>
            <dgm:constr type="h" for="ch" forName="compNode" refType="h"/>
            <dgm:constr type="w" for="ch" ptType="sibTrans" refType="w" refFor="ch" refForName="compNode" fact="0.1"/>
            <dgm:constr type="h" for="ch" ptType="sibTrans" op="equ"/>
            <dgm:constr type="h" for="ch" forName="compNode" op="equ"/>
            <dgm:constr type="primFontSz" for="des" forName="node" op="equ"/>
          </dgm:constrLst>
          <dgm:ruleLst/>
          <dgm:forEach name="nodesForEach" axis="ch" ptType="node">
            <dgm:layoutNode name="compNode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node" refType="w"/>
                <dgm:constr type="h" for="ch" forName="node" refType="h" fact="0.55"/>
                <dgm:constr type="b" for="ch" forName="node" refType="h"/>
                <dgm:constr type="w" for="ch" forName="invisiNode" refType="w" fact="0.75"/>
                <dgm:constr type="h" for="ch" forName="invisiNode" refType="h" fact="0.06"/>
                <dgm:constr type="t" for="ch" forName="invisiNode"/>
                <dgm:constr type="w" for="ch" forName="imagNode" refType="w"/>
                <dgm:constr type="h" for="ch" forName="imagNode" refType="h" fact="0.33"/>
                <dgm:constr type="ctrX" for="ch" forName="imagNode" refType="w" fact="0.5"/>
                <dgm:constr type="t" for="ch" forName="imagNode" refType="h" fact="0.06"/>
              </dgm:constrLst>
              <dgm:ruleLst/>
              <dgm:layoutNode name="node" styleLbl="node1">
                <dgm:varLst>
                  <dgm:bulletEnabled val="1"/>
                </dgm:varLst>
                <dgm:alg type="tx">
                  <dgm:param type="txAnchorVert" val="t"/>
                </dgm:alg>
                <dgm:shape xmlns:r="http://schemas.openxmlformats.org/officeDocument/2006/relationships" rot="180" type="round2SameRect" r:blip="">
                  <dgm:adjLst>
                    <dgm:adj idx="1" val="0.105"/>
                  </dgm:adjLst>
                </dgm:shape>
                <dgm:presOf axis="desOrSelf" ptType="node"/>
                <dgm:constrLst>
                  <dgm:constr type="primFontSz" val="65"/>
                </dgm:constrLst>
                <dgm:ruleLst>
                  <dgm:rule type="primFontSz" val="5" fact="NaN" max="NaN"/>
                </dgm:ruleLst>
              </dgm:layoutNode>
              <dgm:layoutNode name="invisiNode">
                <dgm:alg type="sp"/>
                <dgm:shape xmlns:r="http://schemas.openxmlformats.org/officeDocument/2006/relationships" type="roundRect" r:blip="" hideGeom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  <dgm:layoutNode name="imagNode" styleLbl="fgImgPlace1">
                <dgm:alg type="sp"/>
                <dgm:shape xmlns:r="http://schemas.openxmlformats.org/officeDocument/2006/relationships" type="roundRect" r:blip="" zOrderOff="-2" blipPhldr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</dgm:layoutNode>
            <dgm:forEach name="sibTransForEach" axis="followSib" ptType="sibTrans" cnt="1">
              <dgm:layoutNode name="sibTrans">
                <dgm:alg type="sp"/>
                <dgm:shape xmlns:r="http://schemas.openxmlformats.org/officeDocument/2006/relationships" type="rect" r:blip="" hideGeom="1">
                  <dgm:adjLst/>
                </dgm:shape>
                <dgm:presOf axis="self"/>
                <dgm:constrLst/>
                <dgm:ruleLst/>
              </dgm:layoutNode>
            </dgm:forEach>
          </dgm:forEach>
        </dgm:layoutNode>
      </dgm:if>
      <dgm:else name="Name6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PictureStrips">
  <dgm:title val=""/>
  <dgm:desc val=""/>
  <dgm:catLst>
    <dgm:cat type="list" pri="12500"/>
    <dgm:cat type="picture" pri="13000"/>
    <dgm:cat type="pictureconvert" pri="13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  <dgm:cxn modelId="70" srcId="0" destId="40" srcOrd="2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off" val="ctr"/>
          <dgm:param type="grDir" val="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0.1"/>
      <dgm:constr type="h" for="ch" forName="sibTrans" refType="h" refFor="ch" refForName="composite" op="equ" fact="0.1"/>
      <dgm:constr type="w" for="ch" forName="sibTrans" refType="h" refFor="ch" refForName="sibTrans" op="equ"/>
    </dgm:constrLst>
    <dgm:forEach name="nodesForEach" axis="ch" ptType="node">
      <dgm:layoutNode name="composite">
        <dgm:alg type="composite">
          <dgm:param type="ar" val="3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rect1" refType="w" fact="0.04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if>
          <dgm:else name="Name6">
            <dgm:constrLst>
              <dgm:constr type="l" for="ch" forName="rect1" refType="w" fact="0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.79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else>
        </dgm:choose>
        <dgm:layoutNode name="rect1" styleLbl="trAlignAcc1">
          <dgm:varLst>
            <dgm:bulletEnabled val="1"/>
          </dgm:varLst>
          <dgm:alg type="tx">
            <dgm:param type="parTxLTRAlign" val="l"/>
          </dgm:alg>
          <dgm:shape xmlns:r="http://schemas.openxmlformats.org/officeDocument/2006/relationships" type="rect" r:blip="">
            <dgm:adjLst/>
          </dgm:shape>
          <dgm:presOf axis="desOrSelf" ptType="node"/>
          <dgm:choose name="Name7">
            <dgm:if name="Name8" func="var" arg="dir" op="equ" val="norm">
              <dgm:constrLst>
                <dgm:constr type="lMarg" refType="w" fact="0.6"/>
                <dgm:constr type="rMarg" refType="primFontSz" fact="0.3"/>
                <dgm:constr type="tMarg" refType="primFontSz" fact="0.3"/>
                <dgm:constr type="bMarg" refType="primFontSz" fact="0.3"/>
              </dgm:constrLst>
            </dgm:if>
            <dgm:else name="Name9">
              <dgm:constrLst>
                <dgm:constr type="lMarg" refType="primFontSz" fact="0.3"/>
                <dgm:constr type="rMarg" refType="w" fact="0.6"/>
                <dgm:constr type="tMarg" refType="primFontSz" fact="0.3"/>
                <dgm:constr type="bMarg" refType="primFontSz" fact="0.3"/>
              </dgm:constrLst>
            </dgm:else>
          </dgm:choose>
          <dgm:ruleLst>
            <dgm:rule type="primFontSz" val="5" fact="NaN" max="NaN"/>
          </dgm:ruleLst>
        </dgm:layoutNode>
        <dgm:layoutNode name="rect2" styleLbl="fg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E34753-EF62-4F4C-A1E4-E07A706E324C}" type="datetimeFigureOut">
              <a:rPr lang="uk-UA" smtClean="0"/>
              <a:t>06.10.2022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1E217B-D5E9-442D-8D3C-E6CC8BF9EFF7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8707447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E34753-EF62-4F4C-A1E4-E07A706E324C}" type="datetimeFigureOut">
              <a:rPr lang="uk-UA" smtClean="0"/>
              <a:t>06.10.2022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1E217B-D5E9-442D-8D3C-E6CC8BF9EFF7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9431306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E34753-EF62-4F4C-A1E4-E07A706E324C}" type="datetimeFigureOut">
              <a:rPr lang="uk-UA" smtClean="0"/>
              <a:t>06.10.2022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1E217B-D5E9-442D-8D3C-E6CC8BF9EFF7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2233711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E34753-EF62-4F4C-A1E4-E07A706E324C}" type="datetimeFigureOut">
              <a:rPr lang="uk-UA" smtClean="0"/>
              <a:t>06.10.2022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1E217B-D5E9-442D-8D3C-E6CC8BF9EFF7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6043751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E34753-EF62-4F4C-A1E4-E07A706E324C}" type="datetimeFigureOut">
              <a:rPr lang="uk-UA" smtClean="0"/>
              <a:t>06.10.2022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1E217B-D5E9-442D-8D3C-E6CC8BF9EFF7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2219968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E34753-EF62-4F4C-A1E4-E07A706E324C}" type="datetimeFigureOut">
              <a:rPr lang="uk-UA" smtClean="0"/>
              <a:t>06.10.2022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1E217B-D5E9-442D-8D3C-E6CC8BF9EFF7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5225029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E34753-EF62-4F4C-A1E4-E07A706E324C}" type="datetimeFigureOut">
              <a:rPr lang="uk-UA" smtClean="0"/>
              <a:t>06.10.2022</a:t>
            </a:fld>
            <a:endParaRPr lang="uk-UA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1E217B-D5E9-442D-8D3C-E6CC8BF9EFF7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5873152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E34753-EF62-4F4C-A1E4-E07A706E324C}" type="datetimeFigureOut">
              <a:rPr lang="uk-UA" smtClean="0"/>
              <a:t>06.10.2022</a:t>
            </a:fld>
            <a:endParaRPr lang="uk-UA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1E217B-D5E9-442D-8D3C-E6CC8BF9EFF7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3922842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E34753-EF62-4F4C-A1E4-E07A706E324C}" type="datetimeFigureOut">
              <a:rPr lang="uk-UA" smtClean="0"/>
              <a:t>06.10.2022</a:t>
            </a:fld>
            <a:endParaRPr lang="uk-UA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1E217B-D5E9-442D-8D3C-E6CC8BF9EFF7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7407520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E34753-EF62-4F4C-A1E4-E07A706E324C}" type="datetimeFigureOut">
              <a:rPr lang="uk-UA" smtClean="0"/>
              <a:t>06.10.2022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1E217B-D5E9-442D-8D3C-E6CC8BF9EFF7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7841030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E34753-EF62-4F4C-A1E4-E07A706E324C}" type="datetimeFigureOut">
              <a:rPr lang="uk-UA" smtClean="0"/>
              <a:t>06.10.2022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1E217B-D5E9-442D-8D3C-E6CC8BF9EFF7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892675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flip="none" rotWithShape="1">
          <a:gsLst>
            <a:gs pos="24000">
              <a:srgbClr val="7030A0"/>
            </a:gs>
            <a:gs pos="71000">
              <a:schemeClr val="accent5">
                <a:lumMod val="0"/>
                <a:lumOff val="100000"/>
              </a:schemeClr>
            </a:gs>
            <a:gs pos="100000">
              <a:schemeClr val="accent1">
                <a:lumMod val="50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E34753-EF62-4F4C-A1E4-E07A706E324C}" type="datetimeFigureOut">
              <a:rPr lang="uk-UA" smtClean="0"/>
              <a:t>06.10.2022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1E217B-D5E9-442D-8D3C-E6CC8BF9EFF7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6566978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8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png"/><Relationship Id="rId4" Type="http://schemas.microsoft.com/office/2007/relationships/hdphoto" Target="../media/hdphoto1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Relationship Id="rId9" Type="http://schemas.openxmlformats.org/officeDocument/2006/relationships/image" Target="../media/image22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3" Type="http://schemas.openxmlformats.org/officeDocument/2006/relationships/image" Target="../media/image24.png"/><Relationship Id="rId7" Type="http://schemas.openxmlformats.org/officeDocument/2006/relationships/diagramData" Target="../diagrams/data2.xml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png"/><Relationship Id="rId11" Type="http://schemas.microsoft.com/office/2007/relationships/diagramDrawing" Target="../diagrams/drawing2.xml"/><Relationship Id="rId5" Type="http://schemas.microsoft.com/office/2007/relationships/hdphoto" Target="../media/hdphoto2.wdp"/><Relationship Id="rId10" Type="http://schemas.openxmlformats.org/officeDocument/2006/relationships/diagramColors" Target="../diagrams/colors2.xml"/><Relationship Id="rId4" Type="http://schemas.openxmlformats.org/officeDocument/2006/relationships/image" Target="../media/image25.png"/><Relationship Id="rId9" Type="http://schemas.openxmlformats.org/officeDocument/2006/relationships/diagramQuickStyle" Target="../diagrams/quickStyle2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5767" y="146094"/>
            <a:ext cx="10800000" cy="499885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Прямоугольник 2"/>
          <p:cNvSpPr/>
          <p:nvPr/>
        </p:nvSpPr>
        <p:spPr>
          <a:xfrm>
            <a:off x="1326691" y="5144951"/>
            <a:ext cx="9638152" cy="88267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uk-UA" sz="2000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Тема 1. </a:t>
            </a: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uk-UA" sz="2800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Інформаційне суспільство як теорія і практика сучасності</a:t>
            </a:r>
            <a:endParaRPr lang="uk-UA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5646254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058172" y="274335"/>
            <a:ext cx="805355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2400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Риси постіндустріального (інформаційного) суспільства </a:t>
            </a:r>
            <a:endParaRPr lang="uk-UA" sz="3200" b="1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rcRect r="23898"/>
          <a:stretch/>
        </p:blipFill>
        <p:spPr>
          <a:xfrm>
            <a:off x="0" y="3078000"/>
            <a:ext cx="3840480" cy="3780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Прямоугольник 3"/>
          <p:cNvSpPr/>
          <p:nvPr/>
        </p:nvSpPr>
        <p:spPr>
          <a:xfrm>
            <a:off x="3840479" y="1275386"/>
            <a:ext cx="7557323" cy="47028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uk-UA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­</a:t>
            </a:r>
            <a:r>
              <a:rPr lang="uk-UA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Wingdings 2" panose="05020102010507070707" pitchFamily="18" charset="2"/>
              </a:rPr>
              <a:t> </a:t>
            </a:r>
            <a:r>
              <a:rPr lang="uk-UA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перехід від виробництва товарів до економіки послуг; </a:t>
            </a: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endParaRPr lang="uk-UA" sz="2000" dirty="0" smtClean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 algn="just">
              <a:lnSpc>
                <a:spcPct val="107000"/>
              </a:lnSpc>
              <a:spcAft>
                <a:spcPts val="0"/>
              </a:spcAft>
              <a:buFont typeface="Wingdings 2" panose="05020102010507070707" pitchFamily="18" charset="2"/>
              <a:buChar char="6"/>
            </a:pPr>
            <a:r>
              <a:rPr lang="uk-UA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піднесення та панування високоосвічених професійно-технічних спеціалістів;</a:t>
            </a: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endParaRPr lang="uk-UA" sz="2000" dirty="0" smtClean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uk-UA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­</a:t>
            </a:r>
            <a:r>
              <a:rPr lang="uk-UA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Wingdings 2" panose="05020102010507070707" pitchFamily="18" charset="2"/>
              </a:rPr>
              <a:t> </a:t>
            </a:r>
            <a:r>
              <a:rPr lang="uk-UA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головна роль належить теоретичному знанню як джерелу </a:t>
            </a:r>
            <a:r>
              <a:rPr lang="uk-UA" sz="20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відкриттів</a:t>
            </a:r>
            <a:r>
              <a:rPr lang="uk-UA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та політичних рішень;</a:t>
            </a: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endParaRPr lang="uk-UA" sz="2000" dirty="0" smtClean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uk-UA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­</a:t>
            </a:r>
            <a:r>
              <a:rPr lang="uk-UA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Wingdings 2" panose="05020102010507070707" pitchFamily="18" charset="2"/>
              </a:rPr>
              <a:t> </a:t>
            </a:r>
            <a:r>
              <a:rPr lang="uk-UA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контроль над технікою та можливість оцінки наслідків науково-технічних нововведень;</a:t>
            </a: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endParaRPr lang="uk-UA" sz="2000" dirty="0" smtClean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uk-UA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­</a:t>
            </a:r>
            <a:r>
              <a:rPr lang="uk-UA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Wingdings 2" panose="05020102010507070707" pitchFamily="18" charset="2"/>
              </a:rPr>
              <a:t> </a:t>
            </a:r>
            <a:r>
              <a:rPr lang="uk-UA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прийняття рішень на основі створення інтелектуальної технології, а також з використанням так званої інформаційної технології.</a:t>
            </a:r>
            <a:endParaRPr lang="uk-UA" sz="20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61812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5773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74501" y="993903"/>
            <a:ext cx="6096000" cy="4702826"/>
          </a:xfrm>
          <a:prstGeom prst="rect">
            <a:avLst/>
          </a:prstGeom>
        </p:spPr>
        <p:txBody>
          <a:bodyPr>
            <a:spAutoFit/>
          </a:bodyPr>
          <a:lstStyle/>
          <a:p>
            <a:pPr indent="450215" algn="just">
              <a:lnSpc>
                <a:spcPct val="107000"/>
              </a:lnSpc>
              <a:spcAft>
                <a:spcPts val="0"/>
              </a:spcAft>
              <a:tabLst>
                <a:tab pos="630555" algn="l"/>
              </a:tabLst>
            </a:pPr>
            <a:r>
              <a:rPr lang="uk-UA" sz="2000" b="1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Запитання та завдання для самоконтролю</a:t>
            </a:r>
            <a:endParaRPr lang="uk-UA" sz="16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  <a:tabLst>
                <a:tab pos="630555" algn="l"/>
              </a:tabLst>
            </a:pPr>
            <a:r>
              <a:rPr lang="uk-UA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1. Дайте визначення інформаційному суспільству.</a:t>
            </a:r>
            <a:endParaRPr lang="uk-UA" sz="16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  <a:tabLst>
                <a:tab pos="630555" algn="l"/>
              </a:tabLst>
            </a:pPr>
            <a:r>
              <a:rPr lang="uk-UA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2. Назвіть основні риси інформаційного суспільства.</a:t>
            </a:r>
            <a:endParaRPr lang="uk-UA" sz="16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  <a:tabLst>
                <a:tab pos="630555" algn="l"/>
              </a:tabLst>
            </a:pPr>
            <a:r>
              <a:rPr lang="uk-UA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3. Порівняйте індустріальне та інформаційне суспільство.</a:t>
            </a:r>
            <a:endParaRPr lang="uk-UA" sz="16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  <a:tabLst>
                <a:tab pos="630555" algn="l"/>
              </a:tabLst>
            </a:pPr>
            <a:r>
              <a:rPr lang="uk-UA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4. Назвіть науковців, які розробляли теорію інформаційного суспільства.</a:t>
            </a:r>
            <a:endParaRPr lang="uk-UA" sz="16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  <a:tabLst>
                <a:tab pos="630555" algn="l"/>
              </a:tabLst>
            </a:pPr>
            <a:r>
              <a:rPr lang="uk-UA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5. Охарактеризуйте одну з відомих вам теорій інформаційного суспільства.</a:t>
            </a:r>
            <a:endParaRPr lang="uk-UA" sz="16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  <a:tabLst>
                <a:tab pos="630555" algn="l"/>
              </a:tabLst>
            </a:pPr>
            <a:r>
              <a:rPr lang="uk-UA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6. Що розуміють під інформатизацією суспільства?</a:t>
            </a:r>
            <a:endParaRPr lang="uk-UA" sz="16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  <a:tabLst>
                <a:tab pos="630555" algn="l"/>
              </a:tabLst>
            </a:pPr>
            <a:r>
              <a:rPr lang="uk-UA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7. Які факти можна навести щодо інформатизації українського суспільства?</a:t>
            </a:r>
            <a:endParaRPr lang="uk-UA" sz="16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  <a:tabLst>
                <a:tab pos="630555" algn="l"/>
              </a:tabLst>
            </a:pPr>
            <a:r>
              <a:rPr lang="uk-UA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8. Назвіть переваги інформатизації суспільного життя.</a:t>
            </a:r>
            <a:endParaRPr lang="uk-UA" sz="16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  <a:tabLst>
                <a:tab pos="630555" algn="l"/>
              </a:tabLst>
            </a:pPr>
            <a:r>
              <a:rPr lang="uk-UA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9. Назвіть негативні наслідки процесу інформатизації.</a:t>
            </a:r>
            <a:endParaRPr lang="uk-UA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92046" y="1487845"/>
            <a:ext cx="4762500" cy="3933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54562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Прямоугольник 2"/>
          <p:cNvSpPr/>
          <p:nvPr/>
        </p:nvSpPr>
        <p:spPr>
          <a:xfrm>
            <a:off x="1169138" y="5338134"/>
            <a:ext cx="9853723" cy="1251240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uk-UA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1. Основні концепції інформаційного суспільства.</a:t>
            </a: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uk-UA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2. Інформатизація суспільства як процес.</a:t>
            </a: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uk-UA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3. Позитивні та негативні наслідки інформатизації сучасного суспільства.</a:t>
            </a:r>
            <a:endParaRPr lang="uk-UA" sz="24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699361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24411" y="1034574"/>
            <a:ext cx="7200000" cy="509662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Прямоугольник 1"/>
          <p:cNvSpPr/>
          <p:nvPr/>
        </p:nvSpPr>
        <p:spPr>
          <a:xfrm>
            <a:off x="744973" y="1013080"/>
            <a:ext cx="390523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2400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Інформаційне суспільство</a:t>
            </a:r>
            <a:r>
              <a:rPr lang="uk-UA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endParaRPr lang="uk-UA" sz="32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853765" y="1659369"/>
            <a:ext cx="3687651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uk-UA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«суспільство, в якому кожен міг би створювати й накопичувати інформацію та знання, мати до них вільний доступ, користуватися й обмінюватися ними, щоб дати можливість кожній людині повною мірою реалізувати свій потенціал, сприяючи суспільному та особистому розвиткові й підвищуючи якість життя»</a:t>
            </a:r>
            <a:endParaRPr lang="uk-UA" sz="28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1268600" y="5321868"/>
            <a:ext cx="346871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1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Закон України «Про Основні засади розвитку інформаційного суспільства в Україні на 2007-2015 роки» 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09272375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Схема 5"/>
          <p:cNvGraphicFramePr/>
          <p:nvPr>
            <p:extLst>
              <p:ext uri="{D42A27DB-BD31-4B8C-83A1-F6EECF244321}">
                <p14:modId xmlns:p14="http://schemas.microsoft.com/office/powerpoint/2010/main" val="121351890"/>
              </p:ext>
            </p:extLst>
          </p:nvPr>
        </p:nvGraphicFramePr>
        <p:xfrm>
          <a:off x="2222979" y="471759"/>
          <a:ext cx="98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Прямоугольник 6"/>
          <p:cNvSpPr/>
          <p:nvPr/>
        </p:nvSpPr>
        <p:spPr>
          <a:xfrm>
            <a:off x="5182147" y="935398"/>
            <a:ext cx="329147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32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«Індустрія </a:t>
            </a:r>
            <a:r>
              <a:rPr lang="uk-UA" sz="3200" dirty="0">
                <a:latin typeface="Times New Roman" panose="02020603050405020304" pitchFamily="18" charset="0"/>
                <a:ea typeface="Calibri" panose="020F0502020204030204" pitchFamily="34" charset="0"/>
              </a:rPr>
              <a:t>знань»</a:t>
            </a:r>
            <a:endParaRPr lang="uk-UA" sz="3200" dirty="0"/>
          </a:p>
        </p:txBody>
      </p:sp>
      <p:grpSp>
        <p:nvGrpSpPr>
          <p:cNvPr id="4" name="Группа 3"/>
          <p:cNvGrpSpPr>
            <a:grpSpLocks noChangeAspect="1"/>
          </p:cNvGrpSpPr>
          <p:nvPr/>
        </p:nvGrpSpPr>
        <p:grpSpPr>
          <a:xfrm>
            <a:off x="215955" y="251240"/>
            <a:ext cx="2560700" cy="4428000"/>
            <a:chOff x="676946" y="648237"/>
            <a:chExt cx="2180770" cy="3771029"/>
          </a:xfrm>
        </p:grpSpPr>
        <p:pic>
          <p:nvPicPr>
            <p:cNvPr id="2" name="Рисунок 1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676946" y="648237"/>
              <a:ext cx="2180770" cy="3240000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190500" cap="sq">
              <a:solidFill>
                <a:srgbClr val="FFFFFF"/>
              </a:solidFill>
              <a:miter lim="800000"/>
            </a:ln>
            <a:effectLst>
              <a:outerShdw blurRad="65000" dist="50800" dir="12900000" kx="195000" ky="145000" algn="tl" rotWithShape="0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360000"/>
              </a:camera>
              <a:lightRig rig="twoPt" dir="t">
                <a:rot lat="0" lon="0" rev="7200000"/>
              </a:lightRig>
            </a:scene3d>
            <a:sp3d contourW="12700">
              <a:bevelT w="25400" h="19050"/>
              <a:contourClr>
                <a:srgbClr val="969696"/>
              </a:contourClr>
            </a:sp3d>
          </p:spPr>
        </p:pic>
        <p:sp>
          <p:nvSpPr>
            <p:cNvPr id="3" name="Прямоугольник 2"/>
            <p:cNvSpPr/>
            <p:nvPr/>
          </p:nvSpPr>
          <p:spPr>
            <a:xfrm>
              <a:off x="1071526" y="3772935"/>
              <a:ext cx="1612942" cy="646331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>
              <a:spAutoFit/>
            </a:bodyPr>
            <a:lstStyle/>
            <a:p>
              <a:pPr algn="ctr"/>
              <a:r>
                <a:rPr lang="uk-UA" dirty="0" smtClean="0"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Фріц </a:t>
              </a:r>
              <a:r>
                <a:rPr lang="uk-UA" b="1" dirty="0" err="1" smtClean="0"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Махлуп</a:t>
              </a:r>
              <a:r>
                <a:rPr lang="uk-UA" dirty="0" smtClean="0"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 </a:t>
              </a:r>
            </a:p>
            <a:p>
              <a:pPr algn="ctr"/>
              <a:r>
                <a:rPr lang="uk-UA" dirty="0" smtClean="0"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(1902-1983)</a:t>
              </a:r>
              <a:endParaRPr lang="uk-UA" sz="2400" dirty="0"/>
            </a:p>
          </p:txBody>
        </p:sp>
      </p:grpSp>
    </p:spTree>
    <p:extLst>
      <p:ext uri="{BB962C8B-B14F-4D97-AF65-F5344CB8AC3E}">
        <p14:creationId xmlns:p14="http://schemas.microsoft.com/office/powerpoint/2010/main" val="8352052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Группа 3"/>
          <p:cNvGrpSpPr/>
          <p:nvPr/>
        </p:nvGrpSpPr>
        <p:grpSpPr>
          <a:xfrm>
            <a:off x="957733" y="639046"/>
            <a:ext cx="2598757" cy="4400019"/>
            <a:chOff x="957733" y="639046"/>
            <a:chExt cx="2598757" cy="4400019"/>
          </a:xfrm>
        </p:grpSpPr>
        <p:pic>
          <p:nvPicPr>
            <p:cNvPr id="3" name="Рисунок 2"/>
            <p:cNvPicPr>
              <a:picLocks noChangeAspect="1"/>
            </p:cNvPicPr>
            <p:nvPr/>
          </p:nvPicPr>
          <p:blipFill rotWithShape="1">
            <a:blip r:embed="rId2"/>
            <a:srcRect b="8997"/>
            <a:stretch/>
          </p:blipFill>
          <p:spPr>
            <a:xfrm>
              <a:off x="957733" y="639046"/>
              <a:ext cx="2598757" cy="3600000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190500" cap="sq">
              <a:solidFill>
                <a:srgbClr val="FFFFFF"/>
              </a:solidFill>
              <a:miter lim="800000"/>
            </a:ln>
            <a:effectLst>
              <a:outerShdw blurRad="65000" dist="50800" dir="12900000" kx="195000" ky="145000" algn="tl" rotWithShape="0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360000"/>
              </a:camera>
              <a:lightRig rig="twoPt" dir="t">
                <a:rot lat="0" lon="0" rev="7200000"/>
              </a:lightRig>
            </a:scene3d>
            <a:sp3d contourW="12700">
              <a:bevelT w="25400" h="19050"/>
              <a:contourClr>
                <a:srgbClr val="969696"/>
              </a:contourClr>
            </a:sp3d>
          </p:spPr>
        </p:pic>
        <p:sp>
          <p:nvSpPr>
            <p:cNvPr id="2" name="Прямоугольник 1"/>
            <p:cNvSpPr/>
            <p:nvPr/>
          </p:nvSpPr>
          <p:spPr>
            <a:xfrm>
              <a:off x="1774042" y="4331179"/>
              <a:ext cx="1624163" cy="707886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>
              <a:spAutoFit/>
            </a:bodyPr>
            <a:lstStyle/>
            <a:p>
              <a:pPr algn="ctr"/>
              <a:r>
                <a:rPr lang="uk-UA" sz="2000" dirty="0" err="1" smtClean="0"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Даніел</a:t>
              </a:r>
              <a:r>
                <a:rPr lang="uk-UA" sz="2000" b="1" dirty="0" smtClean="0"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 Белл</a:t>
              </a:r>
              <a:r>
                <a:rPr lang="uk-UA" sz="2000" dirty="0" smtClean="0"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 </a:t>
              </a:r>
            </a:p>
            <a:p>
              <a:pPr algn="ctr"/>
              <a:r>
                <a:rPr lang="uk-UA" sz="2000" dirty="0" smtClean="0"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(1919-2011)</a:t>
              </a:r>
              <a:endParaRPr lang="uk-UA" sz="2800" dirty="0"/>
            </a:p>
          </p:txBody>
        </p:sp>
      </p:grpSp>
      <p:grpSp>
        <p:nvGrpSpPr>
          <p:cNvPr id="9" name="Группа 8"/>
          <p:cNvGrpSpPr/>
          <p:nvPr/>
        </p:nvGrpSpPr>
        <p:grpSpPr>
          <a:xfrm>
            <a:off x="5810770" y="1249505"/>
            <a:ext cx="5112877" cy="4931598"/>
            <a:chOff x="5810770" y="1249505"/>
            <a:chExt cx="5112877" cy="4931598"/>
          </a:xfrm>
        </p:grpSpPr>
        <p:grpSp>
          <p:nvGrpSpPr>
            <p:cNvPr id="7" name="Группа 6"/>
            <p:cNvGrpSpPr/>
            <p:nvPr/>
          </p:nvGrpSpPr>
          <p:grpSpPr>
            <a:xfrm rot="492705">
              <a:off x="7823647" y="1249505"/>
              <a:ext cx="3100000" cy="4307886"/>
              <a:chOff x="6381213" y="1829055"/>
              <a:chExt cx="3100000" cy="4307886"/>
            </a:xfrm>
          </p:grpSpPr>
          <p:pic>
            <p:nvPicPr>
              <p:cNvPr id="6" name="Рисунок 5"/>
              <p:cNvPicPr>
                <a:picLocks noChangeAspect="1"/>
              </p:cNvPicPr>
              <p:nvPr/>
            </p:nvPicPr>
            <p:blipFill>
              <a:blip r:embed="rId3"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sharpenSoften amount="50000"/>
                        </a14:imgEffect>
                        <a14:imgEffect>
                          <a14:saturation sat="0"/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p:blipFill>
            <p:spPr>
              <a:xfrm>
                <a:off x="6381213" y="1829055"/>
                <a:ext cx="3100000" cy="3600000"/>
              </a:xfrm>
              <a:prstGeom prst="rect">
                <a:avLst/>
              </a:prstGeom>
              <a:solidFill>
                <a:srgbClr val="FFFFFF">
                  <a:shade val="85000"/>
                </a:srgbClr>
              </a:solidFill>
              <a:ln w="190500" cap="sq">
                <a:solidFill>
                  <a:srgbClr val="FFFFFF"/>
                </a:solidFill>
                <a:miter lim="800000"/>
              </a:ln>
              <a:effectLst>
                <a:outerShdw blurRad="65000" dist="50800" dir="12900000" kx="195000" ky="145000" algn="tl" rotWithShape="0">
                  <a:srgbClr val="000000">
                    <a:alpha val="30000"/>
                  </a:srgbClr>
                </a:outerShdw>
              </a:effectLst>
              <a:scene3d>
                <a:camera prst="orthographicFront">
                  <a:rot lat="0" lon="0" rev="360000"/>
                </a:camera>
                <a:lightRig rig="twoPt" dir="t">
                  <a:rot lat="0" lon="0" rev="7200000"/>
                </a:lightRig>
              </a:scene3d>
              <a:sp3d contourW="12700">
                <a:bevelT w="25400" h="19050"/>
                <a:contourClr>
                  <a:srgbClr val="969696"/>
                </a:contourClr>
              </a:sp3d>
            </p:spPr>
          </p:pic>
          <p:sp>
            <p:nvSpPr>
              <p:cNvPr id="5" name="Прямоугольник 4"/>
              <p:cNvSpPr/>
              <p:nvPr/>
            </p:nvSpPr>
            <p:spPr>
              <a:xfrm>
                <a:off x="7276071" y="5429055"/>
                <a:ext cx="2030749" cy="707886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none">
                <a:spAutoFit/>
              </a:bodyPr>
              <a:lstStyle/>
              <a:p>
                <a:pPr algn="ctr"/>
                <a:r>
                  <a:rPr lang="uk-UA" sz="2000" dirty="0" err="1" smtClean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Йонедзі</a:t>
                </a:r>
                <a:r>
                  <a:rPr lang="uk-UA" sz="2000" dirty="0" smtClean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uk-UA" sz="2000" b="1" dirty="0" err="1" smtClean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Масуда</a:t>
                </a:r>
                <a:r>
                  <a:rPr lang="uk-UA" sz="2000" dirty="0" smtClean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</a:p>
              <a:p>
                <a:pPr algn="ctr"/>
                <a:r>
                  <a:rPr lang="uk-UA" sz="2000" dirty="0" smtClean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(1905-1995) </a:t>
                </a:r>
                <a:endParaRPr lang="uk-UA" sz="2800" dirty="0"/>
              </a:p>
            </p:txBody>
          </p:sp>
        </p:grpSp>
        <p:pic>
          <p:nvPicPr>
            <p:cNvPr id="8" name="Рисунок 7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 rot="20963519">
              <a:off x="5810770" y="3301103"/>
              <a:ext cx="1920000" cy="2880000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</p:grpSp>
    </p:spTree>
    <p:extLst>
      <p:ext uri="{BB962C8B-B14F-4D97-AF65-F5344CB8AC3E}">
        <p14:creationId xmlns:p14="http://schemas.microsoft.com/office/powerpoint/2010/main" val="33509706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Группа 7"/>
          <p:cNvGrpSpPr/>
          <p:nvPr/>
        </p:nvGrpSpPr>
        <p:grpSpPr>
          <a:xfrm>
            <a:off x="765922" y="447114"/>
            <a:ext cx="3044767" cy="4892531"/>
            <a:chOff x="765922" y="447114"/>
            <a:chExt cx="3044767" cy="4892531"/>
          </a:xfrm>
        </p:grpSpPr>
        <p:pic>
          <p:nvPicPr>
            <p:cNvPr id="7" name="Рисунок 6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765922" y="447114"/>
              <a:ext cx="2914650" cy="4000500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190500" cap="sq">
              <a:solidFill>
                <a:srgbClr val="FFFFFF"/>
              </a:solidFill>
              <a:miter lim="800000"/>
            </a:ln>
            <a:effectLst>
              <a:outerShdw blurRad="65000" dist="50800" dir="12900000" kx="195000" ky="145000" algn="tl" rotWithShape="0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360000"/>
              </a:camera>
              <a:lightRig rig="twoPt" dir="t">
                <a:rot lat="0" lon="0" rev="7200000"/>
              </a:lightRig>
            </a:scene3d>
            <a:sp3d contourW="12700">
              <a:bevelT w="25400" h="19050"/>
              <a:contourClr>
                <a:srgbClr val="969696"/>
              </a:contourClr>
            </a:sp3d>
          </p:spPr>
        </p:pic>
        <p:sp>
          <p:nvSpPr>
            <p:cNvPr id="6" name="Прямоугольник 5"/>
            <p:cNvSpPr/>
            <p:nvPr/>
          </p:nvSpPr>
          <p:spPr>
            <a:xfrm>
              <a:off x="1612843" y="4323982"/>
              <a:ext cx="2197846" cy="1015663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>
              <a:spAutoFit/>
            </a:bodyPr>
            <a:lstStyle/>
            <a:p>
              <a:pPr algn="ctr"/>
              <a:r>
                <a:rPr lang="uk-UA" sz="2000" dirty="0" smtClean="0"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Пітер </a:t>
              </a:r>
              <a:r>
                <a:rPr lang="uk-UA" sz="2000" dirty="0" err="1" smtClean="0"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Фердинанд</a:t>
              </a:r>
              <a:r>
                <a:rPr lang="uk-UA" sz="2000" dirty="0" smtClean="0"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 </a:t>
              </a:r>
            </a:p>
            <a:p>
              <a:pPr algn="ctr"/>
              <a:r>
                <a:rPr lang="uk-UA" sz="2000" b="1" dirty="0" err="1" smtClean="0"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Друкер</a:t>
              </a:r>
              <a:r>
                <a:rPr lang="uk-UA" sz="2000" b="1" dirty="0" smtClean="0"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/ </a:t>
              </a:r>
              <a:r>
                <a:rPr lang="uk-UA" sz="2000" b="1" dirty="0" err="1" smtClean="0"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Дракер</a:t>
              </a:r>
              <a:r>
                <a:rPr lang="uk-UA" sz="2000" dirty="0" smtClean="0"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 </a:t>
              </a:r>
            </a:p>
            <a:p>
              <a:pPr algn="ctr"/>
              <a:r>
                <a:rPr lang="uk-UA" sz="2000" dirty="0" smtClean="0"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(1909-2005)</a:t>
              </a:r>
              <a:endParaRPr lang="uk-UA" sz="2800" dirty="0"/>
            </a:p>
          </p:txBody>
        </p:sp>
      </p:grpSp>
      <p:grpSp>
        <p:nvGrpSpPr>
          <p:cNvPr id="11" name="Группа 10"/>
          <p:cNvGrpSpPr/>
          <p:nvPr/>
        </p:nvGrpSpPr>
        <p:grpSpPr>
          <a:xfrm>
            <a:off x="4066435" y="2137085"/>
            <a:ext cx="3359491" cy="4621057"/>
            <a:chOff x="4527493" y="467364"/>
            <a:chExt cx="3359491" cy="4621057"/>
          </a:xfrm>
        </p:grpSpPr>
        <p:pic>
          <p:nvPicPr>
            <p:cNvPr id="10" name="Рисунок 9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rot="723193">
              <a:off x="4527493" y="467364"/>
              <a:ext cx="3359491" cy="3960000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190500" cap="sq">
              <a:solidFill>
                <a:srgbClr val="FFFFFF"/>
              </a:solidFill>
              <a:miter lim="800000"/>
            </a:ln>
            <a:effectLst>
              <a:outerShdw blurRad="65000" dist="50800" dir="12900000" kx="195000" ky="145000" algn="tl" rotWithShape="0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360000"/>
              </a:camera>
              <a:lightRig rig="twoPt" dir="t">
                <a:rot lat="0" lon="0" rev="7200000"/>
              </a:lightRig>
            </a:scene3d>
            <a:sp3d contourW="12700">
              <a:bevelT w="25400" h="19050"/>
              <a:contourClr>
                <a:srgbClr val="969696"/>
              </a:contourClr>
            </a:sp3d>
          </p:spPr>
        </p:pic>
        <p:sp>
          <p:nvSpPr>
            <p:cNvPr id="9" name="Прямоугольник 8"/>
            <p:cNvSpPr/>
            <p:nvPr/>
          </p:nvSpPr>
          <p:spPr>
            <a:xfrm>
              <a:off x="4527493" y="4380535"/>
              <a:ext cx="3284297" cy="707886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>
              <a:spAutoFit/>
            </a:bodyPr>
            <a:lstStyle/>
            <a:p>
              <a:pPr algn="ctr"/>
              <a:r>
                <a:rPr lang="uk-UA" sz="2000" dirty="0" err="1" smtClean="0"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Юрґен</a:t>
              </a:r>
              <a:r>
                <a:rPr lang="uk-UA" sz="2000" dirty="0" smtClean="0"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 </a:t>
              </a:r>
              <a:r>
                <a:rPr lang="uk-UA" sz="2000" b="1" dirty="0" err="1" smtClean="0"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Габермас</a:t>
              </a:r>
              <a:r>
                <a:rPr lang="uk-UA" sz="2000" b="1" dirty="0" smtClean="0"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/</a:t>
              </a:r>
              <a:r>
                <a:rPr lang="uk-UA" sz="2000" b="1" dirty="0" err="1" smtClean="0"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Хабермас</a:t>
              </a:r>
              <a:r>
                <a:rPr lang="uk-UA" sz="2000" dirty="0" smtClean="0"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 </a:t>
              </a:r>
            </a:p>
            <a:p>
              <a:pPr algn="ctr"/>
              <a:r>
                <a:rPr lang="uk-UA" sz="2000" dirty="0" smtClean="0"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(нар. 1929)</a:t>
              </a:r>
              <a:endParaRPr lang="uk-UA" sz="2800" dirty="0"/>
            </a:p>
          </p:txBody>
        </p:sp>
      </p:grpSp>
      <p:grpSp>
        <p:nvGrpSpPr>
          <p:cNvPr id="15" name="Группа 14"/>
          <p:cNvGrpSpPr/>
          <p:nvPr/>
        </p:nvGrpSpPr>
        <p:grpSpPr>
          <a:xfrm>
            <a:off x="7556296" y="363982"/>
            <a:ext cx="3960000" cy="4573324"/>
            <a:chOff x="7556296" y="363982"/>
            <a:chExt cx="3960000" cy="4573324"/>
          </a:xfrm>
        </p:grpSpPr>
        <p:pic>
          <p:nvPicPr>
            <p:cNvPr id="14" name="Рисунок 13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7556296" y="363982"/>
              <a:ext cx="3960000" cy="3960000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190500" cap="sq">
              <a:solidFill>
                <a:srgbClr val="FFFFFF"/>
              </a:solidFill>
              <a:miter lim="800000"/>
            </a:ln>
            <a:effectLst>
              <a:outerShdw blurRad="65000" dist="50800" dir="12900000" kx="195000" ky="145000" algn="tl" rotWithShape="0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360000"/>
              </a:camera>
              <a:lightRig rig="twoPt" dir="t">
                <a:rot lat="0" lon="0" rev="7200000"/>
              </a:lightRig>
            </a:scene3d>
            <a:sp3d contourW="12700">
              <a:bevelT w="25400" h="19050"/>
              <a:contourClr>
                <a:srgbClr val="969696"/>
              </a:contourClr>
            </a:sp3d>
          </p:spPr>
        </p:pic>
        <p:sp>
          <p:nvSpPr>
            <p:cNvPr id="13" name="Прямоугольник 12"/>
            <p:cNvSpPr/>
            <p:nvPr/>
          </p:nvSpPr>
          <p:spPr>
            <a:xfrm>
              <a:off x="9166723" y="4229420"/>
              <a:ext cx="1761829" cy="707886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>
              <a:spAutoFit/>
            </a:bodyPr>
            <a:lstStyle/>
            <a:p>
              <a:pPr algn="ctr"/>
              <a:r>
                <a:rPr lang="uk-UA" sz="2000" dirty="0" smtClean="0"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Ентоні </a:t>
              </a:r>
              <a:r>
                <a:rPr lang="uk-UA" sz="2000" b="1" dirty="0" err="1" smtClean="0"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Ґіденс</a:t>
              </a:r>
              <a:r>
                <a:rPr lang="uk-UA" sz="2000" dirty="0" smtClean="0"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 </a:t>
              </a:r>
            </a:p>
            <a:p>
              <a:pPr algn="ctr"/>
              <a:r>
                <a:rPr lang="uk-UA" sz="2000" dirty="0" smtClean="0"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(нар. 1938) </a:t>
              </a:r>
              <a:endParaRPr lang="uk-UA" sz="2800" dirty="0"/>
            </a:p>
          </p:txBody>
        </p:sp>
      </p:grpSp>
    </p:spTree>
    <p:extLst>
      <p:ext uri="{BB962C8B-B14F-4D97-AF65-F5344CB8AC3E}">
        <p14:creationId xmlns:p14="http://schemas.microsoft.com/office/powerpoint/2010/main" val="40502208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Группа 3"/>
          <p:cNvGrpSpPr/>
          <p:nvPr/>
        </p:nvGrpSpPr>
        <p:grpSpPr>
          <a:xfrm>
            <a:off x="887505" y="439550"/>
            <a:ext cx="3135701" cy="4313943"/>
            <a:chOff x="887505" y="439550"/>
            <a:chExt cx="3135701" cy="4313943"/>
          </a:xfrm>
        </p:grpSpPr>
        <p:pic>
          <p:nvPicPr>
            <p:cNvPr id="3" name="Рисунок 2"/>
            <p:cNvPicPr>
              <a:picLocks noChangeAspect="1"/>
            </p:cNvPicPr>
            <p:nvPr/>
          </p:nvPicPr>
          <p:blipFill rotWithShape="1">
            <a:blip r:embed="rId2"/>
            <a:srcRect l="16048" r="7668"/>
            <a:stretch/>
          </p:blipFill>
          <p:spPr>
            <a:xfrm>
              <a:off x="887505" y="439550"/>
              <a:ext cx="3025588" cy="3960000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190500" cap="sq">
              <a:solidFill>
                <a:srgbClr val="FFFFFF"/>
              </a:solidFill>
              <a:miter lim="800000"/>
            </a:ln>
            <a:effectLst>
              <a:outerShdw blurRad="65000" dist="50800" dir="12900000" kx="195000" ky="145000" algn="tl" rotWithShape="0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360000"/>
              </a:camera>
              <a:lightRig rig="twoPt" dir="t">
                <a:rot lat="0" lon="0" rev="7200000"/>
              </a:lightRig>
            </a:scene3d>
            <a:sp3d contourW="12700">
              <a:bevelT w="25400" h="19050"/>
              <a:contourClr>
                <a:srgbClr val="969696"/>
              </a:contourClr>
            </a:sp3d>
          </p:spPr>
        </p:pic>
        <p:sp>
          <p:nvSpPr>
            <p:cNvPr id="2" name="Прямоугольник 1"/>
            <p:cNvSpPr/>
            <p:nvPr/>
          </p:nvSpPr>
          <p:spPr>
            <a:xfrm>
              <a:off x="2056321" y="4045607"/>
              <a:ext cx="1966885" cy="707886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>
              <a:spAutoFit/>
            </a:bodyPr>
            <a:lstStyle/>
            <a:p>
              <a:pPr algn="ctr"/>
              <a:r>
                <a:rPr lang="uk-UA" sz="2000" dirty="0" err="1" smtClean="0"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Елвін</a:t>
              </a:r>
              <a:r>
                <a:rPr lang="uk-UA" sz="2000" dirty="0" smtClean="0"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 </a:t>
              </a:r>
              <a:r>
                <a:rPr lang="uk-UA" sz="2000" b="1" dirty="0" err="1" smtClean="0"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Тоффлер</a:t>
              </a:r>
              <a:r>
                <a:rPr lang="uk-UA" sz="2000" dirty="0" smtClean="0"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 </a:t>
              </a:r>
            </a:p>
            <a:p>
              <a:pPr algn="ctr"/>
              <a:r>
                <a:rPr lang="uk-UA" sz="2000" dirty="0" smtClean="0"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(1928-2016)</a:t>
              </a:r>
              <a:endParaRPr lang="uk-UA" sz="2800" dirty="0"/>
            </a:p>
          </p:txBody>
        </p:sp>
      </p:grpSp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9883551">
            <a:off x="4738863" y="3471666"/>
            <a:ext cx="2062417" cy="306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4"/>
          <a:srcRect l="6491" t="3789" r="8416" b="1999"/>
          <a:stretch/>
        </p:blipFill>
        <p:spPr>
          <a:xfrm rot="983148">
            <a:off x="8662435" y="284349"/>
            <a:ext cx="1914184" cy="306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919168" y="2779550"/>
            <a:ext cx="2006557" cy="306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365236" y="296576"/>
            <a:ext cx="2081250" cy="306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21077657">
            <a:off x="5556713" y="1370118"/>
            <a:ext cx="1784257" cy="306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791523" y="1236827"/>
            <a:ext cx="1860183" cy="306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 rot="19935532">
            <a:off x="7675550" y="3486203"/>
            <a:ext cx="2006557" cy="306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322445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821606">
            <a:off x="6261636" y="189601"/>
            <a:ext cx="1947661" cy="288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0598950">
            <a:off x="8703082" y="553910"/>
            <a:ext cx="2880000" cy="288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250" b="100000" l="4425" r="96018">
                        <a14:foregroundMark x1="23451" y1="30312" x2="85841" y2="32188"/>
                      </a14:backgroundRemoval>
                    </a14:imgEffect>
                  </a14:imgLayer>
                </a14:imgProps>
              </a:ext>
            </a:extLst>
          </a:blip>
          <a:srcRect l="6156" t="1726" r="5297"/>
          <a:stretch/>
        </p:blipFill>
        <p:spPr>
          <a:xfrm>
            <a:off x="7737743" y="2642851"/>
            <a:ext cx="1906073" cy="2995412"/>
          </a:xfrm>
          <a:prstGeom prst="rect">
            <a:avLst/>
          </a:prstGeom>
        </p:spPr>
      </p:pic>
      <p:grpSp>
        <p:nvGrpSpPr>
          <p:cNvPr id="9" name="Группа 8"/>
          <p:cNvGrpSpPr/>
          <p:nvPr/>
        </p:nvGrpSpPr>
        <p:grpSpPr>
          <a:xfrm>
            <a:off x="751564" y="701898"/>
            <a:ext cx="3653144" cy="3792695"/>
            <a:chOff x="751564" y="701898"/>
            <a:chExt cx="3653144" cy="3792695"/>
          </a:xfrm>
        </p:grpSpPr>
        <p:pic>
          <p:nvPicPr>
            <p:cNvPr id="8" name="Рисунок 7"/>
            <p:cNvPicPr>
              <a:picLocks noChangeAspect="1"/>
            </p:cNvPicPr>
            <p:nvPr/>
          </p:nvPicPr>
          <p:blipFill rotWithShape="1">
            <a:blip r:embed="rId6"/>
            <a:srcRect l="50798" t="9123" r="11596" b="24022"/>
            <a:stretch/>
          </p:blipFill>
          <p:spPr>
            <a:xfrm>
              <a:off x="751564" y="701898"/>
              <a:ext cx="3438659" cy="3438659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190500" cap="sq">
              <a:solidFill>
                <a:srgbClr val="FFFFFF"/>
              </a:solidFill>
              <a:miter lim="800000"/>
            </a:ln>
            <a:effectLst>
              <a:outerShdw blurRad="65000" dist="50800" dir="12900000" kx="195000" ky="145000" algn="tl" rotWithShape="0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360000"/>
              </a:camera>
              <a:lightRig rig="twoPt" dir="t">
                <a:rot lat="0" lon="0" rev="7200000"/>
              </a:lightRig>
            </a:scene3d>
            <a:sp3d contourW="12700">
              <a:bevelT w="25400" h="19050"/>
              <a:contourClr>
                <a:srgbClr val="969696"/>
              </a:contourClr>
            </a:sp3d>
          </p:spPr>
        </p:pic>
        <p:sp>
          <p:nvSpPr>
            <p:cNvPr id="2" name="Прямоугольник 1"/>
            <p:cNvSpPr/>
            <p:nvPr/>
          </p:nvSpPr>
          <p:spPr>
            <a:xfrm>
              <a:off x="2708410" y="3786707"/>
              <a:ext cx="1696298" cy="707886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>
              <a:spAutoFit/>
            </a:bodyPr>
            <a:lstStyle/>
            <a:p>
              <a:pPr algn="ctr"/>
              <a:r>
                <a:rPr lang="uk-UA" sz="2000" dirty="0" err="1" smtClean="0"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Мічіо</a:t>
              </a:r>
              <a:r>
                <a:rPr lang="uk-UA" sz="2000" dirty="0" smtClean="0"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 </a:t>
              </a:r>
              <a:r>
                <a:rPr lang="uk-UA" sz="2000" b="1" dirty="0" err="1" smtClean="0"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Кайку</a:t>
              </a:r>
              <a:r>
                <a:rPr lang="uk-UA" sz="2000" dirty="0" smtClean="0"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 </a:t>
              </a:r>
            </a:p>
            <a:p>
              <a:pPr algn="ctr"/>
              <a:r>
                <a:rPr lang="uk-UA" sz="2000" dirty="0" smtClean="0"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(нар. 1947 р.) </a:t>
              </a:r>
              <a:endParaRPr lang="uk-UA" sz="2800" dirty="0"/>
            </a:p>
          </p:txBody>
        </p:sp>
      </p:grpSp>
      <p:graphicFrame>
        <p:nvGraphicFramePr>
          <p:cNvPr id="11" name="Схема 10"/>
          <p:cNvGraphicFramePr/>
          <p:nvPr>
            <p:extLst>
              <p:ext uri="{D42A27DB-BD31-4B8C-83A1-F6EECF244321}">
                <p14:modId xmlns:p14="http://schemas.microsoft.com/office/powerpoint/2010/main" val="6332287"/>
              </p:ext>
            </p:extLst>
          </p:nvPr>
        </p:nvGraphicFramePr>
        <p:xfrm>
          <a:off x="3556559" y="3340517"/>
          <a:ext cx="5012744" cy="351748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20516636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rcRect l="15062" t="1936" r="2925" b="2389"/>
          <a:stretch/>
        </p:blipFill>
        <p:spPr>
          <a:xfrm>
            <a:off x="1635611" y="148977"/>
            <a:ext cx="4706116" cy="5760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5842716" y="5908977"/>
            <a:ext cx="6096000" cy="783869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lnSpc>
                <a:spcPct val="107000"/>
              </a:lnSpc>
              <a:spcAft>
                <a:spcPts val="0"/>
              </a:spcAft>
              <a:tabLst>
                <a:tab pos="630555" algn="l"/>
              </a:tabLst>
            </a:pPr>
            <a:r>
              <a:rPr lang="uk-UA" sz="14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Шумаєва</a:t>
            </a:r>
            <a:r>
              <a:rPr lang="uk-UA" sz="1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М. І. Аналіз класичних концепцій становлення інформаційного суспільства // Науковий вісник Херсонського державного університету : </a:t>
            </a:r>
            <a:r>
              <a:rPr lang="uk-UA" sz="14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зб</a:t>
            </a:r>
            <a:r>
              <a:rPr lang="uk-UA" sz="1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наук. пр. Серія «Економічні науки» – Херсон, 2014. – C. 13-17 </a:t>
            </a:r>
            <a:endParaRPr lang="uk-UA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7020173" y="2428813"/>
            <a:ext cx="517182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4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Аналіз класичних концепцій становлення інформаційного суспільства</a:t>
            </a:r>
            <a:endParaRPr lang="uk-UA" sz="3200" dirty="0"/>
          </a:p>
        </p:txBody>
      </p:sp>
    </p:spTree>
    <p:extLst>
      <p:ext uri="{BB962C8B-B14F-4D97-AF65-F5344CB8AC3E}">
        <p14:creationId xmlns:p14="http://schemas.microsoft.com/office/powerpoint/2010/main" val="3527908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123</TotalTime>
  <Words>362</Words>
  <Application>Microsoft Office PowerPoint</Application>
  <PresentationFormat>Широкоэкранный</PresentationFormat>
  <Paragraphs>56</Paragraphs>
  <Slides>12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8" baseType="lpstr">
      <vt:lpstr>Arial</vt:lpstr>
      <vt:lpstr>Calibri</vt:lpstr>
      <vt:lpstr>Calibri Light</vt:lpstr>
      <vt:lpstr>Times New Roman</vt:lpstr>
      <vt:lpstr>Wingdings 2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Neptun</dc:creator>
  <cp:lastModifiedBy>Neptun</cp:lastModifiedBy>
  <cp:revision>13</cp:revision>
  <dcterms:created xsi:type="dcterms:W3CDTF">2022-10-06T12:33:45Z</dcterms:created>
  <dcterms:modified xsi:type="dcterms:W3CDTF">2022-10-06T14:37:16Z</dcterms:modified>
</cp:coreProperties>
</file>