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93" r:id="rId9"/>
    <p:sldId id="266" r:id="rId10"/>
    <p:sldId id="294" r:id="rId11"/>
    <p:sldId id="267" r:id="rId12"/>
    <p:sldId id="297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94622" autoAdjust="0"/>
  </p:normalViewPr>
  <p:slideViewPr>
    <p:cSldViewPr>
      <p:cViewPr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Тема: Елементи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ландшафтного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дизайну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71999"/>
            <a:ext cx="6680016" cy="195198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Підготувала:</a:t>
            </a:r>
          </a:p>
          <a:p>
            <a:r>
              <a:rPr lang="uk-UA" sz="3200" b="1" dirty="0" err="1">
                <a:solidFill>
                  <a:srgbClr val="0070C0"/>
                </a:solidFill>
              </a:rPr>
              <a:t>к</a:t>
            </a:r>
            <a:r>
              <a:rPr lang="uk-UA" sz="3200" b="1" dirty="0" err="1" smtClean="0">
                <a:solidFill>
                  <a:srgbClr val="0070C0"/>
                </a:solidFill>
              </a:rPr>
              <a:t>.п.н</a:t>
            </a:r>
            <a:r>
              <a:rPr lang="uk-UA" sz="3200" b="1" dirty="0" smtClean="0">
                <a:solidFill>
                  <a:srgbClr val="0070C0"/>
                </a:solidFill>
              </a:rPr>
              <a:t>. </a:t>
            </a:r>
            <a:r>
              <a:rPr lang="uk-UA" sz="3200" b="1" dirty="0" err="1" smtClean="0">
                <a:solidFill>
                  <a:srgbClr val="0070C0"/>
                </a:solidFill>
              </a:rPr>
              <a:t>Гервас</a:t>
            </a:r>
            <a:r>
              <a:rPr lang="uk-UA" sz="3200" b="1" dirty="0" smtClean="0">
                <a:solidFill>
                  <a:srgbClr val="0070C0"/>
                </a:solidFill>
              </a:rPr>
              <a:t> О.Г.</a:t>
            </a:r>
          </a:p>
          <a:p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27" y="3573016"/>
            <a:ext cx="3121427" cy="29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7416"/>
            <a:ext cx="8856984" cy="454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6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Квітник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4" y="1338570"/>
            <a:ext cx="7958087" cy="530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8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1" y="548681"/>
            <a:ext cx="7740828" cy="514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8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Бордюр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F:\Новая папка (4)\бор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357298"/>
            <a:ext cx="3440738" cy="3071834"/>
          </a:xfrm>
          <a:prstGeom prst="rect">
            <a:avLst/>
          </a:prstGeom>
          <a:noFill/>
        </p:spPr>
      </p:pic>
      <p:pic>
        <p:nvPicPr>
          <p:cNvPr id="4099" name="Picture 3" descr="F:\Новая папка (4)\бордю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00438"/>
            <a:ext cx="3721534" cy="260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Міксбордер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5"/>
            <a:ext cx="8810486" cy="480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23" y="11782"/>
            <a:ext cx="7659687" cy="11684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Солітер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3526" y="188640"/>
            <a:ext cx="6135687" cy="1633538"/>
          </a:xfrm>
        </p:spPr>
        <p:txBody>
          <a:bodyPr/>
          <a:lstStyle/>
          <a:p>
            <a:r>
              <a:rPr lang="ru-RU" dirty="0" err="1">
                <a:solidFill>
                  <a:srgbClr val="002060"/>
                </a:solidFill>
              </a:rPr>
              <a:t>Такі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клумби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зазвичай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формуються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навколо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кущів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стовбурів</a:t>
            </a:r>
            <a:r>
              <a:rPr lang="ru-RU" dirty="0">
                <a:solidFill>
                  <a:srgbClr val="002060"/>
                </a:solidFill>
              </a:rPr>
              <a:t> дерев.</a:t>
            </a:r>
          </a:p>
        </p:txBody>
      </p:sp>
      <p:pic>
        <p:nvPicPr>
          <p:cNvPr id="6146" name="Picture 2" descr="F:\Новая папка (4)\солит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00808"/>
            <a:ext cx="3533775" cy="4708525"/>
          </a:xfrm>
          <a:prstGeom prst="rect">
            <a:avLst/>
          </a:prstGeom>
          <a:noFill/>
        </p:spPr>
      </p:pic>
      <p:pic>
        <p:nvPicPr>
          <p:cNvPr id="6147" name="Picture 3" descr="F:\Новая папка (4)\солите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060848"/>
            <a:ext cx="3238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Партер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Новая папка (4)\парт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33425" y="1647825"/>
            <a:ext cx="7067550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Орнаментальна</a:t>
            </a:r>
            <a:r>
              <a:rPr lang="ru-RU" dirty="0" smtClean="0">
                <a:solidFill>
                  <a:srgbClr val="FF0000"/>
                </a:solidFill>
              </a:rPr>
              <a:t> клумба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F:\Новая папка (4)\орна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736"/>
            <a:ext cx="3810000" cy="2857500"/>
          </a:xfrm>
          <a:prstGeom prst="rect">
            <a:avLst/>
          </a:prstGeom>
          <a:noFill/>
        </p:spPr>
      </p:pic>
      <p:pic>
        <p:nvPicPr>
          <p:cNvPr id="8195" name="Picture 3" descr="F:\Новая папка (4)\орнамент  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71876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59" y="260648"/>
            <a:ext cx="7659687" cy="11684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Альпінарий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251520" y="5013176"/>
            <a:ext cx="8208912" cy="1633538"/>
          </a:xfrm>
        </p:spPr>
        <p:txBody>
          <a:bodyPr/>
          <a:lstStyle/>
          <a:p>
            <a:r>
              <a:rPr lang="uk-UA" dirty="0"/>
              <a:t>Клумба-гірка з включеннями з каменів і корчів, яку покривають всілякі, зазвичай невисокі, рослини – дрібні багаторічники.</a:t>
            </a:r>
          </a:p>
          <a:p>
            <a:endParaRPr lang="uk-U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489617" cy="462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67733" cy="575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3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Рокарій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9127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іжність">
  <a:themeElements>
    <a:clrScheme name="Суміжність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іжність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396</TotalTime>
  <Words>49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Суміжність</vt:lpstr>
      <vt:lpstr>Тема: Елементи  ландшафтного  дизайну</vt:lpstr>
      <vt:lpstr>Бордюр</vt:lpstr>
      <vt:lpstr>Міксбордер</vt:lpstr>
      <vt:lpstr>Солітер</vt:lpstr>
      <vt:lpstr>Партер</vt:lpstr>
      <vt:lpstr>Орнаментальна клумба</vt:lpstr>
      <vt:lpstr>Альпінарий</vt:lpstr>
      <vt:lpstr>Презентация PowerPoint</vt:lpstr>
      <vt:lpstr>Рокарій</vt:lpstr>
      <vt:lpstr>Презентация PowerPoint</vt:lpstr>
      <vt:lpstr>Квітник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 ландшафтного  дизайна</dc:title>
  <dc:creator>user</dc:creator>
  <cp:lastModifiedBy>AdmiNN</cp:lastModifiedBy>
  <cp:revision>22</cp:revision>
  <dcterms:created xsi:type="dcterms:W3CDTF">2012-01-12T06:11:18Z</dcterms:created>
  <dcterms:modified xsi:type="dcterms:W3CDTF">2024-04-22T20:59:38Z</dcterms:modified>
</cp:coreProperties>
</file>