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9" r:id="rId3"/>
    <p:sldId id="270" r:id="rId4"/>
    <p:sldId id="271" r:id="rId5"/>
    <p:sldId id="272" r:id="rId6"/>
    <p:sldId id="273" r:id="rId7"/>
    <p:sldId id="258" r:id="rId8"/>
    <p:sldId id="259" r:id="rId9"/>
    <p:sldId id="274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95AF"/>
    <a:srgbClr val="BCBD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DDAD0F-5C99-4CCC-92BE-22B2D4144CB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D989689-3A88-4B89-A57C-7C73B82AD974}">
      <dgm:prSet phldrT="[Текст]"/>
      <dgm:spPr/>
      <dgm:t>
        <a:bodyPr/>
        <a:lstStyle/>
        <a:p>
          <a:r>
            <a:rPr lang="uk-UA" smtClean="0">
              <a:latin typeface="Times New Roman" panose="02020603050405020304" pitchFamily="18" charset="0"/>
              <a:ea typeface="Calibri" panose="020F0502020204030204" pitchFamily="34" charset="0"/>
            </a:rPr>
            <a:t>~ системно-елементний </a:t>
          </a:r>
          <a:endParaRPr lang="ru-RU" dirty="0"/>
        </a:p>
      </dgm:t>
    </dgm:pt>
    <dgm:pt modelId="{06902015-3108-41C5-8819-D7963041AFF2}" type="parTrans" cxnId="{E8C7577F-D0D9-4381-95F1-85ED4F72F45C}">
      <dgm:prSet/>
      <dgm:spPr/>
      <dgm:t>
        <a:bodyPr/>
        <a:lstStyle/>
        <a:p>
          <a:endParaRPr lang="ru-RU"/>
        </a:p>
      </dgm:t>
    </dgm:pt>
    <dgm:pt modelId="{488BC8D9-33BB-4BC3-B29C-B6CB89EFC4D6}" type="sibTrans" cxnId="{E8C7577F-D0D9-4381-95F1-85ED4F72F45C}">
      <dgm:prSet/>
      <dgm:spPr/>
      <dgm:t>
        <a:bodyPr/>
        <a:lstStyle/>
        <a:p>
          <a:endParaRPr lang="ru-RU"/>
        </a:p>
      </dgm:t>
    </dgm:pt>
    <dgm:pt modelId="{DCE55B6B-18D0-4FE8-BAF2-DFA8D3D68C94}">
      <dgm:prSet phldrT="[Текст]"/>
      <dgm:spPr/>
      <dgm:t>
        <a:bodyPr/>
        <a:lstStyle/>
        <a:p>
          <a:r>
            <a:rPr lang="uk-UA" smtClean="0">
              <a:latin typeface="Times New Roman" panose="02020603050405020304" pitchFamily="18" charset="0"/>
              <a:ea typeface="Calibri" panose="020F0502020204030204" pitchFamily="34" charset="0"/>
            </a:rPr>
            <a:t>~ системно-структурний</a:t>
          </a:r>
          <a:endParaRPr lang="ru-RU" dirty="0"/>
        </a:p>
      </dgm:t>
    </dgm:pt>
    <dgm:pt modelId="{B733D9B5-C54D-4AEC-AD90-A041A24FA79C}" type="parTrans" cxnId="{751D324B-7E83-4A0A-96DC-C243B7CD7710}">
      <dgm:prSet/>
      <dgm:spPr/>
      <dgm:t>
        <a:bodyPr/>
        <a:lstStyle/>
        <a:p>
          <a:endParaRPr lang="ru-RU"/>
        </a:p>
      </dgm:t>
    </dgm:pt>
    <dgm:pt modelId="{2ECED9F5-8477-4AF9-A9FE-1EEA4BF33EDE}" type="sibTrans" cxnId="{751D324B-7E83-4A0A-96DC-C243B7CD7710}">
      <dgm:prSet/>
      <dgm:spPr/>
      <dgm:t>
        <a:bodyPr/>
        <a:lstStyle/>
        <a:p>
          <a:endParaRPr lang="ru-RU"/>
        </a:p>
      </dgm:t>
    </dgm:pt>
    <dgm:pt modelId="{5F460CA0-0A34-49E1-B63E-54FD53364585}">
      <dgm:prSet phldrT="[Текст]"/>
      <dgm:spPr/>
      <dgm:t>
        <a:bodyPr/>
        <a:lstStyle/>
        <a:p>
          <a:r>
            <a:rPr lang="uk-UA" smtClean="0">
              <a:latin typeface="Times New Roman" panose="02020603050405020304" pitchFamily="18" charset="0"/>
              <a:ea typeface="Calibri" panose="020F0502020204030204" pitchFamily="34" charset="0"/>
            </a:rPr>
            <a:t>~ системно-функціональний</a:t>
          </a:r>
          <a:endParaRPr lang="ru-RU" dirty="0"/>
        </a:p>
      </dgm:t>
    </dgm:pt>
    <dgm:pt modelId="{F7C9DC7C-6072-4A7D-A8A9-188CE0028D7E}" type="parTrans" cxnId="{39C8DF2E-9AAC-4B09-855D-66084FA6A3F2}">
      <dgm:prSet/>
      <dgm:spPr/>
      <dgm:t>
        <a:bodyPr/>
        <a:lstStyle/>
        <a:p>
          <a:endParaRPr lang="ru-RU"/>
        </a:p>
      </dgm:t>
    </dgm:pt>
    <dgm:pt modelId="{15CDF65C-0BB4-40D4-BDB2-2E8ED5E31C7A}" type="sibTrans" cxnId="{39C8DF2E-9AAC-4B09-855D-66084FA6A3F2}">
      <dgm:prSet/>
      <dgm:spPr/>
      <dgm:t>
        <a:bodyPr/>
        <a:lstStyle/>
        <a:p>
          <a:endParaRPr lang="ru-RU"/>
        </a:p>
      </dgm:t>
    </dgm:pt>
    <dgm:pt modelId="{F05B4077-1CA0-4ED5-8910-72A5DE1C9EAF}">
      <dgm:prSet/>
      <dgm:spPr/>
      <dgm:t>
        <a:bodyPr/>
        <a:lstStyle/>
        <a:p>
          <a:r>
            <a:rPr lang="uk-UA" smtClean="0">
              <a:latin typeface="Times New Roman" panose="02020603050405020304" pitchFamily="18" charset="0"/>
              <a:ea typeface="Calibri" panose="020F0502020204030204" pitchFamily="34" charset="0"/>
            </a:rPr>
            <a:t>~ системно-цільовий</a:t>
          </a:r>
          <a:endParaRPr lang="uk-UA" dirty="0"/>
        </a:p>
      </dgm:t>
    </dgm:pt>
    <dgm:pt modelId="{48D550F2-72FE-4901-807C-156B10D80B53}" type="parTrans" cxnId="{39A53F21-3C43-4696-8347-AB3C0BED55BB}">
      <dgm:prSet/>
      <dgm:spPr/>
      <dgm:t>
        <a:bodyPr/>
        <a:lstStyle/>
        <a:p>
          <a:endParaRPr lang="ru-RU"/>
        </a:p>
      </dgm:t>
    </dgm:pt>
    <dgm:pt modelId="{23340BA2-BF7C-480A-BEE2-097E01FF477A}" type="sibTrans" cxnId="{39A53F21-3C43-4696-8347-AB3C0BED55BB}">
      <dgm:prSet/>
      <dgm:spPr/>
      <dgm:t>
        <a:bodyPr/>
        <a:lstStyle/>
        <a:p>
          <a:endParaRPr lang="ru-RU"/>
        </a:p>
      </dgm:t>
    </dgm:pt>
    <dgm:pt modelId="{E8523D31-B53E-469E-9915-0409AC6D0ABB}">
      <dgm:prSet/>
      <dgm:spPr/>
      <dgm:t>
        <a:bodyPr/>
        <a:lstStyle/>
        <a:p>
          <a:r>
            <a:rPr lang="uk-UA" smtClean="0">
              <a:latin typeface="Times New Roman" panose="02020603050405020304" pitchFamily="18" charset="0"/>
              <a:ea typeface="Calibri" panose="020F0502020204030204" pitchFamily="34" charset="0"/>
            </a:rPr>
            <a:t>~ системно-ресурсний</a:t>
          </a:r>
          <a:endParaRPr lang="uk-UA" dirty="0"/>
        </a:p>
      </dgm:t>
    </dgm:pt>
    <dgm:pt modelId="{9F33566B-7501-4457-BFEC-A96583AACF05}" type="parTrans" cxnId="{5E9D4A47-415C-4FC5-ADD0-3E1EF04870D0}">
      <dgm:prSet/>
      <dgm:spPr/>
      <dgm:t>
        <a:bodyPr/>
        <a:lstStyle/>
        <a:p>
          <a:endParaRPr lang="ru-RU"/>
        </a:p>
      </dgm:t>
    </dgm:pt>
    <dgm:pt modelId="{B7AC19BC-1636-4C03-B95C-13C0B0F35DE5}" type="sibTrans" cxnId="{5E9D4A47-415C-4FC5-ADD0-3E1EF04870D0}">
      <dgm:prSet/>
      <dgm:spPr/>
      <dgm:t>
        <a:bodyPr/>
        <a:lstStyle/>
        <a:p>
          <a:endParaRPr lang="ru-RU"/>
        </a:p>
      </dgm:t>
    </dgm:pt>
    <dgm:pt modelId="{AFA702E8-6152-4E9E-9C24-01CC2AFA2559}">
      <dgm:prSet/>
      <dgm:spPr/>
      <dgm:t>
        <a:bodyPr/>
        <a:lstStyle/>
        <a:p>
          <a:r>
            <a:rPr lang="uk-UA" smtClean="0">
              <a:latin typeface="Times New Roman" panose="02020603050405020304" pitchFamily="18" charset="0"/>
              <a:ea typeface="Calibri" panose="020F0502020204030204" pitchFamily="34" charset="0"/>
            </a:rPr>
            <a:t>~ системно-інтеграційний</a:t>
          </a:r>
          <a:endParaRPr lang="uk-UA" dirty="0"/>
        </a:p>
      </dgm:t>
    </dgm:pt>
    <dgm:pt modelId="{3D13BA8F-CF41-4B62-AD07-33107982B9D6}" type="parTrans" cxnId="{F37E0669-CDD9-4ACC-90D8-D810A208517D}">
      <dgm:prSet/>
      <dgm:spPr/>
      <dgm:t>
        <a:bodyPr/>
        <a:lstStyle/>
        <a:p>
          <a:endParaRPr lang="ru-RU"/>
        </a:p>
      </dgm:t>
    </dgm:pt>
    <dgm:pt modelId="{D199C913-1328-4217-AF89-CEBFCD12E22E}" type="sibTrans" cxnId="{F37E0669-CDD9-4ACC-90D8-D810A208517D}">
      <dgm:prSet/>
      <dgm:spPr/>
      <dgm:t>
        <a:bodyPr/>
        <a:lstStyle/>
        <a:p>
          <a:endParaRPr lang="ru-RU"/>
        </a:p>
      </dgm:t>
    </dgm:pt>
    <dgm:pt modelId="{73572827-2A0C-4F10-B25D-DA796E273D38}">
      <dgm:prSet/>
      <dgm:spPr/>
      <dgm:t>
        <a:bodyPr/>
        <a:lstStyle/>
        <a:p>
          <a:r>
            <a:rPr lang="uk-UA" smtClean="0">
              <a:latin typeface="Times New Roman" panose="02020603050405020304" pitchFamily="18" charset="0"/>
              <a:ea typeface="Calibri" panose="020F0502020204030204" pitchFamily="34" charset="0"/>
            </a:rPr>
            <a:t>~ системно-комунікаційний</a:t>
          </a:r>
          <a:endParaRPr lang="uk-UA" dirty="0"/>
        </a:p>
      </dgm:t>
    </dgm:pt>
    <dgm:pt modelId="{B9CCAC5E-7636-42CF-8ED2-318BC792C820}" type="parTrans" cxnId="{402D5D86-B91A-481F-AF8E-1A89AC6B07EF}">
      <dgm:prSet/>
      <dgm:spPr/>
      <dgm:t>
        <a:bodyPr/>
        <a:lstStyle/>
        <a:p>
          <a:endParaRPr lang="ru-RU"/>
        </a:p>
      </dgm:t>
    </dgm:pt>
    <dgm:pt modelId="{247FDD5F-C6CF-4BEA-B957-78A84E2CCCDE}" type="sibTrans" cxnId="{402D5D86-B91A-481F-AF8E-1A89AC6B07EF}">
      <dgm:prSet/>
      <dgm:spPr/>
      <dgm:t>
        <a:bodyPr/>
        <a:lstStyle/>
        <a:p>
          <a:endParaRPr lang="ru-RU"/>
        </a:p>
      </dgm:t>
    </dgm:pt>
    <dgm:pt modelId="{F8ED8C46-A6D1-4526-B643-5EA67EFAEAEF}">
      <dgm:prSet/>
      <dgm:spPr/>
      <dgm:t>
        <a:bodyPr/>
        <a:lstStyle/>
        <a:p>
          <a:endParaRPr lang="ru-RU"/>
        </a:p>
      </dgm:t>
    </dgm:pt>
    <dgm:pt modelId="{4721646B-F412-4909-B70F-ABDA6EB105CE}" type="parTrans" cxnId="{F7642ED0-A31E-4547-9A01-6E1432EB4994}">
      <dgm:prSet/>
      <dgm:spPr/>
      <dgm:t>
        <a:bodyPr/>
        <a:lstStyle/>
        <a:p>
          <a:endParaRPr lang="ru-RU"/>
        </a:p>
      </dgm:t>
    </dgm:pt>
    <dgm:pt modelId="{28DDB5ED-AFD5-49CC-B390-539BBC315A4F}" type="sibTrans" cxnId="{F7642ED0-A31E-4547-9A01-6E1432EB4994}">
      <dgm:prSet/>
      <dgm:spPr/>
      <dgm:t>
        <a:bodyPr/>
        <a:lstStyle/>
        <a:p>
          <a:endParaRPr lang="ru-RU"/>
        </a:p>
      </dgm:t>
    </dgm:pt>
    <dgm:pt modelId="{7C39002A-B7E5-4237-8FB7-B06D0D4AA73D}">
      <dgm:prSet/>
      <dgm:spPr/>
      <dgm:t>
        <a:bodyPr/>
        <a:lstStyle/>
        <a:p>
          <a:endParaRPr lang="ru-RU"/>
        </a:p>
      </dgm:t>
    </dgm:pt>
    <dgm:pt modelId="{84F97325-DFF5-4937-B74A-D6886EAB95E4}" type="parTrans" cxnId="{B28E7A33-302C-48B8-9D5B-6CEB1CA94CF0}">
      <dgm:prSet/>
      <dgm:spPr/>
      <dgm:t>
        <a:bodyPr/>
        <a:lstStyle/>
        <a:p>
          <a:endParaRPr lang="ru-RU"/>
        </a:p>
      </dgm:t>
    </dgm:pt>
    <dgm:pt modelId="{55746DB1-8B72-4B46-A3C2-D56A21D9E4BE}" type="sibTrans" cxnId="{B28E7A33-302C-48B8-9D5B-6CEB1CA94CF0}">
      <dgm:prSet/>
      <dgm:spPr/>
      <dgm:t>
        <a:bodyPr/>
        <a:lstStyle/>
        <a:p>
          <a:endParaRPr lang="ru-RU"/>
        </a:p>
      </dgm:t>
    </dgm:pt>
    <dgm:pt modelId="{B4F69AF7-FAD3-44CE-97FE-D32E3CBCBEAD}">
      <dgm:prSet/>
      <dgm:spPr/>
      <dgm:t>
        <a:bodyPr/>
        <a:lstStyle/>
        <a:p>
          <a:endParaRPr lang="ru-RU"/>
        </a:p>
      </dgm:t>
    </dgm:pt>
    <dgm:pt modelId="{53291303-9224-4DB8-97D5-A9B47AFA8D96}" type="parTrans" cxnId="{ACEF54EF-C4C6-457E-83E2-D656588E7D7C}">
      <dgm:prSet/>
      <dgm:spPr/>
      <dgm:t>
        <a:bodyPr/>
        <a:lstStyle/>
        <a:p>
          <a:endParaRPr lang="ru-RU"/>
        </a:p>
      </dgm:t>
    </dgm:pt>
    <dgm:pt modelId="{D34E9EE9-6BF9-4B11-8892-4C1AE872CA5B}" type="sibTrans" cxnId="{ACEF54EF-C4C6-457E-83E2-D656588E7D7C}">
      <dgm:prSet/>
      <dgm:spPr/>
      <dgm:t>
        <a:bodyPr/>
        <a:lstStyle/>
        <a:p>
          <a:endParaRPr lang="ru-RU"/>
        </a:p>
      </dgm:t>
    </dgm:pt>
    <dgm:pt modelId="{0360E22C-517D-47B9-8440-B7926B1AEAF6}" type="pres">
      <dgm:prSet presAssocID="{D3DDAD0F-5C99-4CCC-92BE-22B2D4144CB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E5F2052-87F9-4047-96AD-BEE25CA5FED4}" type="pres">
      <dgm:prSet presAssocID="{D3DDAD0F-5C99-4CCC-92BE-22B2D4144CBF}" presName="Name1" presStyleCnt="0"/>
      <dgm:spPr/>
      <dgm:t>
        <a:bodyPr/>
        <a:lstStyle/>
        <a:p>
          <a:endParaRPr lang="ru-RU"/>
        </a:p>
      </dgm:t>
    </dgm:pt>
    <dgm:pt modelId="{307657AA-3CCE-43F7-A12D-896E41E421D3}" type="pres">
      <dgm:prSet presAssocID="{D3DDAD0F-5C99-4CCC-92BE-22B2D4144CBF}" presName="cycle" presStyleCnt="0"/>
      <dgm:spPr/>
      <dgm:t>
        <a:bodyPr/>
        <a:lstStyle/>
        <a:p>
          <a:endParaRPr lang="ru-RU"/>
        </a:p>
      </dgm:t>
    </dgm:pt>
    <dgm:pt modelId="{8D5544AA-2F6B-44FC-9768-7083AA984BDC}" type="pres">
      <dgm:prSet presAssocID="{D3DDAD0F-5C99-4CCC-92BE-22B2D4144CBF}" presName="srcNode" presStyleLbl="node1" presStyleIdx="0" presStyleCnt="7"/>
      <dgm:spPr/>
      <dgm:t>
        <a:bodyPr/>
        <a:lstStyle/>
        <a:p>
          <a:endParaRPr lang="ru-RU"/>
        </a:p>
      </dgm:t>
    </dgm:pt>
    <dgm:pt modelId="{56CEDE91-F4F0-4DB6-8F42-E9C4C4B61F06}" type="pres">
      <dgm:prSet presAssocID="{D3DDAD0F-5C99-4CCC-92BE-22B2D4144CBF}" presName="conn" presStyleLbl="parChTrans1D2" presStyleIdx="0" presStyleCnt="1"/>
      <dgm:spPr/>
      <dgm:t>
        <a:bodyPr/>
        <a:lstStyle/>
        <a:p>
          <a:endParaRPr lang="ru-RU"/>
        </a:p>
      </dgm:t>
    </dgm:pt>
    <dgm:pt modelId="{884195D2-9F2B-45D4-AB0A-495C3F60CE2D}" type="pres">
      <dgm:prSet presAssocID="{D3DDAD0F-5C99-4CCC-92BE-22B2D4144CBF}" presName="extraNode" presStyleLbl="node1" presStyleIdx="0" presStyleCnt="7"/>
      <dgm:spPr/>
      <dgm:t>
        <a:bodyPr/>
        <a:lstStyle/>
        <a:p>
          <a:endParaRPr lang="ru-RU"/>
        </a:p>
      </dgm:t>
    </dgm:pt>
    <dgm:pt modelId="{83413263-124C-4DF3-8873-8519630ACB0C}" type="pres">
      <dgm:prSet presAssocID="{D3DDAD0F-5C99-4CCC-92BE-22B2D4144CBF}" presName="dstNode" presStyleLbl="node1" presStyleIdx="0" presStyleCnt="7"/>
      <dgm:spPr/>
      <dgm:t>
        <a:bodyPr/>
        <a:lstStyle/>
        <a:p>
          <a:endParaRPr lang="ru-RU"/>
        </a:p>
      </dgm:t>
    </dgm:pt>
    <dgm:pt modelId="{90F0AEAC-E81F-4816-B473-C85F9E55185C}" type="pres">
      <dgm:prSet presAssocID="{9D989689-3A88-4B89-A57C-7C73B82AD974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8D9617-36C4-4C5D-ACAF-DF5A3D1C2A40}" type="pres">
      <dgm:prSet presAssocID="{9D989689-3A88-4B89-A57C-7C73B82AD974}" presName="accent_1" presStyleCnt="0"/>
      <dgm:spPr/>
      <dgm:t>
        <a:bodyPr/>
        <a:lstStyle/>
        <a:p>
          <a:endParaRPr lang="ru-RU"/>
        </a:p>
      </dgm:t>
    </dgm:pt>
    <dgm:pt modelId="{55523351-690F-44A6-BFE2-8AF3D7F6A2F0}" type="pres">
      <dgm:prSet presAssocID="{9D989689-3A88-4B89-A57C-7C73B82AD974}" presName="accentRepeatNode" presStyleLbl="solidFgAcc1" presStyleIdx="0" presStyleCnt="7"/>
      <dgm:spPr/>
      <dgm:t>
        <a:bodyPr/>
        <a:lstStyle/>
        <a:p>
          <a:endParaRPr lang="ru-RU"/>
        </a:p>
      </dgm:t>
    </dgm:pt>
    <dgm:pt modelId="{1C41ACEA-BF8A-4CA8-8B4A-B0C22D6DD79B}" type="pres">
      <dgm:prSet presAssocID="{DCE55B6B-18D0-4FE8-BAF2-DFA8D3D68C94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D60D0-247B-4121-854B-D3F64BB46DC5}" type="pres">
      <dgm:prSet presAssocID="{DCE55B6B-18D0-4FE8-BAF2-DFA8D3D68C94}" presName="accent_2" presStyleCnt="0"/>
      <dgm:spPr/>
      <dgm:t>
        <a:bodyPr/>
        <a:lstStyle/>
        <a:p>
          <a:endParaRPr lang="ru-RU"/>
        </a:p>
      </dgm:t>
    </dgm:pt>
    <dgm:pt modelId="{519BAB6B-9245-42E6-92F0-3F65DAC8DAB0}" type="pres">
      <dgm:prSet presAssocID="{DCE55B6B-18D0-4FE8-BAF2-DFA8D3D68C94}" presName="accentRepeatNode" presStyleLbl="solidFgAcc1" presStyleIdx="1" presStyleCnt="7"/>
      <dgm:spPr/>
      <dgm:t>
        <a:bodyPr/>
        <a:lstStyle/>
        <a:p>
          <a:endParaRPr lang="ru-RU"/>
        </a:p>
      </dgm:t>
    </dgm:pt>
    <dgm:pt modelId="{71630E7E-3124-4F86-B20E-9DA91A7FABDF}" type="pres">
      <dgm:prSet presAssocID="{5F460CA0-0A34-49E1-B63E-54FD53364585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0CE4CC-B138-46A5-9C51-D1228FD3E9DF}" type="pres">
      <dgm:prSet presAssocID="{5F460CA0-0A34-49E1-B63E-54FD53364585}" presName="accent_3" presStyleCnt="0"/>
      <dgm:spPr/>
      <dgm:t>
        <a:bodyPr/>
        <a:lstStyle/>
        <a:p>
          <a:endParaRPr lang="ru-RU"/>
        </a:p>
      </dgm:t>
    </dgm:pt>
    <dgm:pt modelId="{E784437D-2752-4CAC-BAA2-78F0C0534C8F}" type="pres">
      <dgm:prSet presAssocID="{5F460CA0-0A34-49E1-B63E-54FD53364585}" presName="accentRepeatNode" presStyleLbl="solidFgAcc1" presStyleIdx="2" presStyleCnt="7"/>
      <dgm:spPr/>
      <dgm:t>
        <a:bodyPr/>
        <a:lstStyle/>
        <a:p>
          <a:endParaRPr lang="ru-RU"/>
        </a:p>
      </dgm:t>
    </dgm:pt>
    <dgm:pt modelId="{69A72D99-C506-4E68-931B-8959A5045227}" type="pres">
      <dgm:prSet presAssocID="{F05B4077-1CA0-4ED5-8910-72A5DE1C9EAF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75A47-264F-4BCC-AE6B-F87737C08D47}" type="pres">
      <dgm:prSet presAssocID="{F05B4077-1CA0-4ED5-8910-72A5DE1C9EAF}" presName="accent_4" presStyleCnt="0"/>
      <dgm:spPr/>
      <dgm:t>
        <a:bodyPr/>
        <a:lstStyle/>
        <a:p>
          <a:endParaRPr lang="ru-RU"/>
        </a:p>
      </dgm:t>
    </dgm:pt>
    <dgm:pt modelId="{ADB517FF-F342-4398-8767-8A1B32B4C755}" type="pres">
      <dgm:prSet presAssocID="{F05B4077-1CA0-4ED5-8910-72A5DE1C9EAF}" presName="accentRepeatNode" presStyleLbl="solidFgAcc1" presStyleIdx="3" presStyleCnt="7"/>
      <dgm:spPr/>
      <dgm:t>
        <a:bodyPr/>
        <a:lstStyle/>
        <a:p>
          <a:endParaRPr lang="ru-RU"/>
        </a:p>
      </dgm:t>
    </dgm:pt>
    <dgm:pt modelId="{51D1FAE3-98E0-4EE9-A777-63D080A7093F}" type="pres">
      <dgm:prSet presAssocID="{E8523D31-B53E-469E-9915-0409AC6D0ABB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8A5097-F509-4D64-804A-EA5C05CA8325}" type="pres">
      <dgm:prSet presAssocID="{E8523D31-B53E-469E-9915-0409AC6D0ABB}" presName="accent_5" presStyleCnt="0"/>
      <dgm:spPr/>
      <dgm:t>
        <a:bodyPr/>
        <a:lstStyle/>
        <a:p>
          <a:endParaRPr lang="ru-RU"/>
        </a:p>
      </dgm:t>
    </dgm:pt>
    <dgm:pt modelId="{47F74EF5-8B82-4CDF-A2BE-43C500D3F1E0}" type="pres">
      <dgm:prSet presAssocID="{E8523D31-B53E-469E-9915-0409AC6D0ABB}" presName="accentRepeatNode" presStyleLbl="solidFgAcc1" presStyleIdx="4" presStyleCnt="7"/>
      <dgm:spPr/>
      <dgm:t>
        <a:bodyPr/>
        <a:lstStyle/>
        <a:p>
          <a:endParaRPr lang="ru-RU"/>
        </a:p>
      </dgm:t>
    </dgm:pt>
    <dgm:pt modelId="{346D7D85-F16F-49DE-AF94-74B43ED53DD3}" type="pres">
      <dgm:prSet presAssocID="{AFA702E8-6152-4E9E-9C24-01CC2AFA2559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642079-85FE-4907-98AB-EB7245F8FF99}" type="pres">
      <dgm:prSet presAssocID="{AFA702E8-6152-4E9E-9C24-01CC2AFA2559}" presName="accent_6" presStyleCnt="0"/>
      <dgm:spPr/>
      <dgm:t>
        <a:bodyPr/>
        <a:lstStyle/>
        <a:p>
          <a:endParaRPr lang="ru-RU"/>
        </a:p>
      </dgm:t>
    </dgm:pt>
    <dgm:pt modelId="{3C6A3677-B8ED-4BFB-A2CC-17E3F85DDFBC}" type="pres">
      <dgm:prSet presAssocID="{AFA702E8-6152-4E9E-9C24-01CC2AFA2559}" presName="accentRepeatNode" presStyleLbl="solidFgAcc1" presStyleIdx="5" presStyleCnt="7"/>
      <dgm:spPr/>
      <dgm:t>
        <a:bodyPr/>
        <a:lstStyle/>
        <a:p>
          <a:endParaRPr lang="ru-RU"/>
        </a:p>
      </dgm:t>
    </dgm:pt>
    <dgm:pt modelId="{72FA1CF1-BBBE-4F8E-B954-5D4810F3124D}" type="pres">
      <dgm:prSet presAssocID="{73572827-2A0C-4F10-B25D-DA796E273D38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6DF32-FA95-434D-9D8A-A278B36E4171}" type="pres">
      <dgm:prSet presAssocID="{73572827-2A0C-4F10-B25D-DA796E273D38}" presName="accent_7" presStyleCnt="0"/>
      <dgm:spPr/>
      <dgm:t>
        <a:bodyPr/>
        <a:lstStyle/>
        <a:p>
          <a:endParaRPr lang="ru-RU"/>
        </a:p>
      </dgm:t>
    </dgm:pt>
    <dgm:pt modelId="{9D83A823-D705-46B6-9758-E26BDF0FDE18}" type="pres">
      <dgm:prSet presAssocID="{73572827-2A0C-4F10-B25D-DA796E273D38}" presName="accentRepeatNode" presStyleLbl="solidFgAcc1" presStyleIdx="6" presStyleCnt="7"/>
      <dgm:spPr/>
      <dgm:t>
        <a:bodyPr/>
        <a:lstStyle/>
        <a:p>
          <a:endParaRPr lang="ru-RU"/>
        </a:p>
      </dgm:t>
    </dgm:pt>
  </dgm:ptLst>
  <dgm:cxnLst>
    <dgm:cxn modelId="{B28E7A33-302C-48B8-9D5B-6CEB1CA94CF0}" srcId="{D3DDAD0F-5C99-4CCC-92BE-22B2D4144CBF}" destId="{7C39002A-B7E5-4237-8FB7-B06D0D4AA73D}" srcOrd="8" destOrd="0" parTransId="{84F97325-DFF5-4937-B74A-D6886EAB95E4}" sibTransId="{55746DB1-8B72-4B46-A3C2-D56A21D9E4BE}"/>
    <dgm:cxn modelId="{751D324B-7E83-4A0A-96DC-C243B7CD7710}" srcId="{D3DDAD0F-5C99-4CCC-92BE-22B2D4144CBF}" destId="{DCE55B6B-18D0-4FE8-BAF2-DFA8D3D68C94}" srcOrd="1" destOrd="0" parTransId="{B733D9B5-C54D-4AEC-AD90-A041A24FA79C}" sibTransId="{2ECED9F5-8477-4AF9-A9FE-1EEA4BF33EDE}"/>
    <dgm:cxn modelId="{39A53F21-3C43-4696-8347-AB3C0BED55BB}" srcId="{D3DDAD0F-5C99-4CCC-92BE-22B2D4144CBF}" destId="{F05B4077-1CA0-4ED5-8910-72A5DE1C9EAF}" srcOrd="3" destOrd="0" parTransId="{48D550F2-72FE-4901-807C-156B10D80B53}" sibTransId="{23340BA2-BF7C-480A-BEE2-097E01FF477A}"/>
    <dgm:cxn modelId="{5E9D4A47-415C-4FC5-ADD0-3E1EF04870D0}" srcId="{D3DDAD0F-5C99-4CCC-92BE-22B2D4144CBF}" destId="{E8523D31-B53E-469E-9915-0409AC6D0ABB}" srcOrd="4" destOrd="0" parTransId="{9F33566B-7501-4457-BFEC-A96583AACF05}" sibTransId="{B7AC19BC-1636-4C03-B95C-13C0B0F35DE5}"/>
    <dgm:cxn modelId="{CBDE125A-ED0B-48F1-88D5-E6E84B1E0497}" type="presOf" srcId="{E8523D31-B53E-469E-9915-0409AC6D0ABB}" destId="{51D1FAE3-98E0-4EE9-A777-63D080A7093F}" srcOrd="0" destOrd="0" presId="urn:microsoft.com/office/officeart/2008/layout/VerticalCurvedList"/>
    <dgm:cxn modelId="{D0E4B81C-3B36-41E9-994B-0C0D5B1FBE15}" type="presOf" srcId="{9D989689-3A88-4B89-A57C-7C73B82AD974}" destId="{90F0AEAC-E81F-4816-B473-C85F9E55185C}" srcOrd="0" destOrd="0" presId="urn:microsoft.com/office/officeart/2008/layout/VerticalCurvedList"/>
    <dgm:cxn modelId="{402D5D86-B91A-481F-AF8E-1A89AC6B07EF}" srcId="{D3DDAD0F-5C99-4CCC-92BE-22B2D4144CBF}" destId="{73572827-2A0C-4F10-B25D-DA796E273D38}" srcOrd="6" destOrd="0" parTransId="{B9CCAC5E-7636-42CF-8ED2-318BC792C820}" sibTransId="{247FDD5F-C6CF-4BEA-B957-78A84E2CCCDE}"/>
    <dgm:cxn modelId="{E8C7577F-D0D9-4381-95F1-85ED4F72F45C}" srcId="{D3DDAD0F-5C99-4CCC-92BE-22B2D4144CBF}" destId="{9D989689-3A88-4B89-A57C-7C73B82AD974}" srcOrd="0" destOrd="0" parTransId="{06902015-3108-41C5-8819-D7963041AFF2}" sibTransId="{488BC8D9-33BB-4BC3-B29C-B6CB89EFC4D6}"/>
    <dgm:cxn modelId="{A78CF41E-8D2F-4711-B8E3-C1904C1B6D53}" type="presOf" srcId="{73572827-2A0C-4F10-B25D-DA796E273D38}" destId="{72FA1CF1-BBBE-4F8E-B954-5D4810F3124D}" srcOrd="0" destOrd="0" presId="urn:microsoft.com/office/officeart/2008/layout/VerticalCurvedList"/>
    <dgm:cxn modelId="{9E475C7C-4C8C-4018-AEE3-28828D9B16BE}" type="presOf" srcId="{488BC8D9-33BB-4BC3-B29C-B6CB89EFC4D6}" destId="{56CEDE91-F4F0-4DB6-8F42-E9C4C4B61F06}" srcOrd="0" destOrd="0" presId="urn:microsoft.com/office/officeart/2008/layout/VerticalCurvedList"/>
    <dgm:cxn modelId="{CAE0B948-C5ED-4FB8-B482-4F59BC6D0C10}" type="presOf" srcId="{DCE55B6B-18D0-4FE8-BAF2-DFA8D3D68C94}" destId="{1C41ACEA-BF8A-4CA8-8B4A-B0C22D6DD79B}" srcOrd="0" destOrd="0" presId="urn:microsoft.com/office/officeart/2008/layout/VerticalCurvedList"/>
    <dgm:cxn modelId="{4BCF43D5-02ED-4856-B7FC-26AE50011B2F}" type="presOf" srcId="{5F460CA0-0A34-49E1-B63E-54FD53364585}" destId="{71630E7E-3124-4F86-B20E-9DA91A7FABDF}" srcOrd="0" destOrd="0" presId="urn:microsoft.com/office/officeart/2008/layout/VerticalCurvedList"/>
    <dgm:cxn modelId="{0418ABC7-DBFC-40FB-9D7A-693B41994D77}" type="presOf" srcId="{D3DDAD0F-5C99-4CCC-92BE-22B2D4144CBF}" destId="{0360E22C-517D-47B9-8440-B7926B1AEAF6}" srcOrd="0" destOrd="0" presId="urn:microsoft.com/office/officeart/2008/layout/VerticalCurvedList"/>
    <dgm:cxn modelId="{05B9D110-19D1-4CC5-96BB-3A244C110E8D}" type="presOf" srcId="{AFA702E8-6152-4E9E-9C24-01CC2AFA2559}" destId="{346D7D85-F16F-49DE-AF94-74B43ED53DD3}" srcOrd="0" destOrd="0" presId="urn:microsoft.com/office/officeart/2008/layout/VerticalCurvedList"/>
    <dgm:cxn modelId="{39C8DF2E-9AAC-4B09-855D-66084FA6A3F2}" srcId="{D3DDAD0F-5C99-4CCC-92BE-22B2D4144CBF}" destId="{5F460CA0-0A34-49E1-B63E-54FD53364585}" srcOrd="2" destOrd="0" parTransId="{F7C9DC7C-6072-4A7D-A8A9-188CE0028D7E}" sibTransId="{15CDF65C-0BB4-40D4-BDB2-2E8ED5E31C7A}"/>
    <dgm:cxn modelId="{F7642ED0-A31E-4547-9A01-6E1432EB4994}" srcId="{D3DDAD0F-5C99-4CCC-92BE-22B2D4144CBF}" destId="{F8ED8C46-A6D1-4526-B643-5EA67EFAEAEF}" srcOrd="7" destOrd="0" parTransId="{4721646B-F412-4909-B70F-ABDA6EB105CE}" sibTransId="{28DDB5ED-AFD5-49CC-B390-539BBC315A4F}"/>
    <dgm:cxn modelId="{ACEF54EF-C4C6-457E-83E2-D656588E7D7C}" srcId="{D3DDAD0F-5C99-4CCC-92BE-22B2D4144CBF}" destId="{B4F69AF7-FAD3-44CE-97FE-D32E3CBCBEAD}" srcOrd="9" destOrd="0" parTransId="{53291303-9224-4DB8-97D5-A9B47AFA8D96}" sibTransId="{D34E9EE9-6BF9-4B11-8892-4C1AE872CA5B}"/>
    <dgm:cxn modelId="{476DFA3C-2E26-4D44-B22F-4D3B389612DA}" type="presOf" srcId="{F05B4077-1CA0-4ED5-8910-72A5DE1C9EAF}" destId="{69A72D99-C506-4E68-931B-8959A5045227}" srcOrd="0" destOrd="0" presId="urn:microsoft.com/office/officeart/2008/layout/VerticalCurvedList"/>
    <dgm:cxn modelId="{F37E0669-CDD9-4ACC-90D8-D810A208517D}" srcId="{D3DDAD0F-5C99-4CCC-92BE-22B2D4144CBF}" destId="{AFA702E8-6152-4E9E-9C24-01CC2AFA2559}" srcOrd="5" destOrd="0" parTransId="{3D13BA8F-CF41-4B62-AD07-33107982B9D6}" sibTransId="{D199C913-1328-4217-AF89-CEBFCD12E22E}"/>
    <dgm:cxn modelId="{2F32EB07-3E61-4252-8C0F-C6AA2AD6E82F}" type="presParOf" srcId="{0360E22C-517D-47B9-8440-B7926B1AEAF6}" destId="{8E5F2052-87F9-4047-96AD-BEE25CA5FED4}" srcOrd="0" destOrd="0" presId="urn:microsoft.com/office/officeart/2008/layout/VerticalCurvedList"/>
    <dgm:cxn modelId="{1BC878B1-3CEC-4F66-9C65-F063BEA65811}" type="presParOf" srcId="{8E5F2052-87F9-4047-96AD-BEE25CA5FED4}" destId="{307657AA-3CCE-43F7-A12D-896E41E421D3}" srcOrd="0" destOrd="0" presId="urn:microsoft.com/office/officeart/2008/layout/VerticalCurvedList"/>
    <dgm:cxn modelId="{C216FB39-A24C-43C2-BA64-4AC53574DEDB}" type="presParOf" srcId="{307657AA-3CCE-43F7-A12D-896E41E421D3}" destId="{8D5544AA-2F6B-44FC-9768-7083AA984BDC}" srcOrd="0" destOrd="0" presId="urn:microsoft.com/office/officeart/2008/layout/VerticalCurvedList"/>
    <dgm:cxn modelId="{8ED16A66-19D3-4014-B55D-30C1C9D852CE}" type="presParOf" srcId="{307657AA-3CCE-43F7-A12D-896E41E421D3}" destId="{56CEDE91-F4F0-4DB6-8F42-E9C4C4B61F06}" srcOrd="1" destOrd="0" presId="urn:microsoft.com/office/officeart/2008/layout/VerticalCurvedList"/>
    <dgm:cxn modelId="{EA8657FD-948F-4FD1-A8DD-216B615F3DFB}" type="presParOf" srcId="{307657AA-3CCE-43F7-A12D-896E41E421D3}" destId="{884195D2-9F2B-45D4-AB0A-495C3F60CE2D}" srcOrd="2" destOrd="0" presId="urn:microsoft.com/office/officeart/2008/layout/VerticalCurvedList"/>
    <dgm:cxn modelId="{5CF767CC-41F6-4F32-8084-044BD4EB4D60}" type="presParOf" srcId="{307657AA-3CCE-43F7-A12D-896E41E421D3}" destId="{83413263-124C-4DF3-8873-8519630ACB0C}" srcOrd="3" destOrd="0" presId="urn:microsoft.com/office/officeart/2008/layout/VerticalCurvedList"/>
    <dgm:cxn modelId="{410962D5-6079-4706-BD40-05DB5833F53E}" type="presParOf" srcId="{8E5F2052-87F9-4047-96AD-BEE25CA5FED4}" destId="{90F0AEAC-E81F-4816-B473-C85F9E55185C}" srcOrd="1" destOrd="0" presId="urn:microsoft.com/office/officeart/2008/layout/VerticalCurvedList"/>
    <dgm:cxn modelId="{4AA3D8D8-18AC-4E7C-952A-2E7E6AA35783}" type="presParOf" srcId="{8E5F2052-87F9-4047-96AD-BEE25CA5FED4}" destId="{198D9617-36C4-4C5D-ACAF-DF5A3D1C2A40}" srcOrd="2" destOrd="0" presId="urn:microsoft.com/office/officeart/2008/layout/VerticalCurvedList"/>
    <dgm:cxn modelId="{69629923-7DF1-43C8-8171-BBDA9F48B5A5}" type="presParOf" srcId="{198D9617-36C4-4C5D-ACAF-DF5A3D1C2A40}" destId="{55523351-690F-44A6-BFE2-8AF3D7F6A2F0}" srcOrd="0" destOrd="0" presId="urn:microsoft.com/office/officeart/2008/layout/VerticalCurvedList"/>
    <dgm:cxn modelId="{E9DCBC24-95CD-47D0-99B0-BC680DD17BAE}" type="presParOf" srcId="{8E5F2052-87F9-4047-96AD-BEE25CA5FED4}" destId="{1C41ACEA-BF8A-4CA8-8B4A-B0C22D6DD79B}" srcOrd="3" destOrd="0" presId="urn:microsoft.com/office/officeart/2008/layout/VerticalCurvedList"/>
    <dgm:cxn modelId="{8812E99C-E20A-433D-B7BC-2AEE8E0E01A9}" type="presParOf" srcId="{8E5F2052-87F9-4047-96AD-BEE25CA5FED4}" destId="{0CBD60D0-247B-4121-854B-D3F64BB46DC5}" srcOrd="4" destOrd="0" presId="urn:microsoft.com/office/officeart/2008/layout/VerticalCurvedList"/>
    <dgm:cxn modelId="{16AFFEE4-5F7A-4D6E-B460-BC0F3311B028}" type="presParOf" srcId="{0CBD60D0-247B-4121-854B-D3F64BB46DC5}" destId="{519BAB6B-9245-42E6-92F0-3F65DAC8DAB0}" srcOrd="0" destOrd="0" presId="urn:microsoft.com/office/officeart/2008/layout/VerticalCurvedList"/>
    <dgm:cxn modelId="{DB9BBD78-78C6-4D14-A43B-4EA19C80A4F3}" type="presParOf" srcId="{8E5F2052-87F9-4047-96AD-BEE25CA5FED4}" destId="{71630E7E-3124-4F86-B20E-9DA91A7FABDF}" srcOrd="5" destOrd="0" presId="urn:microsoft.com/office/officeart/2008/layout/VerticalCurvedList"/>
    <dgm:cxn modelId="{B4EA8431-ACA9-4E11-9FF0-8C8BC69256D1}" type="presParOf" srcId="{8E5F2052-87F9-4047-96AD-BEE25CA5FED4}" destId="{150CE4CC-B138-46A5-9C51-D1228FD3E9DF}" srcOrd="6" destOrd="0" presId="urn:microsoft.com/office/officeart/2008/layout/VerticalCurvedList"/>
    <dgm:cxn modelId="{9B69FE0E-F952-4ACD-A151-28B91FC3C264}" type="presParOf" srcId="{150CE4CC-B138-46A5-9C51-D1228FD3E9DF}" destId="{E784437D-2752-4CAC-BAA2-78F0C0534C8F}" srcOrd="0" destOrd="0" presId="urn:microsoft.com/office/officeart/2008/layout/VerticalCurvedList"/>
    <dgm:cxn modelId="{0C02A686-D38C-4C07-8942-0513CD065995}" type="presParOf" srcId="{8E5F2052-87F9-4047-96AD-BEE25CA5FED4}" destId="{69A72D99-C506-4E68-931B-8959A5045227}" srcOrd="7" destOrd="0" presId="urn:microsoft.com/office/officeart/2008/layout/VerticalCurvedList"/>
    <dgm:cxn modelId="{D9EE4879-65C9-4856-A444-DC3B32AD77D7}" type="presParOf" srcId="{8E5F2052-87F9-4047-96AD-BEE25CA5FED4}" destId="{F3F75A47-264F-4BCC-AE6B-F87737C08D47}" srcOrd="8" destOrd="0" presId="urn:microsoft.com/office/officeart/2008/layout/VerticalCurvedList"/>
    <dgm:cxn modelId="{04578EB7-50FC-4338-92F5-8D5A477ED4C5}" type="presParOf" srcId="{F3F75A47-264F-4BCC-AE6B-F87737C08D47}" destId="{ADB517FF-F342-4398-8767-8A1B32B4C755}" srcOrd="0" destOrd="0" presId="urn:microsoft.com/office/officeart/2008/layout/VerticalCurvedList"/>
    <dgm:cxn modelId="{974A9669-D2FD-487F-AD9B-C397F83AF7A3}" type="presParOf" srcId="{8E5F2052-87F9-4047-96AD-BEE25CA5FED4}" destId="{51D1FAE3-98E0-4EE9-A777-63D080A7093F}" srcOrd="9" destOrd="0" presId="urn:microsoft.com/office/officeart/2008/layout/VerticalCurvedList"/>
    <dgm:cxn modelId="{6AF0D29B-216F-4E3C-AF6A-70D7B40D5E75}" type="presParOf" srcId="{8E5F2052-87F9-4047-96AD-BEE25CA5FED4}" destId="{938A5097-F509-4D64-804A-EA5C05CA8325}" srcOrd="10" destOrd="0" presId="urn:microsoft.com/office/officeart/2008/layout/VerticalCurvedList"/>
    <dgm:cxn modelId="{5113FD81-0EF3-4E76-BFBF-65AD659C1A00}" type="presParOf" srcId="{938A5097-F509-4D64-804A-EA5C05CA8325}" destId="{47F74EF5-8B82-4CDF-A2BE-43C500D3F1E0}" srcOrd="0" destOrd="0" presId="urn:microsoft.com/office/officeart/2008/layout/VerticalCurvedList"/>
    <dgm:cxn modelId="{A86941B8-F1B2-4067-BA79-614FC2E31787}" type="presParOf" srcId="{8E5F2052-87F9-4047-96AD-BEE25CA5FED4}" destId="{346D7D85-F16F-49DE-AF94-74B43ED53DD3}" srcOrd="11" destOrd="0" presId="urn:microsoft.com/office/officeart/2008/layout/VerticalCurvedList"/>
    <dgm:cxn modelId="{4498FD68-6147-40D0-8384-FB1E2AEC3582}" type="presParOf" srcId="{8E5F2052-87F9-4047-96AD-BEE25CA5FED4}" destId="{7D642079-85FE-4907-98AB-EB7245F8FF99}" srcOrd="12" destOrd="0" presId="urn:microsoft.com/office/officeart/2008/layout/VerticalCurvedList"/>
    <dgm:cxn modelId="{8D512215-494F-441F-8FFC-703472E4E936}" type="presParOf" srcId="{7D642079-85FE-4907-98AB-EB7245F8FF99}" destId="{3C6A3677-B8ED-4BFB-A2CC-17E3F85DDFBC}" srcOrd="0" destOrd="0" presId="urn:microsoft.com/office/officeart/2008/layout/VerticalCurvedList"/>
    <dgm:cxn modelId="{ABB7EC71-86B2-4BC2-97D3-3C0E2C989682}" type="presParOf" srcId="{8E5F2052-87F9-4047-96AD-BEE25CA5FED4}" destId="{72FA1CF1-BBBE-4F8E-B954-5D4810F3124D}" srcOrd="13" destOrd="0" presId="urn:microsoft.com/office/officeart/2008/layout/VerticalCurvedList"/>
    <dgm:cxn modelId="{570B0948-6AF5-4950-BC84-4C69B28A8073}" type="presParOf" srcId="{8E5F2052-87F9-4047-96AD-BEE25CA5FED4}" destId="{E5C6DF32-FA95-434D-9D8A-A278B36E4171}" srcOrd="14" destOrd="0" presId="urn:microsoft.com/office/officeart/2008/layout/VerticalCurvedList"/>
    <dgm:cxn modelId="{E5E699EC-FA89-4DD1-9097-72DBBFE5E639}" type="presParOf" srcId="{E5C6DF32-FA95-434D-9D8A-A278B36E4171}" destId="{9D83A823-D705-46B6-9758-E26BDF0FDE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34E013-6C7C-4F43-BA5E-C1D78210C162}" type="doc">
      <dgm:prSet loTypeId="urn:microsoft.com/office/officeart/2005/8/layout/vProcess5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CD4F0AE-0589-4667-B217-3B85CDDA1889}">
      <dgm:prSet phldrT="[Текст]"/>
      <dgm:spPr/>
      <dgm:t>
        <a:bodyPr/>
        <a:lstStyle/>
        <a:p>
          <a:pPr algn="ctr"/>
          <a:r>
            <a:rPr lang="uk-UA" dirty="0" smtClean="0">
              <a:latin typeface="Times New Roman" panose="02020603050405020304" pitchFamily="18" charset="0"/>
              <a:ea typeface="Calibri" panose="020F0502020204030204" pitchFamily="34" charset="0"/>
            </a:rPr>
            <a:t>введення інформації із зовнішніх або внутрішніх джерел; </a:t>
          </a:r>
          <a:endParaRPr lang="ru-RU" dirty="0"/>
        </a:p>
      </dgm:t>
    </dgm:pt>
    <dgm:pt modelId="{13E1909B-50AF-4436-9625-9B371B249A07}" type="parTrans" cxnId="{7D411124-7363-4FBC-A714-50465D49D0DF}">
      <dgm:prSet/>
      <dgm:spPr/>
      <dgm:t>
        <a:bodyPr/>
        <a:lstStyle/>
        <a:p>
          <a:endParaRPr lang="ru-RU"/>
        </a:p>
      </dgm:t>
    </dgm:pt>
    <dgm:pt modelId="{032FF481-F2FE-41B3-ACE5-2FC68541D751}" type="sibTrans" cxnId="{7D411124-7363-4FBC-A714-50465D49D0DF}">
      <dgm:prSet/>
      <dgm:spPr/>
      <dgm:t>
        <a:bodyPr/>
        <a:lstStyle/>
        <a:p>
          <a:endParaRPr lang="ru-RU"/>
        </a:p>
      </dgm:t>
    </dgm:pt>
    <dgm:pt modelId="{C5828744-E8CC-4C2B-B4D7-A7253EF8B5BA}">
      <dgm:prSet phldrT="[Текст]"/>
      <dgm:spPr/>
      <dgm:t>
        <a:bodyPr/>
        <a:lstStyle/>
        <a:p>
          <a:pPr algn="ctr"/>
          <a:r>
            <a:rPr lang="uk-UA" dirty="0" smtClean="0">
              <a:latin typeface="Times New Roman" panose="02020603050405020304" pitchFamily="18" charset="0"/>
              <a:ea typeface="Calibri" panose="020F0502020204030204" pitchFamily="34" charset="0"/>
            </a:rPr>
            <a:t>обробку вхідної інформації та представлення її у зручному вигляді; </a:t>
          </a:r>
          <a:endParaRPr lang="ru-RU" dirty="0"/>
        </a:p>
      </dgm:t>
    </dgm:pt>
    <dgm:pt modelId="{B86DE2E5-83B9-42DB-992A-5ABE79D2D331}" type="parTrans" cxnId="{5DF49D47-04E4-4AEE-9152-7650BE5A6F07}">
      <dgm:prSet/>
      <dgm:spPr/>
      <dgm:t>
        <a:bodyPr/>
        <a:lstStyle/>
        <a:p>
          <a:endParaRPr lang="ru-RU"/>
        </a:p>
      </dgm:t>
    </dgm:pt>
    <dgm:pt modelId="{16665E9C-D064-4741-838A-678BFE6243AE}" type="sibTrans" cxnId="{5DF49D47-04E4-4AEE-9152-7650BE5A6F07}">
      <dgm:prSet/>
      <dgm:spPr/>
      <dgm:t>
        <a:bodyPr/>
        <a:lstStyle/>
        <a:p>
          <a:endParaRPr lang="ru-RU"/>
        </a:p>
      </dgm:t>
    </dgm:pt>
    <dgm:pt modelId="{C945D7D3-EAAC-429C-98B5-A31CDDD689E5}">
      <dgm:prSet phldrT="[Текст]"/>
      <dgm:spPr/>
      <dgm:t>
        <a:bodyPr/>
        <a:lstStyle/>
        <a:p>
          <a:pPr algn="ctr"/>
          <a:r>
            <a:rPr lang="uk-UA" dirty="0" smtClean="0">
              <a:latin typeface="Times New Roman" panose="02020603050405020304" pitchFamily="18" charset="0"/>
              <a:ea typeface="Calibri" panose="020F0502020204030204" pitchFamily="34" charset="0"/>
            </a:rPr>
            <a:t>вивід інформації для презентації споживачам або передачі в іншу систему; </a:t>
          </a:r>
          <a:endParaRPr lang="ru-RU" dirty="0"/>
        </a:p>
      </dgm:t>
    </dgm:pt>
    <dgm:pt modelId="{C64EE95F-F66D-411E-957B-1ACF9CFE0567}" type="parTrans" cxnId="{B193B029-A6B7-488D-A75A-5BD23A54C697}">
      <dgm:prSet/>
      <dgm:spPr/>
      <dgm:t>
        <a:bodyPr/>
        <a:lstStyle/>
        <a:p>
          <a:endParaRPr lang="ru-RU"/>
        </a:p>
      </dgm:t>
    </dgm:pt>
    <dgm:pt modelId="{75D3CC19-8334-481C-B7AD-6C3C61EAC11F}" type="sibTrans" cxnId="{B193B029-A6B7-488D-A75A-5BD23A54C697}">
      <dgm:prSet/>
      <dgm:spPr/>
      <dgm:t>
        <a:bodyPr/>
        <a:lstStyle/>
        <a:p>
          <a:endParaRPr lang="ru-RU"/>
        </a:p>
      </dgm:t>
    </dgm:pt>
    <dgm:pt modelId="{FF2F49F4-9288-4FDA-80B7-97BC3B612D0A}">
      <dgm:prSet phldrT="[Текст]"/>
      <dgm:spPr/>
      <dgm:t>
        <a:bodyPr/>
        <a:lstStyle/>
        <a:p>
          <a:pPr algn="ctr"/>
          <a:r>
            <a:rPr lang="uk-UA" dirty="0" smtClean="0">
              <a:latin typeface="Times New Roman" panose="02020603050405020304" pitchFamily="18" charset="0"/>
              <a:ea typeface="Calibri" panose="020F0502020204030204" pitchFamily="34" charset="0"/>
            </a:rPr>
            <a:t>зворотній зв'язок</a:t>
          </a:r>
          <a:endParaRPr lang="ru-RU" dirty="0"/>
        </a:p>
      </dgm:t>
    </dgm:pt>
    <dgm:pt modelId="{B8C3C225-22C2-43A5-896A-CFE238402747}" type="parTrans" cxnId="{0CA84DEC-E9C5-4BC9-911E-401E18AC803F}">
      <dgm:prSet/>
      <dgm:spPr/>
      <dgm:t>
        <a:bodyPr/>
        <a:lstStyle/>
        <a:p>
          <a:endParaRPr lang="ru-RU"/>
        </a:p>
      </dgm:t>
    </dgm:pt>
    <dgm:pt modelId="{ECF988C9-2AA9-4B3D-BD89-D0DD99D77D69}" type="sibTrans" cxnId="{0CA84DEC-E9C5-4BC9-911E-401E18AC803F}">
      <dgm:prSet/>
      <dgm:spPr/>
      <dgm:t>
        <a:bodyPr/>
        <a:lstStyle/>
        <a:p>
          <a:endParaRPr lang="ru-RU"/>
        </a:p>
      </dgm:t>
    </dgm:pt>
    <dgm:pt modelId="{6AED354D-4061-4B44-B820-58EA8A240B57}" type="pres">
      <dgm:prSet presAssocID="{5A34E013-6C7C-4F43-BA5E-C1D78210C162}" presName="outerComposite" presStyleCnt="0">
        <dgm:presLayoutVars>
          <dgm:chMax val="5"/>
          <dgm:dir/>
          <dgm:resizeHandles val="exact"/>
        </dgm:presLayoutVars>
      </dgm:prSet>
      <dgm:spPr/>
    </dgm:pt>
    <dgm:pt modelId="{4766DDD3-20C7-4516-A903-9850653BE3C9}" type="pres">
      <dgm:prSet presAssocID="{5A34E013-6C7C-4F43-BA5E-C1D78210C162}" presName="dummyMaxCanvas" presStyleCnt="0">
        <dgm:presLayoutVars/>
      </dgm:prSet>
      <dgm:spPr/>
    </dgm:pt>
    <dgm:pt modelId="{09B2F91F-59CE-4B51-BDAC-C4EB818CE86D}" type="pres">
      <dgm:prSet presAssocID="{5A34E013-6C7C-4F43-BA5E-C1D78210C162}" presName="FourNodes_1" presStyleLbl="node1" presStyleIdx="0" presStyleCnt="4" custLinFactNeighborY="-1080">
        <dgm:presLayoutVars>
          <dgm:bulletEnabled val="1"/>
        </dgm:presLayoutVars>
      </dgm:prSet>
      <dgm:spPr/>
    </dgm:pt>
    <dgm:pt modelId="{8981BA31-260A-4E0C-B2D3-BD1C2DCB22BF}" type="pres">
      <dgm:prSet presAssocID="{5A34E013-6C7C-4F43-BA5E-C1D78210C162}" presName="FourNodes_2" presStyleLbl="node1" presStyleIdx="1" presStyleCnt="4">
        <dgm:presLayoutVars>
          <dgm:bulletEnabled val="1"/>
        </dgm:presLayoutVars>
      </dgm:prSet>
      <dgm:spPr/>
    </dgm:pt>
    <dgm:pt modelId="{C143D70D-DED7-4BCA-B03D-FD6BF6E93FA3}" type="pres">
      <dgm:prSet presAssocID="{5A34E013-6C7C-4F43-BA5E-C1D78210C16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2F18C3-A074-4A38-9A9A-F9E1B446AF84}" type="pres">
      <dgm:prSet presAssocID="{5A34E013-6C7C-4F43-BA5E-C1D78210C162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59FE6E-D2BA-4A1F-A475-362578DA21FB}" type="pres">
      <dgm:prSet presAssocID="{5A34E013-6C7C-4F43-BA5E-C1D78210C162}" presName="FourConn_1-2" presStyleLbl="fgAccFollowNode1" presStyleIdx="0" presStyleCnt="3">
        <dgm:presLayoutVars>
          <dgm:bulletEnabled val="1"/>
        </dgm:presLayoutVars>
      </dgm:prSet>
      <dgm:spPr/>
    </dgm:pt>
    <dgm:pt modelId="{4D6BBD8F-B0BA-476D-BDB6-5A97AC5B14DB}" type="pres">
      <dgm:prSet presAssocID="{5A34E013-6C7C-4F43-BA5E-C1D78210C162}" presName="FourConn_2-3" presStyleLbl="fgAccFollowNode1" presStyleIdx="1" presStyleCnt="3">
        <dgm:presLayoutVars>
          <dgm:bulletEnabled val="1"/>
        </dgm:presLayoutVars>
      </dgm:prSet>
      <dgm:spPr/>
    </dgm:pt>
    <dgm:pt modelId="{85000F46-3001-4468-A50D-DB9761DDD15D}" type="pres">
      <dgm:prSet presAssocID="{5A34E013-6C7C-4F43-BA5E-C1D78210C162}" presName="FourConn_3-4" presStyleLbl="fgAccFollowNode1" presStyleIdx="2" presStyleCnt="3">
        <dgm:presLayoutVars>
          <dgm:bulletEnabled val="1"/>
        </dgm:presLayoutVars>
      </dgm:prSet>
      <dgm:spPr/>
    </dgm:pt>
    <dgm:pt modelId="{2F198996-4820-4C30-ABA6-689ED4B4D998}" type="pres">
      <dgm:prSet presAssocID="{5A34E013-6C7C-4F43-BA5E-C1D78210C162}" presName="FourNodes_1_text" presStyleLbl="node1" presStyleIdx="3" presStyleCnt="4">
        <dgm:presLayoutVars>
          <dgm:bulletEnabled val="1"/>
        </dgm:presLayoutVars>
      </dgm:prSet>
      <dgm:spPr/>
    </dgm:pt>
    <dgm:pt modelId="{C4944917-E962-4AE8-9F02-0D29D52E3F23}" type="pres">
      <dgm:prSet presAssocID="{5A34E013-6C7C-4F43-BA5E-C1D78210C162}" presName="FourNodes_2_text" presStyleLbl="node1" presStyleIdx="3" presStyleCnt="4">
        <dgm:presLayoutVars>
          <dgm:bulletEnabled val="1"/>
        </dgm:presLayoutVars>
      </dgm:prSet>
      <dgm:spPr/>
    </dgm:pt>
    <dgm:pt modelId="{9244083D-0B20-446D-8AAD-2FF178DB67F9}" type="pres">
      <dgm:prSet presAssocID="{5A34E013-6C7C-4F43-BA5E-C1D78210C16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D4E47-5C08-4DDF-9C99-1FEE3A38DCC7}" type="pres">
      <dgm:prSet presAssocID="{5A34E013-6C7C-4F43-BA5E-C1D78210C16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E506A7-AF77-4459-ADDB-DE859BB76572}" type="presOf" srcId="{75D3CC19-8334-481C-B7AD-6C3C61EAC11F}" destId="{85000F46-3001-4468-A50D-DB9761DDD15D}" srcOrd="0" destOrd="0" presId="urn:microsoft.com/office/officeart/2005/8/layout/vProcess5"/>
    <dgm:cxn modelId="{0CA84DEC-E9C5-4BC9-911E-401E18AC803F}" srcId="{5A34E013-6C7C-4F43-BA5E-C1D78210C162}" destId="{FF2F49F4-9288-4FDA-80B7-97BC3B612D0A}" srcOrd="3" destOrd="0" parTransId="{B8C3C225-22C2-43A5-896A-CFE238402747}" sibTransId="{ECF988C9-2AA9-4B3D-BD89-D0DD99D77D69}"/>
    <dgm:cxn modelId="{27EE9AC5-10D1-4857-A5A8-9377D685B1B9}" type="presOf" srcId="{C5828744-E8CC-4C2B-B4D7-A7253EF8B5BA}" destId="{C4944917-E962-4AE8-9F02-0D29D52E3F23}" srcOrd="1" destOrd="0" presId="urn:microsoft.com/office/officeart/2005/8/layout/vProcess5"/>
    <dgm:cxn modelId="{E8C40BD0-A876-436D-A1A8-15B9660B93E0}" type="presOf" srcId="{FF2F49F4-9288-4FDA-80B7-97BC3B612D0A}" destId="{585D4E47-5C08-4DDF-9C99-1FEE3A38DCC7}" srcOrd="1" destOrd="0" presId="urn:microsoft.com/office/officeart/2005/8/layout/vProcess5"/>
    <dgm:cxn modelId="{47639692-C426-4F8C-85D4-EDB8B0F83F99}" type="presOf" srcId="{032FF481-F2FE-41B3-ACE5-2FC68541D751}" destId="{D859FE6E-D2BA-4A1F-A475-362578DA21FB}" srcOrd="0" destOrd="0" presId="urn:microsoft.com/office/officeart/2005/8/layout/vProcess5"/>
    <dgm:cxn modelId="{6B643314-5DFE-4858-8C1A-A3786CAA1629}" type="presOf" srcId="{9CD4F0AE-0589-4667-B217-3B85CDDA1889}" destId="{2F198996-4820-4C30-ABA6-689ED4B4D998}" srcOrd="1" destOrd="0" presId="urn:microsoft.com/office/officeart/2005/8/layout/vProcess5"/>
    <dgm:cxn modelId="{B193B029-A6B7-488D-A75A-5BD23A54C697}" srcId="{5A34E013-6C7C-4F43-BA5E-C1D78210C162}" destId="{C945D7D3-EAAC-429C-98B5-A31CDDD689E5}" srcOrd="2" destOrd="0" parTransId="{C64EE95F-F66D-411E-957B-1ACF9CFE0567}" sibTransId="{75D3CC19-8334-481C-B7AD-6C3C61EAC11F}"/>
    <dgm:cxn modelId="{48EC6C00-6FC9-4F5A-8FB1-E13DEC1C46A1}" type="presOf" srcId="{FF2F49F4-9288-4FDA-80B7-97BC3B612D0A}" destId="{402F18C3-A074-4A38-9A9A-F9E1B446AF84}" srcOrd="0" destOrd="0" presId="urn:microsoft.com/office/officeart/2005/8/layout/vProcess5"/>
    <dgm:cxn modelId="{598B6600-5916-4561-8F17-FAD69C3CFBFE}" type="presOf" srcId="{C945D7D3-EAAC-429C-98B5-A31CDDD689E5}" destId="{C143D70D-DED7-4BCA-B03D-FD6BF6E93FA3}" srcOrd="0" destOrd="0" presId="urn:microsoft.com/office/officeart/2005/8/layout/vProcess5"/>
    <dgm:cxn modelId="{3D7FFBFE-6082-4BF1-BF55-39B00DDADD01}" type="presOf" srcId="{5A34E013-6C7C-4F43-BA5E-C1D78210C162}" destId="{6AED354D-4061-4B44-B820-58EA8A240B57}" srcOrd="0" destOrd="0" presId="urn:microsoft.com/office/officeart/2005/8/layout/vProcess5"/>
    <dgm:cxn modelId="{2FB02C87-035D-4E06-B5D4-F2546A7714E1}" type="presOf" srcId="{16665E9C-D064-4741-838A-678BFE6243AE}" destId="{4D6BBD8F-B0BA-476D-BDB6-5A97AC5B14DB}" srcOrd="0" destOrd="0" presId="urn:microsoft.com/office/officeart/2005/8/layout/vProcess5"/>
    <dgm:cxn modelId="{5DF49D47-04E4-4AEE-9152-7650BE5A6F07}" srcId="{5A34E013-6C7C-4F43-BA5E-C1D78210C162}" destId="{C5828744-E8CC-4C2B-B4D7-A7253EF8B5BA}" srcOrd="1" destOrd="0" parTransId="{B86DE2E5-83B9-42DB-992A-5ABE79D2D331}" sibTransId="{16665E9C-D064-4741-838A-678BFE6243AE}"/>
    <dgm:cxn modelId="{FEDB42F8-8591-485B-ACC7-AA9B091E8EEF}" type="presOf" srcId="{C945D7D3-EAAC-429C-98B5-A31CDDD689E5}" destId="{9244083D-0B20-446D-8AAD-2FF178DB67F9}" srcOrd="1" destOrd="0" presId="urn:microsoft.com/office/officeart/2005/8/layout/vProcess5"/>
    <dgm:cxn modelId="{7D411124-7363-4FBC-A714-50465D49D0DF}" srcId="{5A34E013-6C7C-4F43-BA5E-C1D78210C162}" destId="{9CD4F0AE-0589-4667-B217-3B85CDDA1889}" srcOrd="0" destOrd="0" parTransId="{13E1909B-50AF-4436-9625-9B371B249A07}" sibTransId="{032FF481-F2FE-41B3-ACE5-2FC68541D751}"/>
    <dgm:cxn modelId="{0C4FB156-5FC7-4060-A064-68BFCDA6FE0C}" type="presOf" srcId="{9CD4F0AE-0589-4667-B217-3B85CDDA1889}" destId="{09B2F91F-59CE-4B51-BDAC-C4EB818CE86D}" srcOrd="0" destOrd="0" presId="urn:microsoft.com/office/officeart/2005/8/layout/vProcess5"/>
    <dgm:cxn modelId="{F05D259E-722F-4F66-AD23-555247660CA2}" type="presOf" srcId="{C5828744-E8CC-4C2B-B4D7-A7253EF8B5BA}" destId="{8981BA31-260A-4E0C-B2D3-BD1C2DCB22BF}" srcOrd="0" destOrd="0" presId="urn:microsoft.com/office/officeart/2005/8/layout/vProcess5"/>
    <dgm:cxn modelId="{20DC96E1-3D94-4D78-B27D-F82706CADFF8}" type="presParOf" srcId="{6AED354D-4061-4B44-B820-58EA8A240B57}" destId="{4766DDD3-20C7-4516-A903-9850653BE3C9}" srcOrd="0" destOrd="0" presId="urn:microsoft.com/office/officeart/2005/8/layout/vProcess5"/>
    <dgm:cxn modelId="{60D50998-08EC-4E01-90B2-8A1D3DA50AF6}" type="presParOf" srcId="{6AED354D-4061-4B44-B820-58EA8A240B57}" destId="{09B2F91F-59CE-4B51-BDAC-C4EB818CE86D}" srcOrd="1" destOrd="0" presId="urn:microsoft.com/office/officeart/2005/8/layout/vProcess5"/>
    <dgm:cxn modelId="{040AD554-FE76-484D-8353-E6E4B80639CD}" type="presParOf" srcId="{6AED354D-4061-4B44-B820-58EA8A240B57}" destId="{8981BA31-260A-4E0C-B2D3-BD1C2DCB22BF}" srcOrd="2" destOrd="0" presId="urn:microsoft.com/office/officeart/2005/8/layout/vProcess5"/>
    <dgm:cxn modelId="{D5C0486B-5BC3-4BBB-9B7F-BE270EEA9467}" type="presParOf" srcId="{6AED354D-4061-4B44-B820-58EA8A240B57}" destId="{C143D70D-DED7-4BCA-B03D-FD6BF6E93FA3}" srcOrd="3" destOrd="0" presId="urn:microsoft.com/office/officeart/2005/8/layout/vProcess5"/>
    <dgm:cxn modelId="{EC1FA74C-07AF-46A9-90CC-0FB7854565B9}" type="presParOf" srcId="{6AED354D-4061-4B44-B820-58EA8A240B57}" destId="{402F18C3-A074-4A38-9A9A-F9E1B446AF84}" srcOrd="4" destOrd="0" presId="urn:microsoft.com/office/officeart/2005/8/layout/vProcess5"/>
    <dgm:cxn modelId="{1A31F096-4DD1-4DCE-A506-A02E7FF26D9B}" type="presParOf" srcId="{6AED354D-4061-4B44-B820-58EA8A240B57}" destId="{D859FE6E-D2BA-4A1F-A475-362578DA21FB}" srcOrd="5" destOrd="0" presId="urn:microsoft.com/office/officeart/2005/8/layout/vProcess5"/>
    <dgm:cxn modelId="{51092BE0-BBEF-4159-8AA2-9B4B077566D5}" type="presParOf" srcId="{6AED354D-4061-4B44-B820-58EA8A240B57}" destId="{4D6BBD8F-B0BA-476D-BDB6-5A97AC5B14DB}" srcOrd="6" destOrd="0" presId="urn:microsoft.com/office/officeart/2005/8/layout/vProcess5"/>
    <dgm:cxn modelId="{8639DCA3-653F-4A0D-B895-7470EC7B9741}" type="presParOf" srcId="{6AED354D-4061-4B44-B820-58EA8A240B57}" destId="{85000F46-3001-4468-A50D-DB9761DDD15D}" srcOrd="7" destOrd="0" presId="urn:microsoft.com/office/officeart/2005/8/layout/vProcess5"/>
    <dgm:cxn modelId="{90B79E34-0EE6-4100-B896-D7DFC24705A7}" type="presParOf" srcId="{6AED354D-4061-4B44-B820-58EA8A240B57}" destId="{2F198996-4820-4C30-ABA6-689ED4B4D998}" srcOrd="8" destOrd="0" presId="urn:microsoft.com/office/officeart/2005/8/layout/vProcess5"/>
    <dgm:cxn modelId="{0D0B06F7-2946-4B0E-ADBF-EA66E4924CC3}" type="presParOf" srcId="{6AED354D-4061-4B44-B820-58EA8A240B57}" destId="{C4944917-E962-4AE8-9F02-0D29D52E3F23}" srcOrd="9" destOrd="0" presId="urn:microsoft.com/office/officeart/2005/8/layout/vProcess5"/>
    <dgm:cxn modelId="{6C707E79-2498-492F-BD18-74921E9EB85D}" type="presParOf" srcId="{6AED354D-4061-4B44-B820-58EA8A240B57}" destId="{9244083D-0B20-446D-8AAD-2FF178DB67F9}" srcOrd="10" destOrd="0" presId="urn:microsoft.com/office/officeart/2005/8/layout/vProcess5"/>
    <dgm:cxn modelId="{7DC9BFCA-9EF8-47AF-BB67-56E60DCE172B}" type="presParOf" srcId="{6AED354D-4061-4B44-B820-58EA8A240B57}" destId="{585D4E47-5C08-4DDF-9C99-1FEE3A38DCC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171333-6FD6-4EF9-B0A1-433406F4B36B}" type="doc">
      <dgm:prSet loTypeId="urn:microsoft.com/office/officeart/2005/8/layout/v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DEDE21AC-9D57-493F-A8A7-D64CB0546DD6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ea typeface="Calibri" panose="020F0502020204030204" pitchFamily="34" charset="0"/>
            </a:rPr>
            <a:t>інформаційна система може підлягати аналізу, побудована та управляється відповідно до загальних принципів побудови систем;</a:t>
          </a:r>
          <a:endParaRPr lang="ru-RU" sz="2400" dirty="0"/>
        </a:p>
      </dgm:t>
    </dgm:pt>
    <dgm:pt modelId="{5C224F2A-1878-4627-981A-6C43E7469E5A}" type="parTrans" cxnId="{6CD2BD2E-A1AE-4232-91B2-9C95C529BBA7}">
      <dgm:prSet/>
      <dgm:spPr/>
      <dgm:t>
        <a:bodyPr/>
        <a:lstStyle/>
        <a:p>
          <a:endParaRPr lang="ru-RU" sz="2400"/>
        </a:p>
      </dgm:t>
    </dgm:pt>
    <dgm:pt modelId="{516E5979-B384-44B2-8F0B-D29661BFE647}" type="sibTrans" cxnId="{6CD2BD2E-A1AE-4232-91B2-9C95C529BBA7}">
      <dgm:prSet/>
      <dgm:spPr/>
      <dgm:t>
        <a:bodyPr/>
        <a:lstStyle/>
        <a:p>
          <a:endParaRPr lang="ru-RU" sz="2400"/>
        </a:p>
      </dgm:t>
    </dgm:pt>
    <dgm:pt modelId="{DA6E0731-E63D-4FDA-BB52-03492D1373D2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ea typeface="Calibri" panose="020F0502020204030204" pitchFamily="34" charset="0"/>
            </a:rPr>
            <a:t>будь-яка є динамічною та такою, що розвивається;</a:t>
          </a:r>
          <a:endParaRPr lang="ru-RU" sz="2400" dirty="0"/>
        </a:p>
      </dgm:t>
    </dgm:pt>
    <dgm:pt modelId="{B0385CF7-5FDE-43B7-BCB3-5863508CF762}" type="parTrans" cxnId="{D89D1DE3-AA7A-4B1E-80C5-8B7296535272}">
      <dgm:prSet/>
      <dgm:spPr/>
      <dgm:t>
        <a:bodyPr/>
        <a:lstStyle/>
        <a:p>
          <a:endParaRPr lang="ru-RU" sz="2400"/>
        </a:p>
      </dgm:t>
    </dgm:pt>
    <dgm:pt modelId="{531C315E-528F-4843-8FA2-B23027713E2F}" type="sibTrans" cxnId="{D89D1DE3-AA7A-4B1E-80C5-8B7296535272}">
      <dgm:prSet/>
      <dgm:spPr/>
      <dgm:t>
        <a:bodyPr/>
        <a:lstStyle/>
        <a:p>
          <a:endParaRPr lang="ru-RU" sz="2400"/>
        </a:p>
      </dgm:t>
    </dgm:pt>
    <dgm:pt modelId="{A039DF57-CE60-4E66-83C6-5A8625C77FE6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ea typeface="Calibri" panose="020F0502020204030204" pitchFamily="34" charset="0"/>
            </a:rPr>
            <a:t>вихідною продукцією є інформація, на основі якої приймаються рішення;</a:t>
          </a:r>
          <a:endParaRPr lang="ru-RU" sz="2400" dirty="0"/>
        </a:p>
      </dgm:t>
    </dgm:pt>
    <dgm:pt modelId="{71195A0D-1BBF-4094-B023-BF8E47D9A0FA}" type="parTrans" cxnId="{7FC52EFD-CC46-49E4-8FCB-ABF7BCC2A16F}">
      <dgm:prSet/>
      <dgm:spPr/>
      <dgm:t>
        <a:bodyPr/>
        <a:lstStyle/>
        <a:p>
          <a:endParaRPr lang="ru-RU" sz="2400"/>
        </a:p>
      </dgm:t>
    </dgm:pt>
    <dgm:pt modelId="{8ECEBD5D-F843-4CE5-A0AF-7F24FB36AE5B}" type="sibTrans" cxnId="{7FC52EFD-CC46-49E4-8FCB-ABF7BCC2A16F}">
      <dgm:prSet/>
      <dgm:spPr/>
      <dgm:t>
        <a:bodyPr/>
        <a:lstStyle/>
        <a:p>
          <a:endParaRPr lang="ru-RU" sz="2400"/>
        </a:p>
      </dgm:t>
    </dgm:pt>
    <dgm:pt modelId="{0C1A5FD7-554C-483F-AE83-C2CD37294B0F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ea typeface="Calibri" panose="020F0502020204030204" pitchFamily="34" charset="0"/>
            </a:rPr>
            <a:t>це людино-комп’ютерна система обробки інформації;</a:t>
          </a:r>
          <a:endParaRPr lang="ru-RU" sz="2400" dirty="0"/>
        </a:p>
      </dgm:t>
    </dgm:pt>
    <dgm:pt modelId="{9FE571E7-09FB-45DA-AE41-581041C0D76A}" type="parTrans" cxnId="{84026BCF-2DAC-4DE9-A013-4507FDAFF551}">
      <dgm:prSet/>
      <dgm:spPr/>
      <dgm:t>
        <a:bodyPr/>
        <a:lstStyle/>
        <a:p>
          <a:endParaRPr lang="ru-RU" sz="2400"/>
        </a:p>
      </dgm:t>
    </dgm:pt>
    <dgm:pt modelId="{18D53AB1-D25E-45F1-8FD2-BDE56082BE58}" type="sibTrans" cxnId="{84026BCF-2DAC-4DE9-A013-4507FDAFF551}">
      <dgm:prSet/>
      <dgm:spPr/>
      <dgm:t>
        <a:bodyPr/>
        <a:lstStyle/>
        <a:p>
          <a:endParaRPr lang="ru-RU" sz="2400"/>
        </a:p>
      </dgm:t>
    </dgm:pt>
    <dgm:pt modelId="{F720E2CC-951D-4D05-A018-04CF05A223A8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ea typeface="Calibri" panose="020F0502020204030204" pitchFamily="34" charset="0"/>
            </a:rPr>
            <a:t>призначені для збору, зберігання та обробки інформації.</a:t>
          </a:r>
          <a:endParaRPr lang="ru-RU" sz="2400" dirty="0"/>
        </a:p>
      </dgm:t>
    </dgm:pt>
    <dgm:pt modelId="{EC9B6C43-A594-470F-901D-608D9F1C0A1B}" type="parTrans" cxnId="{2710F558-4B37-44D5-A9B5-5F887B015D08}">
      <dgm:prSet/>
      <dgm:spPr/>
      <dgm:t>
        <a:bodyPr/>
        <a:lstStyle/>
        <a:p>
          <a:endParaRPr lang="ru-RU" sz="2400"/>
        </a:p>
      </dgm:t>
    </dgm:pt>
    <dgm:pt modelId="{593C3528-0C09-432E-85DF-A2E833EF1437}" type="sibTrans" cxnId="{2710F558-4B37-44D5-A9B5-5F887B015D08}">
      <dgm:prSet/>
      <dgm:spPr/>
      <dgm:t>
        <a:bodyPr/>
        <a:lstStyle/>
        <a:p>
          <a:endParaRPr lang="ru-RU" sz="2400"/>
        </a:p>
      </dgm:t>
    </dgm:pt>
    <dgm:pt modelId="{8FC31FEC-2B2D-425E-B75F-7736D15831E1}" type="pres">
      <dgm:prSet presAssocID="{CA171333-6FD6-4EF9-B0A1-433406F4B36B}" presName="linearFlow" presStyleCnt="0">
        <dgm:presLayoutVars>
          <dgm:dir/>
          <dgm:resizeHandles val="exact"/>
        </dgm:presLayoutVars>
      </dgm:prSet>
      <dgm:spPr/>
    </dgm:pt>
    <dgm:pt modelId="{9F3C782E-D332-4A32-A36D-D7DCA7383EF5}" type="pres">
      <dgm:prSet presAssocID="{DEDE21AC-9D57-493F-A8A7-D64CB0546DD6}" presName="composite" presStyleCnt="0"/>
      <dgm:spPr/>
    </dgm:pt>
    <dgm:pt modelId="{319AB0F2-2D53-4B58-B645-AF29230F9151}" type="pres">
      <dgm:prSet presAssocID="{DEDE21AC-9D57-493F-A8A7-D64CB0546DD6}" presName="imgShp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123BAD8-8442-4D61-A28A-FDB22D8A9F02}" type="pres">
      <dgm:prSet presAssocID="{DEDE21AC-9D57-493F-A8A7-D64CB0546DD6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2DEA6B-3F90-4EF5-99FB-3E92AE029126}" type="pres">
      <dgm:prSet presAssocID="{516E5979-B384-44B2-8F0B-D29661BFE647}" presName="spacing" presStyleCnt="0"/>
      <dgm:spPr/>
    </dgm:pt>
    <dgm:pt modelId="{1301A847-E999-419C-AE0B-987E80DD8261}" type="pres">
      <dgm:prSet presAssocID="{DA6E0731-E63D-4FDA-BB52-03492D1373D2}" presName="composite" presStyleCnt="0"/>
      <dgm:spPr/>
    </dgm:pt>
    <dgm:pt modelId="{822E2510-E1DF-42E3-A18C-327E795D591F}" type="pres">
      <dgm:prSet presAssocID="{DA6E0731-E63D-4FDA-BB52-03492D1373D2}" presName="imgShp" presStyleLbl="fgImgPlace1" presStyleIdx="1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E5ECF73-8ABA-481B-A080-1E2D9AD62D42}" type="pres">
      <dgm:prSet presAssocID="{DA6E0731-E63D-4FDA-BB52-03492D1373D2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45BA0-644A-4955-BA91-583EBA3DB230}" type="pres">
      <dgm:prSet presAssocID="{531C315E-528F-4843-8FA2-B23027713E2F}" presName="spacing" presStyleCnt="0"/>
      <dgm:spPr/>
    </dgm:pt>
    <dgm:pt modelId="{0A12E2EC-AF76-4FC7-8AC3-A68E358F5C52}" type="pres">
      <dgm:prSet presAssocID="{A039DF57-CE60-4E66-83C6-5A8625C77FE6}" presName="composite" presStyleCnt="0"/>
      <dgm:spPr/>
    </dgm:pt>
    <dgm:pt modelId="{EB26A864-5139-489C-B11C-C56E5E7EE05F}" type="pres">
      <dgm:prSet presAssocID="{A039DF57-CE60-4E66-83C6-5A8625C77FE6}" presName="imgShp" presStyleLbl="fgImgPlace1" presStyleIdx="2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E0E4264-DFBE-4C19-82A1-8F26C608CF83}" type="pres">
      <dgm:prSet presAssocID="{A039DF57-CE60-4E66-83C6-5A8625C77FE6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27AEAF-3099-4E31-BE0D-AF0060FD0D26}" type="pres">
      <dgm:prSet presAssocID="{8ECEBD5D-F843-4CE5-A0AF-7F24FB36AE5B}" presName="spacing" presStyleCnt="0"/>
      <dgm:spPr/>
    </dgm:pt>
    <dgm:pt modelId="{0A7F0BCF-437C-46D3-B9AC-178CDD6ED31D}" type="pres">
      <dgm:prSet presAssocID="{0C1A5FD7-554C-483F-AE83-C2CD37294B0F}" presName="composite" presStyleCnt="0"/>
      <dgm:spPr/>
    </dgm:pt>
    <dgm:pt modelId="{43399698-B5A5-4D03-8955-FDCD3EAC7FCF}" type="pres">
      <dgm:prSet presAssocID="{0C1A5FD7-554C-483F-AE83-C2CD37294B0F}" presName="imgShp" presStyleLbl="fgImgPlace1" presStyleIdx="3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5F285D0-2994-470E-88D6-6A1B6675DF9C}" type="pres">
      <dgm:prSet presAssocID="{0C1A5FD7-554C-483F-AE83-C2CD37294B0F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3D388-1BE5-4D99-BD84-2F6F295C414E}" type="pres">
      <dgm:prSet presAssocID="{18D53AB1-D25E-45F1-8FD2-BDE56082BE58}" presName="spacing" presStyleCnt="0"/>
      <dgm:spPr/>
    </dgm:pt>
    <dgm:pt modelId="{3CBECBC1-D584-4799-B708-BF67DD018824}" type="pres">
      <dgm:prSet presAssocID="{F720E2CC-951D-4D05-A018-04CF05A223A8}" presName="composite" presStyleCnt="0"/>
      <dgm:spPr/>
    </dgm:pt>
    <dgm:pt modelId="{D367AAA7-B9F8-4D45-8620-30E5C4AC35B9}" type="pres">
      <dgm:prSet presAssocID="{F720E2CC-951D-4D05-A018-04CF05A223A8}" presName="imgShp" presStyleLbl="fgImgPlace1" presStyleIdx="4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40EDEB0-0EB8-48AA-97A3-4D93BF9A24F4}" type="pres">
      <dgm:prSet presAssocID="{F720E2CC-951D-4D05-A018-04CF05A223A8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6D54F3-2B57-4D5B-A9F6-32615A32A25E}" type="presOf" srcId="{CA171333-6FD6-4EF9-B0A1-433406F4B36B}" destId="{8FC31FEC-2B2D-425E-B75F-7736D15831E1}" srcOrd="0" destOrd="0" presId="urn:microsoft.com/office/officeart/2005/8/layout/vList3"/>
    <dgm:cxn modelId="{0448E656-BA08-4879-8B88-0074DE9BF7AC}" type="presOf" srcId="{DA6E0731-E63D-4FDA-BB52-03492D1373D2}" destId="{FE5ECF73-8ABA-481B-A080-1E2D9AD62D42}" srcOrd="0" destOrd="0" presId="urn:microsoft.com/office/officeart/2005/8/layout/vList3"/>
    <dgm:cxn modelId="{D89D1DE3-AA7A-4B1E-80C5-8B7296535272}" srcId="{CA171333-6FD6-4EF9-B0A1-433406F4B36B}" destId="{DA6E0731-E63D-4FDA-BB52-03492D1373D2}" srcOrd="1" destOrd="0" parTransId="{B0385CF7-5FDE-43B7-BCB3-5863508CF762}" sibTransId="{531C315E-528F-4843-8FA2-B23027713E2F}"/>
    <dgm:cxn modelId="{F37E8127-4E77-4B84-8113-B2A8B23EBDE9}" type="presOf" srcId="{DEDE21AC-9D57-493F-A8A7-D64CB0546DD6}" destId="{8123BAD8-8442-4D61-A28A-FDB22D8A9F02}" srcOrd="0" destOrd="0" presId="urn:microsoft.com/office/officeart/2005/8/layout/vList3"/>
    <dgm:cxn modelId="{7FC52EFD-CC46-49E4-8FCB-ABF7BCC2A16F}" srcId="{CA171333-6FD6-4EF9-B0A1-433406F4B36B}" destId="{A039DF57-CE60-4E66-83C6-5A8625C77FE6}" srcOrd="2" destOrd="0" parTransId="{71195A0D-1BBF-4094-B023-BF8E47D9A0FA}" sibTransId="{8ECEBD5D-F843-4CE5-A0AF-7F24FB36AE5B}"/>
    <dgm:cxn modelId="{2F07B7DA-9EA2-496F-8A8D-A566D64236FF}" type="presOf" srcId="{A039DF57-CE60-4E66-83C6-5A8625C77FE6}" destId="{DE0E4264-DFBE-4C19-82A1-8F26C608CF83}" srcOrd="0" destOrd="0" presId="urn:microsoft.com/office/officeart/2005/8/layout/vList3"/>
    <dgm:cxn modelId="{9FAA7C56-1EE4-4EE7-9632-8806B3807590}" type="presOf" srcId="{F720E2CC-951D-4D05-A018-04CF05A223A8}" destId="{740EDEB0-0EB8-48AA-97A3-4D93BF9A24F4}" srcOrd="0" destOrd="0" presId="urn:microsoft.com/office/officeart/2005/8/layout/vList3"/>
    <dgm:cxn modelId="{84026BCF-2DAC-4DE9-A013-4507FDAFF551}" srcId="{CA171333-6FD6-4EF9-B0A1-433406F4B36B}" destId="{0C1A5FD7-554C-483F-AE83-C2CD37294B0F}" srcOrd="3" destOrd="0" parTransId="{9FE571E7-09FB-45DA-AE41-581041C0D76A}" sibTransId="{18D53AB1-D25E-45F1-8FD2-BDE56082BE58}"/>
    <dgm:cxn modelId="{4F711F8B-E0E3-46BF-93E9-C70981C77A7F}" type="presOf" srcId="{0C1A5FD7-554C-483F-AE83-C2CD37294B0F}" destId="{75F285D0-2994-470E-88D6-6A1B6675DF9C}" srcOrd="0" destOrd="0" presId="urn:microsoft.com/office/officeart/2005/8/layout/vList3"/>
    <dgm:cxn modelId="{6CD2BD2E-A1AE-4232-91B2-9C95C529BBA7}" srcId="{CA171333-6FD6-4EF9-B0A1-433406F4B36B}" destId="{DEDE21AC-9D57-493F-A8A7-D64CB0546DD6}" srcOrd="0" destOrd="0" parTransId="{5C224F2A-1878-4627-981A-6C43E7469E5A}" sibTransId="{516E5979-B384-44B2-8F0B-D29661BFE647}"/>
    <dgm:cxn modelId="{2710F558-4B37-44D5-A9B5-5F887B015D08}" srcId="{CA171333-6FD6-4EF9-B0A1-433406F4B36B}" destId="{F720E2CC-951D-4D05-A018-04CF05A223A8}" srcOrd="4" destOrd="0" parTransId="{EC9B6C43-A594-470F-901D-608D9F1C0A1B}" sibTransId="{593C3528-0C09-432E-85DF-A2E833EF1437}"/>
    <dgm:cxn modelId="{CF9BB4EE-11B6-41B4-9FBB-B82E49E4BD6C}" type="presParOf" srcId="{8FC31FEC-2B2D-425E-B75F-7736D15831E1}" destId="{9F3C782E-D332-4A32-A36D-D7DCA7383EF5}" srcOrd="0" destOrd="0" presId="urn:microsoft.com/office/officeart/2005/8/layout/vList3"/>
    <dgm:cxn modelId="{6ECB820D-4A20-4DFA-A43E-18BBFFBDBA3A}" type="presParOf" srcId="{9F3C782E-D332-4A32-A36D-D7DCA7383EF5}" destId="{319AB0F2-2D53-4B58-B645-AF29230F9151}" srcOrd="0" destOrd="0" presId="urn:microsoft.com/office/officeart/2005/8/layout/vList3"/>
    <dgm:cxn modelId="{2F234B90-F2D3-4707-8E9C-FC9F175975D3}" type="presParOf" srcId="{9F3C782E-D332-4A32-A36D-D7DCA7383EF5}" destId="{8123BAD8-8442-4D61-A28A-FDB22D8A9F02}" srcOrd="1" destOrd="0" presId="urn:microsoft.com/office/officeart/2005/8/layout/vList3"/>
    <dgm:cxn modelId="{37D2EBDF-FF0D-4D64-A9C1-216061A19A88}" type="presParOf" srcId="{8FC31FEC-2B2D-425E-B75F-7736D15831E1}" destId="{E22DEA6B-3F90-4EF5-99FB-3E92AE029126}" srcOrd="1" destOrd="0" presId="urn:microsoft.com/office/officeart/2005/8/layout/vList3"/>
    <dgm:cxn modelId="{0115BE60-591F-418C-BF89-1C45D0783EFB}" type="presParOf" srcId="{8FC31FEC-2B2D-425E-B75F-7736D15831E1}" destId="{1301A847-E999-419C-AE0B-987E80DD8261}" srcOrd="2" destOrd="0" presId="urn:microsoft.com/office/officeart/2005/8/layout/vList3"/>
    <dgm:cxn modelId="{D8FD1B60-D43A-4383-803A-D838C2545510}" type="presParOf" srcId="{1301A847-E999-419C-AE0B-987E80DD8261}" destId="{822E2510-E1DF-42E3-A18C-327E795D591F}" srcOrd="0" destOrd="0" presId="urn:microsoft.com/office/officeart/2005/8/layout/vList3"/>
    <dgm:cxn modelId="{B651B2FF-9A49-42D7-95B9-17722DA4A0FC}" type="presParOf" srcId="{1301A847-E999-419C-AE0B-987E80DD8261}" destId="{FE5ECF73-8ABA-481B-A080-1E2D9AD62D42}" srcOrd="1" destOrd="0" presId="urn:microsoft.com/office/officeart/2005/8/layout/vList3"/>
    <dgm:cxn modelId="{3A68100C-A4E3-4DFE-B98D-18A3C19BE73E}" type="presParOf" srcId="{8FC31FEC-2B2D-425E-B75F-7736D15831E1}" destId="{11245BA0-644A-4955-BA91-583EBA3DB230}" srcOrd="3" destOrd="0" presId="urn:microsoft.com/office/officeart/2005/8/layout/vList3"/>
    <dgm:cxn modelId="{4970699D-B2E2-482B-B485-B14747568625}" type="presParOf" srcId="{8FC31FEC-2B2D-425E-B75F-7736D15831E1}" destId="{0A12E2EC-AF76-4FC7-8AC3-A68E358F5C52}" srcOrd="4" destOrd="0" presId="urn:microsoft.com/office/officeart/2005/8/layout/vList3"/>
    <dgm:cxn modelId="{FDBAD192-5981-4832-A33B-0A688C60F379}" type="presParOf" srcId="{0A12E2EC-AF76-4FC7-8AC3-A68E358F5C52}" destId="{EB26A864-5139-489C-B11C-C56E5E7EE05F}" srcOrd="0" destOrd="0" presId="urn:microsoft.com/office/officeart/2005/8/layout/vList3"/>
    <dgm:cxn modelId="{7148D9C5-BF05-4ABE-8EAC-D4FEC348F5A2}" type="presParOf" srcId="{0A12E2EC-AF76-4FC7-8AC3-A68E358F5C52}" destId="{DE0E4264-DFBE-4C19-82A1-8F26C608CF83}" srcOrd="1" destOrd="0" presId="urn:microsoft.com/office/officeart/2005/8/layout/vList3"/>
    <dgm:cxn modelId="{3EC843B2-E1A2-4599-BF2C-85550FCD7D21}" type="presParOf" srcId="{8FC31FEC-2B2D-425E-B75F-7736D15831E1}" destId="{5527AEAF-3099-4E31-BE0D-AF0060FD0D26}" srcOrd="5" destOrd="0" presId="urn:microsoft.com/office/officeart/2005/8/layout/vList3"/>
    <dgm:cxn modelId="{BAC50232-74F2-4129-951B-D5EE798146DB}" type="presParOf" srcId="{8FC31FEC-2B2D-425E-B75F-7736D15831E1}" destId="{0A7F0BCF-437C-46D3-B9AC-178CDD6ED31D}" srcOrd="6" destOrd="0" presId="urn:microsoft.com/office/officeart/2005/8/layout/vList3"/>
    <dgm:cxn modelId="{AA37CF10-FDA1-4738-9F72-F5C4DB941CA7}" type="presParOf" srcId="{0A7F0BCF-437C-46D3-B9AC-178CDD6ED31D}" destId="{43399698-B5A5-4D03-8955-FDCD3EAC7FCF}" srcOrd="0" destOrd="0" presId="urn:microsoft.com/office/officeart/2005/8/layout/vList3"/>
    <dgm:cxn modelId="{4BD72CC7-9B39-4108-8B8B-EC365F65BFFB}" type="presParOf" srcId="{0A7F0BCF-437C-46D3-B9AC-178CDD6ED31D}" destId="{75F285D0-2994-470E-88D6-6A1B6675DF9C}" srcOrd="1" destOrd="0" presId="urn:microsoft.com/office/officeart/2005/8/layout/vList3"/>
    <dgm:cxn modelId="{DDD2A423-28DB-4015-B1DA-5ADEDE7442C2}" type="presParOf" srcId="{8FC31FEC-2B2D-425E-B75F-7736D15831E1}" destId="{B973D388-1BE5-4D99-BD84-2F6F295C414E}" srcOrd="7" destOrd="0" presId="urn:microsoft.com/office/officeart/2005/8/layout/vList3"/>
    <dgm:cxn modelId="{4BDF2389-3106-43DB-B717-F068FFE45BF3}" type="presParOf" srcId="{8FC31FEC-2B2D-425E-B75F-7736D15831E1}" destId="{3CBECBC1-D584-4799-B708-BF67DD018824}" srcOrd="8" destOrd="0" presId="urn:microsoft.com/office/officeart/2005/8/layout/vList3"/>
    <dgm:cxn modelId="{F65A9818-28B4-471C-B1DA-249432C178B0}" type="presParOf" srcId="{3CBECBC1-D584-4799-B708-BF67DD018824}" destId="{D367AAA7-B9F8-4D45-8620-30E5C4AC35B9}" srcOrd="0" destOrd="0" presId="urn:microsoft.com/office/officeart/2005/8/layout/vList3"/>
    <dgm:cxn modelId="{A8DA8149-26D8-4F79-A94C-45F7E1BA832D}" type="presParOf" srcId="{3CBECBC1-D584-4799-B708-BF67DD018824}" destId="{740EDEB0-0EB8-48AA-97A3-4D93BF9A24F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EDE91-F4F0-4DB6-8F42-E9C4C4B61F06}">
      <dsp:nvSpPr>
        <dsp:cNvPr id="0" name=""/>
        <dsp:cNvSpPr/>
      </dsp:nvSpPr>
      <dsp:spPr>
        <a:xfrm>
          <a:off x="-6836801" y="-1046202"/>
          <a:ext cx="8143580" cy="8143580"/>
        </a:xfrm>
        <a:prstGeom prst="blockArc">
          <a:avLst>
            <a:gd name="adj1" fmla="val 18900000"/>
            <a:gd name="adj2" fmla="val 2700000"/>
            <a:gd name="adj3" fmla="val 265"/>
          </a:avLst>
        </a:pr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F0AEAC-E81F-4816-B473-C85F9E55185C}">
      <dsp:nvSpPr>
        <dsp:cNvPr id="0" name=""/>
        <dsp:cNvSpPr/>
      </dsp:nvSpPr>
      <dsp:spPr>
        <a:xfrm>
          <a:off x="424489" y="275086"/>
          <a:ext cx="6402558" cy="5499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50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smtClean="0">
              <a:latin typeface="Times New Roman" panose="02020603050405020304" pitchFamily="18" charset="0"/>
              <a:ea typeface="Calibri" panose="020F0502020204030204" pitchFamily="34" charset="0"/>
            </a:rPr>
            <a:t>~ системно-елементний </a:t>
          </a:r>
          <a:endParaRPr lang="ru-RU" sz="2800" kern="1200" dirty="0"/>
        </a:p>
      </dsp:txBody>
      <dsp:txXfrm>
        <a:off x="424489" y="275086"/>
        <a:ext cx="6402558" cy="549930"/>
      </dsp:txXfrm>
    </dsp:sp>
    <dsp:sp modelId="{55523351-690F-44A6-BFE2-8AF3D7F6A2F0}">
      <dsp:nvSpPr>
        <dsp:cNvPr id="0" name=""/>
        <dsp:cNvSpPr/>
      </dsp:nvSpPr>
      <dsp:spPr>
        <a:xfrm>
          <a:off x="80783" y="206345"/>
          <a:ext cx="687413" cy="687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41ACEA-BF8A-4CA8-8B4A-B0C22D6DD79B}">
      <dsp:nvSpPr>
        <dsp:cNvPr id="0" name=""/>
        <dsp:cNvSpPr/>
      </dsp:nvSpPr>
      <dsp:spPr>
        <a:xfrm>
          <a:off x="922501" y="1100466"/>
          <a:ext cx="5904547" cy="549930"/>
        </a:xfrm>
        <a:prstGeom prst="rect">
          <a:avLst/>
        </a:prstGeom>
        <a:solidFill>
          <a:schemeClr val="accent5">
            <a:hueOff val="4897"/>
            <a:satOff val="-1184"/>
            <a:lumOff val="-20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50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smtClean="0">
              <a:latin typeface="Times New Roman" panose="02020603050405020304" pitchFamily="18" charset="0"/>
              <a:ea typeface="Calibri" panose="020F0502020204030204" pitchFamily="34" charset="0"/>
            </a:rPr>
            <a:t>~ системно-структурний</a:t>
          </a:r>
          <a:endParaRPr lang="ru-RU" sz="2800" kern="1200" dirty="0"/>
        </a:p>
      </dsp:txBody>
      <dsp:txXfrm>
        <a:off x="922501" y="1100466"/>
        <a:ext cx="5904547" cy="549930"/>
      </dsp:txXfrm>
    </dsp:sp>
    <dsp:sp modelId="{519BAB6B-9245-42E6-92F0-3F65DAC8DAB0}">
      <dsp:nvSpPr>
        <dsp:cNvPr id="0" name=""/>
        <dsp:cNvSpPr/>
      </dsp:nvSpPr>
      <dsp:spPr>
        <a:xfrm>
          <a:off x="578794" y="1031725"/>
          <a:ext cx="687413" cy="687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4897"/>
              <a:satOff val="-1184"/>
              <a:lumOff val="-20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630E7E-3124-4F86-B20E-9DA91A7FABDF}">
      <dsp:nvSpPr>
        <dsp:cNvPr id="0" name=""/>
        <dsp:cNvSpPr/>
      </dsp:nvSpPr>
      <dsp:spPr>
        <a:xfrm>
          <a:off x="1195409" y="1925242"/>
          <a:ext cx="5631638" cy="549930"/>
        </a:xfrm>
        <a:prstGeom prst="rect">
          <a:avLst/>
        </a:prstGeom>
        <a:solidFill>
          <a:schemeClr val="accent5">
            <a:hueOff val="9795"/>
            <a:satOff val="-2368"/>
            <a:lumOff val="-418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50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smtClean="0">
              <a:latin typeface="Times New Roman" panose="02020603050405020304" pitchFamily="18" charset="0"/>
              <a:ea typeface="Calibri" panose="020F0502020204030204" pitchFamily="34" charset="0"/>
            </a:rPr>
            <a:t>~ системно-функціональний</a:t>
          </a:r>
          <a:endParaRPr lang="ru-RU" sz="2800" kern="1200" dirty="0"/>
        </a:p>
      </dsp:txBody>
      <dsp:txXfrm>
        <a:off x="1195409" y="1925242"/>
        <a:ext cx="5631638" cy="549930"/>
      </dsp:txXfrm>
    </dsp:sp>
    <dsp:sp modelId="{E784437D-2752-4CAC-BAA2-78F0C0534C8F}">
      <dsp:nvSpPr>
        <dsp:cNvPr id="0" name=""/>
        <dsp:cNvSpPr/>
      </dsp:nvSpPr>
      <dsp:spPr>
        <a:xfrm>
          <a:off x="851703" y="1856500"/>
          <a:ext cx="687413" cy="687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9795"/>
              <a:satOff val="-2368"/>
              <a:lumOff val="-41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72D99-C506-4E68-931B-8959A5045227}">
      <dsp:nvSpPr>
        <dsp:cNvPr id="0" name=""/>
        <dsp:cNvSpPr/>
      </dsp:nvSpPr>
      <dsp:spPr>
        <a:xfrm>
          <a:off x="1282546" y="2750622"/>
          <a:ext cx="5544502" cy="549930"/>
        </a:xfrm>
        <a:prstGeom prst="rect">
          <a:avLst/>
        </a:prstGeom>
        <a:solidFill>
          <a:schemeClr val="accent5">
            <a:hueOff val="14692"/>
            <a:satOff val="-3552"/>
            <a:lumOff val="-62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50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smtClean="0">
              <a:latin typeface="Times New Roman" panose="02020603050405020304" pitchFamily="18" charset="0"/>
              <a:ea typeface="Calibri" panose="020F0502020204030204" pitchFamily="34" charset="0"/>
            </a:rPr>
            <a:t>~ системно-цільовий</a:t>
          </a:r>
          <a:endParaRPr lang="uk-UA" sz="2800" kern="1200" dirty="0"/>
        </a:p>
      </dsp:txBody>
      <dsp:txXfrm>
        <a:off x="1282546" y="2750622"/>
        <a:ext cx="5544502" cy="549930"/>
      </dsp:txXfrm>
    </dsp:sp>
    <dsp:sp modelId="{ADB517FF-F342-4398-8767-8A1B32B4C755}">
      <dsp:nvSpPr>
        <dsp:cNvPr id="0" name=""/>
        <dsp:cNvSpPr/>
      </dsp:nvSpPr>
      <dsp:spPr>
        <a:xfrm>
          <a:off x="938839" y="2681881"/>
          <a:ext cx="687413" cy="687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14692"/>
              <a:satOff val="-3552"/>
              <a:lumOff val="-6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D1FAE3-98E0-4EE9-A777-63D080A7093F}">
      <dsp:nvSpPr>
        <dsp:cNvPr id="0" name=""/>
        <dsp:cNvSpPr/>
      </dsp:nvSpPr>
      <dsp:spPr>
        <a:xfrm>
          <a:off x="1195409" y="3576002"/>
          <a:ext cx="5631638" cy="549930"/>
        </a:xfrm>
        <a:prstGeom prst="rect">
          <a:avLst/>
        </a:prstGeom>
        <a:solidFill>
          <a:schemeClr val="accent5">
            <a:hueOff val="19589"/>
            <a:satOff val="-4736"/>
            <a:lumOff val="-836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50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smtClean="0">
              <a:latin typeface="Times New Roman" panose="02020603050405020304" pitchFamily="18" charset="0"/>
              <a:ea typeface="Calibri" panose="020F0502020204030204" pitchFamily="34" charset="0"/>
            </a:rPr>
            <a:t>~ системно-ресурсний</a:t>
          </a:r>
          <a:endParaRPr lang="uk-UA" sz="2800" kern="1200" dirty="0"/>
        </a:p>
      </dsp:txBody>
      <dsp:txXfrm>
        <a:off x="1195409" y="3576002"/>
        <a:ext cx="5631638" cy="549930"/>
      </dsp:txXfrm>
    </dsp:sp>
    <dsp:sp modelId="{47F74EF5-8B82-4CDF-A2BE-43C500D3F1E0}">
      <dsp:nvSpPr>
        <dsp:cNvPr id="0" name=""/>
        <dsp:cNvSpPr/>
      </dsp:nvSpPr>
      <dsp:spPr>
        <a:xfrm>
          <a:off x="851703" y="3507261"/>
          <a:ext cx="687413" cy="687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19589"/>
              <a:satOff val="-4736"/>
              <a:lumOff val="-83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6D7D85-F16F-49DE-AF94-74B43ED53DD3}">
      <dsp:nvSpPr>
        <dsp:cNvPr id="0" name=""/>
        <dsp:cNvSpPr/>
      </dsp:nvSpPr>
      <dsp:spPr>
        <a:xfrm>
          <a:off x="922501" y="4400778"/>
          <a:ext cx="5904547" cy="549930"/>
        </a:xfrm>
        <a:prstGeom prst="rect">
          <a:avLst/>
        </a:prstGeom>
        <a:solidFill>
          <a:schemeClr val="accent5">
            <a:hueOff val="24487"/>
            <a:satOff val="-5920"/>
            <a:lumOff val="-1045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50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smtClean="0">
              <a:latin typeface="Times New Roman" panose="02020603050405020304" pitchFamily="18" charset="0"/>
              <a:ea typeface="Calibri" panose="020F0502020204030204" pitchFamily="34" charset="0"/>
            </a:rPr>
            <a:t>~ системно-інтеграційний</a:t>
          </a:r>
          <a:endParaRPr lang="uk-UA" sz="2800" kern="1200" dirty="0"/>
        </a:p>
      </dsp:txBody>
      <dsp:txXfrm>
        <a:off x="922501" y="4400778"/>
        <a:ext cx="5904547" cy="549930"/>
      </dsp:txXfrm>
    </dsp:sp>
    <dsp:sp modelId="{3C6A3677-B8ED-4BFB-A2CC-17E3F85DDFBC}">
      <dsp:nvSpPr>
        <dsp:cNvPr id="0" name=""/>
        <dsp:cNvSpPr/>
      </dsp:nvSpPr>
      <dsp:spPr>
        <a:xfrm>
          <a:off x="578794" y="4332036"/>
          <a:ext cx="687413" cy="687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24487"/>
              <a:satOff val="-5920"/>
              <a:lumOff val="-10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A1CF1-BBBE-4F8E-B954-5D4810F3124D}">
      <dsp:nvSpPr>
        <dsp:cNvPr id="0" name=""/>
        <dsp:cNvSpPr/>
      </dsp:nvSpPr>
      <dsp:spPr>
        <a:xfrm>
          <a:off x="424489" y="5226158"/>
          <a:ext cx="6402558" cy="549930"/>
        </a:xfrm>
        <a:prstGeom prst="rect">
          <a:avLst/>
        </a:prstGeom>
        <a:solidFill>
          <a:schemeClr val="accent5">
            <a:hueOff val="29384"/>
            <a:satOff val="-7104"/>
            <a:lumOff val="-1255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50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smtClean="0">
              <a:latin typeface="Times New Roman" panose="02020603050405020304" pitchFamily="18" charset="0"/>
              <a:ea typeface="Calibri" panose="020F0502020204030204" pitchFamily="34" charset="0"/>
            </a:rPr>
            <a:t>~ системно-комунікаційний</a:t>
          </a:r>
          <a:endParaRPr lang="uk-UA" sz="2800" kern="1200" dirty="0"/>
        </a:p>
      </dsp:txBody>
      <dsp:txXfrm>
        <a:off x="424489" y="5226158"/>
        <a:ext cx="6402558" cy="549930"/>
      </dsp:txXfrm>
    </dsp:sp>
    <dsp:sp modelId="{9D83A823-D705-46B6-9758-E26BDF0FDE18}">
      <dsp:nvSpPr>
        <dsp:cNvPr id="0" name=""/>
        <dsp:cNvSpPr/>
      </dsp:nvSpPr>
      <dsp:spPr>
        <a:xfrm>
          <a:off x="80783" y="5157417"/>
          <a:ext cx="687413" cy="687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29384"/>
              <a:satOff val="-7104"/>
              <a:lumOff val="-125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2F91F-59CE-4B51-BDAC-C4EB818CE86D}">
      <dsp:nvSpPr>
        <dsp:cNvPr id="0" name=""/>
        <dsp:cNvSpPr/>
      </dsp:nvSpPr>
      <dsp:spPr>
        <a:xfrm>
          <a:off x="0" y="0"/>
          <a:ext cx="6502400" cy="11921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введення інформації із зовнішніх або внутрішніх джерел; </a:t>
          </a:r>
          <a:endParaRPr lang="ru-RU" sz="2300" kern="1200" dirty="0"/>
        </a:p>
      </dsp:txBody>
      <dsp:txXfrm>
        <a:off x="34916" y="34916"/>
        <a:ext cx="5115290" cy="1122274"/>
      </dsp:txXfrm>
    </dsp:sp>
    <dsp:sp modelId="{8981BA31-260A-4E0C-B2D3-BD1C2DCB22BF}">
      <dsp:nvSpPr>
        <dsp:cNvPr id="0" name=""/>
        <dsp:cNvSpPr/>
      </dsp:nvSpPr>
      <dsp:spPr>
        <a:xfrm>
          <a:off x="544575" y="1408853"/>
          <a:ext cx="6502400" cy="11921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обробку вхідної інформації та представлення її у зручному вигляді; </a:t>
          </a:r>
          <a:endParaRPr lang="ru-RU" sz="2300" kern="1200" dirty="0"/>
        </a:p>
      </dsp:txBody>
      <dsp:txXfrm>
        <a:off x="579491" y="1443769"/>
        <a:ext cx="5113122" cy="1122274"/>
      </dsp:txXfrm>
    </dsp:sp>
    <dsp:sp modelId="{C143D70D-DED7-4BCA-B03D-FD6BF6E93FA3}">
      <dsp:nvSpPr>
        <dsp:cNvPr id="0" name=""/>
        <dsp:cNvSpPr/>
      </dsp:nvSpPr>
      <dsp:spPr>
        <a:xfrm>
          <a:off x="1081024" y="2817706"/>
          <a:ext cx="6502400" cy="11921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вивід інформації для презентації споживачам або передачі в іншу систему; </a:t>
          </a:r>
          <a:endParaRPr lang="ru-RU" sz="2300" kern="1200" dirty="0"/>
        </a:p>
      </dsp:txBody>
      <dsp:txXfrm>
        <a:off x="1115940" y="2852622"/>
        <a:ext cx="5121250" cy="1122274"/>
      </dsp:txXfrm>
    </dsp:sp>
    <dsp:sp modelId="{402F18C3-A074-4A38-9A9A-F9E1B446AF84}">
      <dsp:nvSpPr>
        <dsp:cNvPr id="0" name=""/>
        <dsp:cNvSpPr/>
      </dsp:nvSpPr>
      <dsp:spPr>
        <a:xfrm>
          <a:off x="1625599" y="4226560"/>
          <a:ext cx="6502400" cy="11921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зворотній зв'язок</a:t>
          </a:r>
          <a:endParaRPr lang="ru-RU" sz="2300" kern="1200" dirty="0"/>
        </a:p>
      </dsp:txBody>
      <dsp:txXfrm>
        <a:off x="1660515" y="4261476"/>
        <a:ext cx="5113122" cy="1122274"/>
      </dsp:txXfrm>
    </dsp:sp>
    <dsp:sp modelId="{D859FE6E-D2BA-4A1F-A475-362578DA21FB}">
      <dsp:nvSpPr>
        <dsp:cNvPr id="0" name=""/>
        <dsp:cNvSpPr/>
      </dsp:nvSpPr>
      <dsp:spPr>
        <a:xfrm>
          <a:off x="5727530" y="913045"/>
          <a:ext cx="774869" cy="77486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5901876" y="913045"/>
        <a:ext cx="426177" cy="583089"/>
      </dsp:txXfrm>
    </dsp:sp>
    <dsp:sp modelId="{4D6BBD8F-B0BA-476D-BDB6-5A97AC5B14DB}">
      <dsp:nvSpPr>
        <dsp:cNvPr id="0" name=""/>
        <dsp:cNvSpPr/>
      </dsp:nvSpPr>
      <dsp:spPr>
        <a:xfrm>
          <a:off x="6272106" y="2321898"/>
          <a:ext cx="774869" cy="77486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6446452" y="2321898"/>
        <a:ext cx="426177" cy="583089"/>
      </dsp:txXfrm>
    </dsp:sp>
    <dsp:sp modelId="{85000F46-3001-4468-A50D-DB9761DDD15D}">
      <dsp:nvSpPr>
        <dsp:cNvPr id="0" name=""/>
        <dsp:cNvSpPr/>
      </dsp:nvSpPr>
      <dsp:spPr>
        <a:xfrm>
          <a:off x="6808554" y="3730752"/>
          <a:ext cx="774869" cy="77486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6982900" y="3730752"/>
        <a:ext cx="426177" cy="5830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3BAD8-8442-4D61-A28A-FDB22D8A9F02}">
      <dsp:nvSpPr>
        <dsp:cNvPr id="0" name=""/>
        <dsp:cNvSpPr/>
      </dsp:nvSpPr>
      <dsp:spPr>
        <a:xfrm rot="10800000">
          <a:off x="2252336" y="2426"/>
          <a:ext cx="8019900" cy="92914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972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інформаційна система може підлягати аналізу, побудована та управляється відповідно до загальних принципів побудови систем;</a:t>
          </a:r>
          <a:endParaRPr lang="ru-RU" sz="2400" kern="1200" dirty="0"/>
        </a:p>
      </dsp:txBody>
      <dsp:txXfrm rot="10800000">
        <a:off x="2484622" y="2426"/>
        <a:ext cx="7787614" cy="929144"/>
      </dsp:txXfrm>
    </dsp:sp>
    <dsp:sp modelId="{319AB0F2-2D53-4B58-B645-AF29230F9151}">
      <dsp:nvSpPr>
        <dsp:cNvPr id="0" name=""/>
        <dsp:cNvSpPr/>
      </dsp:nvSpPr>
      <dsp:spPr>
        <a:xfrm>
          <a:off x="1787763" y="2426"/>
          <a:ext cx="929144" cy="92914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5ECF73-8ABA-481B-A080-1E2D9AD62D42}">
      <dsp:nvSpPr>
        <dsp:cNvPr id="0" name=""/>
        <dsp:cNvSpPr/>
      </dsp:nvSpPr>
      <dsp:spPr>
        <a:xfrm rot="10800000">
          <a:off x="2252336" y="1208927"/>
          <a:ext cx="8019900" cy="92914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972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будь-яка є динамічною та такою, що розвивається;</a:t>
          </a:r>
          <a:endParaRPr lang="ru-RU" sz="2400" kern="1200" dirty="0"/>
        </a:p>
      </dsp:txBody>
      <dsp:txXfrm rot="10800000">
        <a:off x="2484622" y="1208927"/>
        <a:ext cx="7787614" cy="929144"/>
      </dsp:txXfrm>
    </dsp:sp>
    <dsp:sp modelId="{822E2510-E1DF-42E3-A18C-327E795D591F}">
      <dsp:nvSpPr>
        <dsp:cNvPr id="0" name=""/>
        <dsp:cNvSpPr/>
      </dsp:nvSpPr>
      <dsp:spPr>
        <a:xfrm>
          <a:off x="1787763" y="1208927"/>
          <a:ext cx="929144" cy="92914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0E4264-DFBE-4C19-82A1-8F26C608CF83}">
      <dsp:nvSpPr>
        <dsp:cNvPr id="0" name=""/>
        <dsp:cNvSpPr/>
      </dsp:nvSpPr>
      <dsp:spPr>
        <a:xfrm rot="10800000">
          <a:off x="2252336" y="2415427"/>
          <a:ext cx="8019900" cy="92914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972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вихідною продукцією є інформація, на основі якої приймаються рішення;</a:t>
          </a:r>
          <a:endParaRPr lang="ru-RU" sz="2400" kern="1200" dirty="0"/>
        </a:p>
      </dsp:txBody>
      <dsp:txXfrm rot="10800000">
        <a:off x="2484622" y="2415427"/>
        <a:ext cx="7787614" cy="929144"/>
      </dsp:txXfrm>
    </dsp:sp>
    <dsp:sp modelId="{EB26A864-5139-489C-B11C-C56E5E7EE05F}">
      <dsp:nvSpPr>
        <dsp:cNvPr id="0" name=""/>
        <dsp:cNvSpPr/>
      </dsp:nvSpPr>
      <dsp:spPr>
        <a:xfrm>
          <a:off x="1787763" y="2415427"/>
          <a:ext cx="929144" cy="92914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F285D0-2994-470E-88D6-6A1B6675DF9C}">
      <dsp:nvSpPr>
        <dsp:cNvPr id="0" name=""/>
        <dsp:cNvSpPr/>
      </dsp:nvSpPr>
      <dsp:spPr>
        <a:xfrm rot="10800000">
          <a:off x="2252336" y="3621928"/>
          <a:ext cx="8019900" cy="92914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972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це людино-комп’ютерна система обробки інформації;</a:t>
          </a:r>
          <a:endParaRPr lang="ru-RU" sz="2400" kern="1200" dirty="0"/>
        </a:p>
      </dsp:txBody>
      <dsp:txXfrm rot="10800000">
        <a:off x="2484622" y="3621928"/>
        <a:ext cx="7787614" cy="929144"/>
      </dsp:txXfrm>
    </dsp:sp>
    <dsp:sp modelId="{43399698-B5A5-4D03-8955-FDCD3EAC7FCF}">
      <dsp:nvSpPr>
        <dsp:cNvPr id="0" name=""/>
        <dsp:cNvSpPr/>
      </dsp:nvSpPr>
      <dsp:spPr>
        <a:xfrm>
          <a:off x="1787763" y="3621928"/>
          <a:ext cx="929144" cy="92914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0EDEB0-0EB8-48AA-97A3-4D93BF9A24F4}">
      <dsp:nvSpPr>
        <dsp:cNvPr id="0" name=""/>
        <dsp:cNvSpPr/>
      </dsp:nvSpPr>
      <dsp:spPr>
        <a:xfrm rot="10800000">
          <a:off x="2252336" y="4828429"/>
          <a:ext cx="8019900" cy="92914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972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призначені для збору, зберігання та обробки інформації.</a:t>
          </a:r>
          <a:endParaRPr lang="ru-RU" sz="2400" kern="1200" dirty="0"/>
        </a:p>
      </dsp:txBody>
      <dsp:txXfrm rot="10800000">
        <a:off x="2484622" y="4828429"/>
        <a:ext cx="7787614" cy="929144"/>
      </dsp:txXfrm>
    </dsp:sp>
    <dsp:sp modelId="{D367AAA7-B9F8-4D45-8620-30E5C4AC35B9}">
      <dsp:nvSpPr>
        <dsp:cNvPr id="0" name=""/>
        <dsp:cNvSpPr/>
      </dsp:nvSpPr>
      <dsp:spPr>
        <a:xfrm>
          <a:off x="1787763" y="4828429"/>
          <a:ext cx="929144" cy="92914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128CBD-7121-41F7-960B-86BADC1C4590}" type="datetimeFigureOut">
              <a:rPr lang="uk-UA" smtClean="0"/>
              <a:t>03.11.2022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E1CA-1B84-49F7-AFA3-369C571A7412}" type="slidenum">
              <a:rPr lang="uk-UA" smtClean="0"/>
              <a:t>‹#›</a:t>
            </a:fld>
            <a:endParaRPr lang="uk-UA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46465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CBD-7121-41F7-960B-86BADC1C4590}" type="datetimeFigureOut">
              <a:rPr lang="uk-UA" smtClean="0"/>
              <a:t>03.11.2022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E1CA-1B84-49F7-AFA3-369C571A74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523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CBD-7121-41F7-960B-86BADC1C4590}" type="datetimeFigureOut">
              <a:rPr lang="uk-UA" smtClean="0"/>
              <a:t>03.11.2022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E1CA-1B84-49F7-AFA3-369C571A7412}" type="slidenum">
              <a:rPr lang="uk-UA" smtClean="0"/>
              <a:t>‹#›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02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CBD-7121-41F7-960B-86BADC1C4590}" type="datetimeFigureOut">
              <a:rPr lang="uk-UA" smtClean="0"/>
              <a:t>03.11.2022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E1CA-1B84-49F7-AFA3-369C571A74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7151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CBD-7121-41F7-960B-86BADC1C4590}" type="datetimeFigureOut">
              <a:rPr lang="uk-UA" smtClean="0"/>
              <a:t>03.11.2022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E1CA-1B84-49F7-AFA3-369C571A7412}" type="slidenum">
              <a:rPr lang="uk-UA" smtClean="0"/>
              <a:t>‹#›</a:t>
            </a:fld>
            <a:endParaRPr lang="uk-UA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1726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CBD-7121-41F7-960B-86BADC1C4590}" type="datetimeFigureOut">
              <a:rPr lang="uk-UA" smtClean="0"/>
              <a:t>03.11.2022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E1CA-1B84-49F7-AFA3-369C571A74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380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CBD-7121-41F7-960B-86BADC1C4590}" type="datetimeFigureOut">
              <a:rPr lang="uk-UA" smtClean="0"/>
              <a:t>03.11.2022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E1CA-1B84-49F7-AFA3-369C571A74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3053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CBD-7121-41F7-960B-86BADC1C4590}" type="datetimeFigureOut">
              <a:rPr lang="uk-UA" smtClean="0"/>
              <a:t>03.11.2022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E1CA-1B84-49F7-AFA3-369C571A74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857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CBD-7121-41F7-960B-86BADC1C4590}" type="datetimeFigureOut">
              <a:rPr lang="uk-UA" smtClean="0"/>
              <a:t>03.11.2022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E1CA-1B84-49F7-AFA3-369C571A74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749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CBD-7121-41F7-960B-86BADC1C4590}" type="datetimeFigureOut">
              <a:rPr lang="uk-UA" smtClean="0"/>
              <a:t>03.11.2022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E1CA-1B84-49F7-AFA3-369C571A74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5005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CBD-7121-41F7-960B-86BADC1C4590}" type="datetimeFigureOut">
              <a:rPr lang="uk-UA" smtClean="0"/>
              <a:t>03.11.2022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E1CA-1B84-49F7-AFA3-369C571A7412}" type="slidenum">
              <a:rPr lang="uk-UA" smtClean="0"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437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D128CBD-7121-41F7-960B-86BADC1C4590}" type="datetimeFigureOut">
              <a:rPr lang="uk-UA" smtClean="0"/>
              <a:t>03.11.2022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9B0E1CA-1B84-49F7-AFA3-369C571A7412}" type="slidenum">
              <a:rPr lang="uk-UA" smtClean="0"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42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триховая стрелка вправо 1"/>
          <p:cNvSpPr/>
          <p:nvPr/>
        </p:nvSpPr>
        <p:spPr>
          <a:xfrm>
            <a:off x="866618" y="1879173"/>
            <a:ext cx="6618125" cy="2384405"/>
          </a:xfrm>
          <a:prstGeom prst="striped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uk-UA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Загальна характеристика </a:t>
            </a:r>
            <a:endParaRPr lang="uk-UA" sz="3600" b="1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uk-UA" sz="36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інформаційних </a:t>
            </a:r>
            <a:r>
              <a:rPr lang="uk-UA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систем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2878895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4201" y="2498502"/>
            <a:ext cx="3025518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ВЛАСТИВОСТІ ІНФОРМАЦІЙНОЇ СИСТЕМИ </a:t>
            </a:r>
            <a:endParaRPr lang="uk-UA" sz="2400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63090958"/>
              </p:ext>
            </p:extLst>
          </p:nvPr>
        </p:nvGraphicFramePr>
        <p:xfrm>
          <a:off x="1603929" y="511790"/>
          <a:ext cx="12060000" cy="57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9450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36" y="1034938"/>
            <a:ext cx="7200000" cy="50966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Прямоугольник 2"/>
          <p:cNvSpPr/>
          <p:nvPr/>
        </p:nvSpPr>
        <p:spPr>
          <a:xfrm>
            <a:off x="8406996" y="1956447"/>
            <a:ext cx="2034531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інтерфейс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711477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374" y="1817152"/>
            <a:ext cx="8530107" cy="26407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uk-UA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Суб’єкти </a:t>
            </a:r>
            <a:r>
              <a:rPr lang="uk-UA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інформаційних систем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9144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ті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хто організовує та здійснює розробку інформаційних систем, технологій та засобів їх забезпечення </a:t>
            </a:r>
            <a:endParaRPr lang="uk-UA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9144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ті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хто експлуатує перераховані </a:t>
            </a: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об’єкти</a:t>
            </a:r>
            <a:endParaRPr lang="uk-UA" sz="20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798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5864" y="832404"/>
            <a:ext cx="6817217" cy="37856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Інформаційна інфраструктура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– організована сукупність засобів обчислювальної техніки, зв’язку та телекомунікацій, а також масової інформації та інформаційних ресурсів, яка забезпечує ефективну та якісну реалізацію інформаційних процесів – процесів виробництва, збору, накопичення, зберігання, пошуку, поширення та споживання інформації для задоволення потреб особистості, суспільства та держави.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998179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017431" y="450762"/>
            <a:ext cx="10161431" cy="5950038"/>
            <a:chOff x="1017431" y="450762"/>
            <a:chExt cx="10161431" cy="595003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431" y="450762"/>
              <a:ext cx="10161431" cy="5950038"/>
            </a:xfrm>
            <a:prstGeom prst="rect">
              <a:avLst/>
            </a:prstGeom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3773509" y="5383368"/>
              <a:ext cx="2472743" cy="9144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800" dirty="0" smtClean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Лінгвістичне забезпечення</a:t>
              </a:r>
              <a:endParaRPr lang="uk-UA" sz="28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6529587" y="5383368"/>
              <a:ext cx="2472743" cy="9144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800" dirty="0" smtClean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Ергономічне забезпечення</a:t>
              </a:r>
              <a:endParaRPr lang="uk-UA" sz="28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 flipV="1">
              <a:off x="5009880" y="4121239"/>
              <a:ext cx="837128" cy="12621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flipH="1" flipV="1">
              <a:off x="6915954" y="4108361"/>
              <a:ext cx="850004" cy="12750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02301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18" y="193183"/>
            <a:ext cx="11397803" cy="646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38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065" y="605308"/>
            <a:ext cx="7572777" cy="394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13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0411" y="858083"/>
            <a:ext cx="6096000" cy="35963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Питання для самоперевірки</a:t>
            </a:r>
            <a:endParaRPr lang="uk-UA" sz="1400" dirty="0"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1. Дайте визначення інформаційній системі.</a:t>
            </a:r>
            <a:endParaRPr lang="uk-UA" sz="1400" dirty="0"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2. Назвіть види інформаційних систем.</a:t>
            </a:r>
            <a:endParaRPr lang="uk-UA" sz="1400" dirty="0"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3. Чим відрізняються автоматична інформаційна система від автоматизованої інформаційної системи?</a:t>
            </a:r>
            <a:endParaRPr lang="uk-UA" sz="1400" dirty="0"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4. Перерахуйте компоненти забезпечення інформаційної системи.</a:t>
            </a:r>
            <a:endParaRPr lang="uk-UA" sz="1400" dirty="0"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5. Які ви знаєте різновиди інформаційних систем?</a:t>
            </a:r>
            <a:endParaRPr lang="uk-UA" sz="1400" dirty="0"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6. Які функції виконує інформаційна система?</a:t>
            </a:r>
            <a:endParaRPr lang="uk-UA" sz="1400" dirty="0"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7. Які завдання можна вирішити за допомогою інформаційних систем?</a:t>
            </a:r>
            <a:endParaRPr lang="uk-UA" sz="14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907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621608" y="978220"/>
            <a:ext cx="7446625" cy="2677656"/>
          </a:xfrm>
          <a:prstGeom prst="homePlat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ru-RU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Інформаційні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системи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ru-RU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основні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поняття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визначення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2. Склад та структура </a:t>
            </a:r>
            <a:r>
              <a:rPr lang="ru-RU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інформаційних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систем. </a:t>
            </a: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3. Роль </a:t>
            </a:r>
            <a:r>
              <a:rPr lang="ru-RU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інформаційних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систем в </a:t>
            </a:r>
            <a:r>
              <a:rPr lang="ru-RU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управлінні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сучасними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організаціями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2800" b="1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9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5000" y="817330"/>
            <a:ext cx="6096000" cy="221677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Система є особливою сукупністю об’єктів, між якими існує стійка взаємодія, що пов’язує їх в єдине ціле.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Система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(від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грецьк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– ціле, що складається з частин, з’єднання) – множинність елементів, які знаходяться у відносинах та зв’язках один з одним та утворюють певну цілісність, єдність.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9300"/>
            <a:ext cx="5715000" cy="4838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4621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243" y="-20201"/>
            <a:ext cx="3564000" cy="3016877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5302851" y="2871108"/>
            <a:ext cx="5721464" cy="256921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динамічна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рівновага або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саморегулювання;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інваріантність;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цілісність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uk-UA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uk-UA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синергічність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uk-UA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емерджентність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ієрархічність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латентний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(прихований) характер деяких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процесів</a:t>
            </a:r>
            <a:endParaRPr lang="uk-UA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8495" y="245014"/>
            <a:ext cx="4035720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Головні ознаки системи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6518" y="773149"/>
            <a:ext cx="6096000" cy="71508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~ система складається з елементів (проста система) або компонентів (складна система)</a:t>
            </a:r>
            <a:endParaRPr lang="uk-UA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6518" y="1599940"/>
            <a:ext cx="6096001" cy="115946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~ всі елементи системи взаємопов’язані (відносинами, комунікаціями тощо), мають власний статус і роль та складають ієрархію;</a:t>
            </a:r>
            <a:endParaRPr lang="uk-UA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6518" y="2871108"/>
            <a:ext cx="4350615" cy="40862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~ система має власні системні властивості</a:t>
            </a:r>
            <a:endParaRPr lang="uk-UA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6518" y="5780859"/>
            <a:ext cx="5018553" cy="40862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~ система взаємодіє з навколишнім середовищем</a:t>
            </a:r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825" y="3391433"/>
            <a:ext cx="2772000" cy="234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30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584000" y="1584000"/>
            <a:ext cx="7200000" cy="4032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60458392"/>
              </p:ext>
            </p:extLst>
          </p:nvPr>
        </p:nvGraphicFramePr>
        <p:xfrm>
          <a:off x="3042992" y="1"/>
          <a:ext cx="6907832" cy="6051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2588397" y="5938175"/>
            <a:ext cx="7254849" cy="687413"/>
            <a:chOff x="2722868" y="3085294"/>
            <a:chExt cx="6746264" cy="687413"/>
          </a:xfrm>
          <a:solidFill>
            <a:srgbClr val="3895AF"/>
          </a:solidFill>
        </p:grpSpPr>
        <p:grpSp>
          <p:nvGrpSpPr>
            <p:cNvPr id="10" name="Группа 9"/>
            <p:cNvGrpSpPr/>
            <p:nvPr/>
          </p:nvGrpSpPr>
          <p:grpSpPr>
            <a:xfrm>
              <a:off x="3066574" y="3154035"/>
              <a:ext cx="6402558" cy="549930"/>
              <a:chOff x="424489" y="5226158"/>
              <a:chExt cx="6402558" cy="549930"/>
            </a:xfrm>
            <a:grpFill/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424489" y="5226158"/>
                <a:ext cx="6402558" cy="549930"/>
              </a:xfrm>
              <a:prstGeom prst="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TextBox 12"/>
              <p:cNvSpPr txBox="1"/>
              <p:nvPr/>
            </p:nvSpPr>
            <p:spPr>
              <a:xfrm>
                <a:off x="424489" y="5226158"/>
                <a:ext cx="6402558" cy="549930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36508" tIns="71120" rIns="71120" bIns="71120" numCol="1" spcCol="1270" anchor="ctr" anchorCtr="0">
                <a:noAutofit/>
              </a:bodyPr>
              <a:lstStyle/>
              <a:p>
                <a:pPr lvl="0" algn="l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2800" kern="1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~ системно-історичний</a:t>
                </a:r>
                <a:endParaRPr lang="uk-UA" sz="2800" kern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Овал 10"/>
            <p:cNvSpPr/>
            <p:nvPr/>
          </p:nvSpPr>
          <p:spPr>
            <a:xfrm>
              <a:off x="2722868" y="3085294"/>
              <a:ext cx="687413" cy="687413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</p:grpSp>
    </p:spTree>
    <p:extLst>
      <p:ext uri="{BB962C8B-B14F-4D97-AF65-F5344CB8AC3E}">
        <p14:creationId xmlns:p14="http://schemas.microsoft.com/office/powerpoint/2010/main" val="1416787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692523" y="634385"/>
            <a:ext cx="2728504" cy="4036342"/>
            <a:chOff x="8416241" y="177053"/>
            <a:chExt cx="2728504" cy="4036342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27956" y="177053"/>
              <a:ext cx="2505075" cy="32766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2" name="Прямоугольник 1"/>
            <p:cNvSpPr/>
            <p:nvPr/>
          </p:nvSpPr>
          <p:spPr>
            <a:xfrm>
              <a:off x="8416241" y="3567064"/>
              <a:ext cx="27285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Людвіг фон </a:t>
              </a:r>
              <a:r>
                <a:rPr lang="uk-UA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Берталанфі</a:t>
              </a:r>
              <a:r>
                <a:rPr lang="uk-UA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algn="ctr"/>
              <a:r>
                <a:rPr lang="uk-UA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(</a:t>
              </a:r>
              <a:r>
                <a:rPr lang="uk-UA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1901-1972)</a:t>
              </a:r>
              <a:endParaRPr lang="uk-UA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361075" y="2303760"/>
            <a:ext cx="2515765" cy="4087601"/>
            <a:chOff x="3737073" y="919170"/>
            <a:chExt cx="2515765" cy="40876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7073" y="919170"/>
              <a:ext cx="2515765" cy="32400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5" name="Прямоугольник 4"/>
            <p:cNvSpPr/>
            <p:nvPr/>
          </p:nvSpPr>
          <p:spPr>
            <a:xfrm>
              <a:off x="4115355" y="4360440"/>
              <a:ext cx="175920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Норберт Вінер</a:t>
              </a:r>
              <a:r>
                <a:rPr lang="uk-UA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</a:p>
            <a:p>
              <a:pPr algn="ctr"/>
              <a:r>
                <a:rPr lang="uk-UA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(</a:t>
              </a:r>
              <a:r>
                <a:rPr lang="uk-UA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1894-1964) </a:t>
              </a:r>
              <a:endParaRPr lang="uk-UA" dirty="0"/>
            </a:p>
          </p:txBody>
        </p:sp>
      </p:grpSp>
    </p:spTree>
    <p:extLst>
      <p:ext uri="{BB962C8B-B14F-4D97-AF65-F5344CB8AC3E}">
        <p14:creationId xmlns:p14="http://schemas.microsoft.com/office/powerpoint/2010/main" val="3318029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19955" y="1414484"/>
            <a:ext cx="6096000" cy="339156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Інформаційна система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– сукупність інформаційних, економіко-математичних методів та моделей, технічних, програмних, технологічних засобів та спеціалістів, що призначена для збору, збереження, обробки та видачі інформації та прийняття управлінських рішень.</a:t>
            </a:r>
            <a:endParaRPr lang="uk-UA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200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28249908"/>
              </p:ext>
            </p:extLst>
          </p:nvPr>
        </p:nvGraphicFramePr>
        <p:xfrm>
          <a:off x="837126" y="70678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2376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668" y="206062"/>
            <a:ext cx="11900078" cy="654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681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46</TotalTime>
  <Words>453</Words>
  <Application>Microsoft Office PowerPoint</Application>
  <PresentationFormat>Широкоэкранный</PresentationFormat>
  <Paragraphs>56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Times New Roman</vt:lpstr>
      <vt:lpstr>Tw Cen MT</vt:lpstr>
      <vt:lpstr>Tw Cen MT Condensed</vt:lpstr>
      <vt:lpstr>Wingdings</vt:lpstr>
      <vt:lpstr>Wingdings 3</vt:lpstr>
      <vt:lpstr>Интеграл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Neptun</dc:creator>
  <cp:lastModifiedBy>Neptun</cp:lastModifiedBy>
  <cp:revision>6</cp:revision>
  <dcterms:created xsi:type="dcterms:W3CDTF">2022-11-03T14:58:18Z</dcterms:created>
  <dcterms:modified xsi:type="dcterms:W3CDTF">2022-11-03T15:44:58Z</dcterms:modified>
</cp:coreProperties>
</file>