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9" r:id="rId2"/>
    <p:sldId id="256" r:id="rId3"/>
    <p:sldId id="260" r:id="rId4"/>
    <p:sldId id="276" r:id="rId5"/>
    <p:sldId id="257" r:id="rId6"/>
    <p:sldId id="277" r:id="rId7"/>
    <p:sldId id="278" r:id="rId8"/>
    <p:sldId id="279" r:id="rId9"/>
    <p:sldId id="280" r:id="rId10"/>
    <p:sldId id="261" r:id="rId11"/>
    <p:sldId id="262" r:id="rId12"/>
    <p:sldId id="263" r:id="rId13"/>
    <p:sldId id="281" r:id="rId14"/>
    <p:sldId id="264" r:id="rId15"/>
    <p:sldId id="265" r:id="rId16"/>
    <p:sldId id="282" r:id="rId17"/>
    <p:sldId id="266" r:id="rId18"/>
    <p:sldId id="283" r:id="rId19"/>
    <p:sldId id="267" r:id="rId20"/>
    <p:sldId id="268" r:id="rId21"/>
    <p:sldId id="269" r:id="rId22"/>
    <p:sldId id="284" r:id="rId23"/>
    <p:sldId id="285" r:id="rId24"/>
    <p:sldId id="270" r:id="rId25"/>
    <p:sldId id="271" r:id="rId26"/>
    <p:sldId id="272" r:id="rId27"/>
    <p:sldId id="286" r:id="rId28"/>
    <p:sldId id="287" r:id="rId29"/>
    <p:sldId id="288" r:id="rId30"/>
    <p:sldId id="289" r:id="rId31"/>
    <p:sldId id="273" r:id="rId32"/>
    <p:sldId id="274" r:id="rId33"/>
    <p:sldId id="275" r:id="rId3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96965-FB89-43F9-9B6C-AE84FD7F6F7D}" type="datetimeFigureOut">
              <a:rPr lang="ru-UA" smtClean="0"/>
              <a:t>02.10.2023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5DB00-4964-41F7-BC7C-7BACB5CEDF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89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5DB00-4964-41F7-BC7C-7BACB5CEDF41}" type="slidenum">
              <a:rPr lang="ru-UA" smtClean="0"/>
              <a:t>11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971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FBDD2-9AC8-4228-9C11-BC48620AB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A8657D0-30CF-4510-9FA4-9BD273EE3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22BC6C-CFBA-4148-8876-7C5E04D8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05B5CA-B879-4C29-A6DC-1CE247AD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72F7D0-23A5-4358-AEEB-97FC80B1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89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0DA09-3741-4C1F-9500-54925BC7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0B12B5-3922-494E-8303-340E5503F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8BB9C6D-BD76-4842-9D03-2E9694EB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E66F93-05A0-48DD-A323-9E3D7B20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A39822-E627-4918-A4E6-89654795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42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7105A22-C916-49EC-B523-70965B65A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3F6EBA-6910-4148-9B08-C47123D42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5FAE7-2795-44EF-893A-209244FF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2F544A-ED14-4FCF-A655-FD9BA388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B329C3-A73E-4E0F-B4DB-539C7055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14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46994-6D92-4BB1-8AB6-86DDAC2E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7C72FA-2BE8-409D-A361-76BF4BBB0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A2C392-ED28-4797-889E-BE842C11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8E54EF-58AA-4BC8-9046-A65C46C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F12686-CEC1-400D-9B1B-74C5E1DF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118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A8FF3-2666-45CB-838D-38F205EDE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0887F7-B4CE-425D-BA6C-51CE7CA33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8AE40F-91FE-4E10-ACB0-43DB9368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808A59-F1A0-4D31-B2F2-76140BFB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49EC73-739D-4435-81CE-555E7209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46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FC9B4-9ED1-45E4-A863-EB15AEC0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162768-FBA0-415C-A92E-7B371CF20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5D657C-D08C-4617-B8C9-27BF4BB6B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A3E617-4089-43C9-8908-2E434342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1C04BEB-75DA-4FDC-887D-A15D0711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6468F83-B2E2-4AF2-9DE0-7DAB9D97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179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F41A7-897A-472A-8E6F-20269234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B001D41-6BFC-4799-92DE-5D12D012C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DC63F6-FFD9-4487-85A0-F0D1C657E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E3A0489-1580-42A4-9237-CABBD8762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2D604C7-9C2A-4F51-A3AE-C3E682147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2E860C3-84A4-468C-801A-41FDB649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F34593-CCA3-4D2C-ACF0-12E6D95F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A9D7391-F2BB-499B-9D3E-92230B5D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27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6FFFA-81AE-4690-9D4D-A1CE5EA5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8FC9317-97AF-4807-8E4E-4D93F4CF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B48C00A-AB46-429D-92E9-59127EBB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B4F8058-6E22-40EE-AAEA-4F2974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743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378453F-11D1-4C5B-8F93-99C8FD33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7B08E7C-539B-47E5-A137-617D1BEE4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FB762A0-1DEB-46FD-8C8B-40B1F1EC8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338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64A13-0DD1-49BE-AAB7-3F38376F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993921-4A0B-425D-96AD-6C657F27A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DC9D5A-A14F-48A9-87FB-86A72593B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FBE452-7826-4543-AF22-675F2E34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7FE2A3-C47E-4692-B653-94B9B49F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10C161-EC6D-438F-B368-DE4DE143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08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76630-FD05-4F7F-A45A-805B10CA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03BFC3C-C905-403D-BC08-ABD8945B5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9BA99E6-491D-4FDB-B1BC-E011255C2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18C6B6-3E41-4CFF-9B45-F5AC985E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7377159-3722-4479-9071-3157DFE7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105986-9EA0-4127-8C40-70882677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7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3455368-4FD5-4BFD-9085-033A3D9C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2C4A4E-D1B8-45A6-8C1C-34DDDA438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AD74A1-68E5-4E07-89C1-A3D983435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50D4D-3B7B-4EF1-A9DF-6DA167B791D2}" type="datetimeFigureOut">
              <a:rPr lang="uk-UA" smtClean="0"/>
              <a:t>02.10.2023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3CC10E-1C72-430A-B4F9-92386C32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CF5A5-470C-4D94-A791-506FEC41A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273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6113BE-B1F8-4738-B8D4-BB347718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7"/>
            <a:ext cx="12192000" cy="685461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17BB7BE-28D7-4AA2-B4A1-02C25FDCADC7}"/>
              </a:ext>
            </a:extLst>
          </p:cNvPr>
          <p:cNvSpPr txBox="1">
            <a:spLocks/>
          </p:cNvSpPr>
          <p:nvPr/>
        </p:nvSpPr>
        <p:spPr>
          <a:xfrm>
            <a:off x="1419225" y="1776709"/>
            <a:ext cx="7267575" cy="13335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/>
              <a:t>ЕКОНОМІКА ПРАЦІ ТА СОЦІАЛЬНО-ТРУДОВІ ВІДНОСИНИ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650B5-8E84-4330-9856-A83F10621C75}"/>
              </a:ext>
            </a:extLst>
          </p:cNvPr>
          <p:cNvSpPr txBox="1"/>
          <p:nvPr/>
        </p:nvSpPr>
        <p:spPr>
          <a:xfrm>
            <a:off x="3857625" y="4119860"/>
            <a:ext cx="6172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Конспект лекцій</a:t>
            </a:r>
          </a:p>
          <a:p>
            <a:endParaRPr lang="uk-UA" sz="2400" dirty="0"/>
          </a:p>
          <a:p>
            <a:r>
              <a:rPr lang="uk-UA" sz="2400" dirty="0" err="1"/>
              <a:t>к.е.н</a:t>
            </a:r>
            <a:r>
              <a:rPr lang="uk-UA" sz="2400" dirty="0"/>
              <a:t>., доцент Нечипорук Оксана Василівна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8C3109-B6E1-4ECD-ACA3-C17F7E5B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149" y="47835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2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43C477-1673-485A-BD25-DE460ADF6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7B89DE-A79C-452F-9832-246254B3342F}"/>
              </a:ext>
            </a:extLst>
          </p:cNvPr>
          <p:cNvSpPr txBox="1"/>
          <p:nvPr/>
        </p:nvSpPr>
        <p:spPr>
          <a:xfrm>
            <a:off x="590550" y="288556"/>
            <a:ext cx="9744075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E7F093-849B-4838-A71E-F7B8FF4073BB}"/>
              </a:ext>
            </a:extLst>
          </p:cNvPr>
          <p:cNvSpPr txBox="1"/>
          <p:nvPr/>
        </p:nvSpPr>
        <p:spPr>
          <a:xfrm>
            <a:off x="3048000" y="44488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сила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F485B7-17CF-4954-9414-D6B11104D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5" y="1074528"/>
            <a:ext cx="7979227" cy="477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71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440899-DBF0-4C33-8F95-7CE5CACE3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747737-CB5C-4218-BDD9-B35D19BBBE74}"/>
              </a:ext>
            </a:extLst>
          </p:cNvPr>
          <p:cNvSpPr txBox="1"/>
          <p:nvPr/>
        </p:nvSpPr>
        <p:spPr>
          <a:xfrm>
            <a:off x="3048000" y="3236319"/>
            <a:ext cx="6096000" cy="671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6695" marR="24130" indent="450215" algn="just">
              <a:lnSpc>
                <a:spcPct val="115000"/>
              </a:lnSpc>
            </a:pPr>
            <a:r>
              <a:rPr lang="uk-UA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6695" marR="24130" indent="450215" algn="just">
              <a:lnSpc>
                <a:spcPct val="115000"/>
              </a:lnSpc>
              <a:spcAft>
                <a:spcPts val="0"/>
              </a:spcAft>
            </a:pP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2E797E-382E-4385-80C9-B5BC95D20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181" y="619125"/>
            <a:ext cx="8617764" cy="45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59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745C80-87B6-4FDA-8984-84FE1FD2D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866AF5-62BD-4601-BCC9-7FAAEE7DD4A3}"/>
              </a:ext>
            </a:extLst>
          </p:cNvPr>
          <p:cNvSpPr txBox="1"/>
          <p:nvPr/>
        </p:nvSpPr>
        <p:spPr>
          <a:xfrm>
            <a:off x="2581275" y="53726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попит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силу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D09075-C439-4BFA-BDD0-D4B50003F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91" y="1200150"/>
            <a:ext cx="928559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05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276C65-2C8A-4524-8313-179F075A6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820" y="819150"/>
            <a:ext cx="7796941" cy="474359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996F68-7C1D-45FD-83B8-CF6AE7981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84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290FFC-E498-4129-82BB-B804E4253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E8FB86-9995-487E-A504-8ED2372B4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" y="446477"/>
            <a:ext cx="7850783" cy="612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76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80DE4F-EB31-4E15-BC5A-481BB079E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80E2B0-C436-4FE9-843A-4FBF77BCA64A}"/>
              </a:ext>
            </a:extLst>
          </p:cNvPr>
          <p:cNvSpPr txBox="1"/>
          <p:nvPr/>
        </p:nvSpPr>
        <p:spPr>
          <a:xfrm>
            <a:off x="2914650" y="42296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Кон’юнктура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типи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BF1A97-08C9-451A-9294-A7E5DAC7A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608" y="1181100"/>
            <a:ext cx="8209352" cy="47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36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5471B5-F891-4C27-9C7C-8C635779B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210" y="1028700"/>
            <a:ext cx="8287288" cy="445973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C1F740-BFF1-4D61-8937-A7BECC69B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20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7465F6-49D2-4BA6-873F-BCDE40348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E78D9C-F1A3-4280-8023-F9C40A42C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934" y="561975"/>
            <a:ext cx="7756815" cy="424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17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D6DA6F-1332-4B55-BAB4-FB84376E5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765" y="1162050"/>
            <a:ext cx="7126522" cy="39529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CF9668-991F-44B2-B828-7171BD141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03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A254C2-AD33-4D26-B18A-C4E5D4141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8D667B-B232-4274-9501-69F6284D5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504882"/>
            <a:ext cx="8239599" cy="15906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13267E-D08F-4E70-95E6-F7C96A6F0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1" y="2197712"/>
            <a:ext cx="8239598" cy="324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6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B3332-7725-4A74-B023-BC004D59A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8463"/>
            <a:ext cx="9144000" cy="849312"/>
          </a:xfrm>
        </p:spPr>
        <p:txBody>
          <a:bodyPr>
            <a:norm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4. РИНОК ПРАЦІ ТА ЙОГО РЕГУЛЮВАННЯ</a:t>
            </a:r>
            <a:endParaRPr lang="ru-UA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4" y="47835"/>
            <a:ext cx="1357126" cy="1074528"/>
          </a:xfrm>
          <a:prstGeom prst="rect">
            <a:avLst/>
          </a:prstGeom>
        </p:spPr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B70CA21D-488F-416E-AD40-BD08007AE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1598403"/>
            <a:ext cx="9144000" cy="1655762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товар, попит,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сила. </a:t>
            </a: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попит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силу. </a:t>
            </a: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Кон’юнктура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типи. </a:t>
            </a: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Сегментація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Гнучкість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44180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274994-FAA4-4AEF-ACB7-364E61A84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F842A4-2FEB-4EAB-8F1A-EAA3D93AB7BE}"/>
              </a:ext>
            </a:extLst>
          </p:cNvPr>
          <p:cNvSpPr txBox="1"/>
          <p:nvPr/>
        </p:nvSpPr>
        <p:spPr>
          <a:xfrm>
            <a:off x="3048000" y="53726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82CE45-3739-4413-B758-BB53782C0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0" y="1005629"/>
            <a:ext cx="7406923" cy="548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1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059038-8084-4B5B-A19F-C7D6F8B6B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85B749-9644-481F-A1C1-7F7A0645BF35}"/>
              </a:ext>
            </a:extLst>
          </p:cNvPr>
          <p:cNvSpPr txBox="1"/>
          <p:nvPr/>
        </p:nvSpPr>
        <p:spPr>
          <a:xfrm>
            <a:off x="2905125" y="4535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Сегментація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D0EBEE-7422-485F-A836-8659DD380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366" y="981075"/>
            <a:ext cx="7905160" cy="515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19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B15087-74C6-49E4-B175-3B5CABE7E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512" y="552450"/>
            <a:ext cx="6939201" cy="545294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71F267-6D64-410F-A4B5-2AEBD8F12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4A348E-57D6-4D1B-B2ED-BBEA062A6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323" y="828675"/>
            <a:ext cx="6821400" cy="48350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944C6E-2FDD-4AD2-A9D4-8E4EB1271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09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BB282A-628D-4E38-B9E8-547A9044B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02FA0F-E8B7-4728-AA4F-17B89687A80F}"/>
              </a:ext>
            </a:extLst>
          </p:cNvPr>
          <p:cNvSpPr txBox="1"/>
          <p:nvPr/>
        </p:nvSpPr>
        <p:spPr>
          <a:xfrm>
            <a:off x="2962275" y="53726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9B6511-116B-40CE-A3E3-5136A2A65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676" y="1164526"/>
            <a:ext cx="7898408" cy="495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19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B2A210-85B0-4B89-B2DD-7EA9EC72E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D9A82B-F22F-4032-909E-CB1EF30A0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766" y="255379"/>
            <a:ext cx="7800019" cy="40195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C2D90A-5585-455D-BA1E-A18AE80AA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616" y="4400549"/>
            <a:ext cx="7630500" cy="109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48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B1EB3E-681A-421F-9901-82A345379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C88026-3CF5-4F2A-9F70-581E3D6161D7}"/>
              </a:ext>
            </a:extLst>
          </p:cNvPr>
          <p:cNvSpPr txBox="1"/>
          <p:nvPr/>
        </p:nvSpPr>
        <p:spPr>
          <a:xfrm>
            <a:off x="2924175" y="2394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Гнучкість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B6B285-A4E0-4D84-9926-5B7B5B53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135" y="608824"/>
            <a:ext cx="6935040" cy="605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77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60BF6D-E431-4571-A6A4-67CECC21D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620" y="647700"/>
            <a:ext cx="6801066" cy="527131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99CB03-8793-41BF-B9B0-BFC6A5C11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74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0DCDE8-5885-4F5F-B610-5F3388CD4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5" y="804384"/>
            <a:ext cx="5989514" cy="49793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2CF9A6-691E-43B1-826C-90E91F76E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78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16643D-E717-40A9-84E5-0F489C735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92" y="1209675"/>
            <a:ext cx="9321069" cy="37757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20576E-4CB1-43A3-AC2D-42687158C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23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700E45-A603-4870-A5B0-D8AA1382B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F1A5C9-6492-4A34-A4D2-576758C57355}"/>
              </a:ext>
            </a:extLst>
          </p:cNvPr>
          <p:cNvSpPr txBox="1"/>
          <p:nvPr/>
        </p:nvSpPr>
        <p:spPr>
          <a:xfrm>
            <a:off x="2200275" y="419483"/>
            <a:ext cx="6619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9D09D3-2360-44A6-B7B8-8E8D63A10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317" y="1312863"/>
            <a:ext cx="8381040" cy="406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68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3EC009-4824-4343-AA0A-CD2E65EEB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73" y="409575"/>
            <a:ext cx="7191747" cy="637243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63D490-32C6-4329-A026-5E20D62FC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41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D8E2F5-F639-4973-A2AF-7CBDB6611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1466EA-C70A-4208-8A25-6B21BA205695}"/>
              </a:ext>
            </a:extLst>
          </p:cNvPr>
          <p:cNvSpPr txBox="1"/>
          <p:nvPr/>
        </p:nvSpPr>
        <p:spPr>
          <a:xfrm>
            <a:off x="2105025" y="238298"/>
            <a:ext cx="716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Роль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1A4C62-FECC-4014-BECF-19E0CA1E5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589" y="636369"/>
            <a:ext cx="7333986" cy="605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93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09EC3A-BBA7-47BA-9318-C68E55B06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2B8D0D-34C0-406F-B45F-6599C4E80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810239"/>
            <a:ext cx="7001131" cy="54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62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A41394-B2E6-4009-B348-8F10548C4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3C1E2C-DC04-43CA-A57D-B5E9CD2C0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892" y="533401"/>
            <a:ext cx="8629064" cy="524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7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7DB50E-B85C-47A4-9F10-6E6D8B1A7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49" y="356140"/>
            <a:ext cx="7233695" cy="61399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511074-C957-4953-B52A-99EF321EA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36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D2DEE3-7473-4B49-B209-8AFABB5FEF50}"/>
              </a:ext>
            </a:extLst>
          </p:cNvPr>
          <p:cNvSpPr txBox="1"/>
          <p:nvPr/>
        </p:nvSpPr>
        <p:spPr>
          <a:xfrm>
            <a:off x="2581275" y="2096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товар, попит,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861782-2AF2-4AA3-8D44-4F4520222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328" y="762001"/>
            <a:ext cx="8111530" cy="5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44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521C9D-0068-47B8-AD66-FE9099DA9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567" y="904875"/>
            <a:ext cx="7953454" cy="484647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F2D4E2-75AE-42D4-A25D-F7341C85C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26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457C71-3B66-46C3-B1AD-06A8B80C8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51" y="1152525"/>
            <a:ext cx="8272248" cy="42825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90BDB1-9EF5-4921-9305-768ED31F0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08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CA9765-E584-4529-816C-61A7D7E43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109826"/>
            <a:ext cx="5457825" cy="674817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1E82B-643F-43C7-A998-3F0ADC7D3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99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427646-F9E7-4D12-ACD2-E4FEB18E1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322263"/>
            <a:ext cx="6225746" cy="596634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0E40A0-EE81-439C-9C3D-EB94771F3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188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183</Words>
  <Application>Microsoft Office PowerPoint</Application>
  <PresentationFormat>Широкоэкранный</PresentationFormat>
  <Paragraphs>27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ТЕМА 4. РИНОК ПРАЦІ ТА ЙОГО РЕГУЛЮВАННЯ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Tamara m</dc:creator>
  <cp:lastModifiedBy>Oksana</cp:lastModifiedBy>
  <cp:revision>22</cp:revision>
  <dcterms:created xsi:type="dcterms:W3CDTF">2023-09-02T13:04:54Z</dcterms:created>
  <dcterms:modified xsi:type="dcterms:W3CDTF">2023-10-02T18:37:40Z</dcterms:modified>
</cp:coreProperties>
</file>