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9" r:id="rId2"/>
    <p:sldId id="256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77" r:id="rId12"/>
    <p:sldId id="278" r:id="rId13"/>
    <p:sldId id="279" r:id="rId14"/>
    <p:sldId id="280" r:id="rId15"/>
    <p:sldId id="282" r:id="rId16"/>
    <p:sldId id="281" r:id="rId17"/>
    <p:sldId id="283" r:id="rId18"/>
    <p:sldId id="284" r:id="rId19"/>
    <p:sldId id="285" r:id="rId20"/>
    <p:sldId id="286" r:id="rId21"/>
    <p:sldId id="287" r:id="rId22"/>
    <p:sldId id="288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7852E-E2D8-499B-8B74-95EE05DABBAC}" type="datetimeFigureOut">
              <a:rPr lang="ru-UA" smtClean="0"/>
              <a:t>05.11.2023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44BA3-B2C2-45E1-97C1-E69B61B770E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9163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44BA3-B2C2-45E1-97C1-E69B61B770E1}" type="slidenum">
              <a:rPr lang="ru-UA" smtClean="0"/>
              <a:t>7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078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FBDD2-9AC8-4228-9C11-BC48620AB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A8657D0-30CF-4510-9FA4-9BD273EE3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22BC6C-CFBA-4148-8876-7C5E04D8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05.11.2023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05B5CA-B879-4C29-A6DC-1CE247AD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72F7D0-23A5-4358-AEEB-97FC80B1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89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0DA09-3741-4C1F-9500-54925BC7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0B12B5-3922-494E-8303-340E5503F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8BB9C6D-BD76-4842-9D03-2E9694EB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05.11.2023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E66F93-05A0-48DD-A323-9E3D7B20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A39822-E627-4918-A4E6-89654795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42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7105A22-C916-49EC-B523-70965B65A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3F6EBA-6910-4148-9B08-C47123D42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5FAE7-2795-44EF-893A-209244FF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05.11.2023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2F544A-ED14-4FCF-A655-FD9BA388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B329C3-A73E-4E0F-B4DB-539C7055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14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46994-6D92-4BB1-8AB6-86DDAC2E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07C72FA-2BE8-409D-A361-76BF4BBB0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A2C392-ED28-4797-889E-BE842C11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05.11.2023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8E54EF-58AA-4BC8-9046-A65C46C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F12686-CEC1-400D-9B1B-74C5E1DF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118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A8FF3-2666-45CB-838D-38F205EDE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0887F7-B4CE-425D-BA6C-51CE7CA33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8AE40F-91FE-4E10-ACB0-43DB9368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05.11.2023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808A59-F1A0-4D31-B2F2-76140BFB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49EC73-739D-4435-81CE-555E7209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46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FC9B4-9ED1-45E4-A863-EB15AEC0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162768-FBA0-415C-A92E-7B371CF20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5D657C-D08C-4617-B8C9-27BF4BB6B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A3E617-4089-43C9-8908-2E434342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05.11.2023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1C04BEB-75DA-4FDC-887D-A15D0711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6468F83-B2E2-4AF2-9DE0-7DAB9D97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179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F41A7-897A-472A-8E6F-20269234A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B001D41-6BFC-4799-92DE-5D12D012C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DC63F6-FFD9-4487-85A0-F0D1C657E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E3A0489-1580-42A4-9237-CABBD8762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2D604C7-9C2A-4F51-A3AE-C3E682147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2E860C3-84A4-468C-801A-41FDB649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05.11.2023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F34593-CCA3-4D2C-ACF0-12E6D95F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A9D7391-F2BB-499B-9D3E-92230B5D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27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6FFFA-81AE-4690-9D4D-A1CE5EA56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8FC9317-97AF-4807-8E4E-4D93F4CF0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05.11.2023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B48C00A-AB46-429D-92E9-59127EBB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B4F8058-6E22-40EE-AAEA-4F2974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743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378453F-11D1-4C5B-8F93-99C8FD33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05.11.2023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7B08E7C-539B-47E5-A137-617D1BEE4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FB762A0-1DEB-46FD-8C8B-40B1F1EC8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338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64A13-0DD1-49BE-AAB7-3F38376F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993921-4A0B-425D-96AD-6C657F27A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DC9D5A-A14F-48A9-87FB-86A72593B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FBE452-7826-4543-AF22-675F2E34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05.11.2023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7FE2A3-C47E-4692-B653-94B9B49F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10C161-EC6D-438F-B368-DE4DE143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08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76630-FD05-4F7F-A45A-805B10CA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03BFC3C-C905-403D-BC08-ABD8945B5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9BA99E6-491D-4FDB-B1BC-E011255C2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18C6B6-3E41-4CFF-9B45-F5AC985E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05.11.2023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7377159-3722-4479-9071-3157DFE7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105986-9EA0-4127-8C40-70882677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7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3455368-4FD5-4BFD-9085-033A3D9C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D2C4A4E-D1B8-45A6-8C1C-34DDDA438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AD74A1-68E5-4E07-89C1-A3D983435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50D4D-3B7B-4EF1-A9DF-6DA167B791D2}" type="datetimeFigureOut">
              <a:rPr lang="uk-UA" smtClean="0"/>
              <a:t>05.11.2023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3CC10E-1C72-430A-B4F9-92386C32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CF5A5-470C-4D94-A791-506FEC41A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273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6113BE-B1F8-4738-B8D4-BB347718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7"/>
            <a:ext cx="12192000" cy="685461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17BB7BE-28D7-4AA2-B4A1-02C25FDCADC7}"/>
              </a:ext>
            </a:extLst>
          </p:cNvPr>
          <p:cNvSpPr txBox="1">
            <a:spLocks/>
          </p:cNvSpPr>
          <p:nvPr/>
        </p:nvSpPr>
        <p:spPr>
          <a:xfrm>
            <a:off x="1485900" y="2633959"/>
            <a:ext cx="7267575" cy="13335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/>
              <a:t>ЕКОНОМІКА ПІДПРИЄМСТВА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650B5-8E84-4330-9856-A83F10621C75}"/>
              </a:ext>
            </a:extLst>
          </p:cNvPr>
          <p:cNvSpPr txBox="1"/>
          <p:nvPr/>
        </p:nvSpPr>
        <p:spPr>
          <a:xfrm>
            <a:off x="3857625" y="4119860"/>
            <a:ext cx="6172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Конспект лекцій</a:t>
            </a:r>
          </a:p>
          <a:p>
            <a:endParaRPr lang="uk-UA" sz="2400" dirty="0"/>
          </a:p>
          <a:p>
            <a:r>
              <a:rPr lang="uk-UA" sz="2400" dirty="0" err="1"/>
              <a:t>к.е.н</a:t>
            </a:r>
            <a:r>
              <a:rPr lang="uk-UA" sz="2400" dirty="0"/>
              <a:t>., доцент Нечипорук Оксана Василівна</a:t>
            </a:r>
          </a:p>
        </p:txBody>
      </p:sp>
    </p:spTree>
    <p:extLst>
      <p:ext uri="{BB962C8B-B14F-4D97-AF65-F5344CB8AC3E}">
        <p14:creationId xmlns:p14="http://schemas.microsoft.com/office/powerpoint/2010/main" val="338612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7465F6-49D2-4BA6-873F-BCDE40348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552464-61A0-4EF4-A5A5-CC7DF9911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49" y="596116"/>
            <a:ext cx="9242591" cy="566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17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005717-5983-48F2-BA4E-633BD6BF2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17D408-1131-4E76-9B9B-17E30B763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86" y="657225"/>
            <a:ext cx="9403956" cy="47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98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E61500-85EF-4819-801A-11CF7F8B1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D9DFC3-0100-4A66-A9FE-F6FA5CA64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16" y="314325"/>
            <a:ext cx="8927675" cy="621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51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0635A1-57FC-4776-8C08-16628B566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78910B-B747-4C52-96D4-DEE8911D7664}"/>
              </a:ext>
            </a:extLst>
          </p:cNvPr>
          <p:cNvSpPr txBox="1"/>
          <p:nvPr/>
        </p:nvSpPr>
        <p:spPr>
          <a:xfrm>
            <a:off x="723900" y="428197"/>
            <a:ext cx="9648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10.2.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DAE2CC-989A-45C1-9912-DF69DEB93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04" y="1284078"/>
            <a:ext cx="9339015" cy="404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24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84CACE-A7DB-4B08-A0E0-569A53FE8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47BCF9-67C7-4FB0-9F55-1B93A4854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415" y="542925"/>
            <a:ext cx="8399327" cy="56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27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5034C7-A7D8-469F-BF45-93C254223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69F9FC-EF04-4A71-86A8-2DB0613BA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648" y="495300"/>
            <a:ext cx="8561081" cy="532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59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D7130A-DAF5-4A98-83A0-86EA3DFB4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11FAD1-8DBB-4B27-9F53-97C509A75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1" y="266135"/>
            <a:ext cx="8153700" cy="65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10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BD4BA2-E597-4DE4-AE6A-0040B87CC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25684B-11DE-4EA1-BC38-92592F640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661" y="561975"/>
            <a:ext cx="8090328" cy="50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98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B1EF72-8C5D-46A1-94B0-5280CFDEC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882F41-44FD-4B0D-A908-EC35577E7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785" y="1230510"/>
            <a:ext cx="9132098" cy="363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42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A435C9-B9E9-4D29-BF6E-7B187E210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8B17B1-7F27-497F-8302-C2507546C81A}"/>
              </a:ext>
            </a:extLst>
          </p:cNvPr>
          <p:cNvSpPr txBox="1"/>
          <p:nvPr/>
        </p:nvSpPr>
        <p:spPr>
          <a:xfrm>
            <a:off x="1333499" y="324535"/>
            <a:ext cx="86391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10.3.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8AE067-2FB0-49D5-99FB-F5153A69A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6" y="878070"/>
            <a:ext cx="8488996" cy="536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2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B3332-7725-4A74-B023-BC004D59A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74713"/>
            <a:ext cx="9144000" cy="8493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10. ІННОВАЦІЙНА </a:t>
            </a:r>
            <a:r>
              <a:rPr lang="uk-UA" sz="2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ДІЯЛЬНІСТЬ ПІДПРИЄМСТВА</a:t>
            </a:r>
            <a:endParaRPr lang="ru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C3CBC08-02B6-4D8C-A45F-784629EF7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2018297"/>
            <a:ext cx="9144000" cy="1655762"/>
          </a:xfrm>
        </p:spPr>
        <p:txBody>
          <a:bodyPr>
            <a:noAutofit/>
          </a:bodyPr>
          <a:lstStyle/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10.1.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10.2.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10.3.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10.4.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активізації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10.5.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10.6.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4" y="47835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80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491997-9572-47F1-8BF0-7DAC07A8A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FB65DF-DBBE-4550-B287-D998695D6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697" y="893357"/>
            <a:ext cx="8581448" cy="253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97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6B850F-278A-4523-AE88-A1C57EF00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60D770-F61F-4268-BB8D-FC71919B0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11" y="799951"/>
            <a:ext cx="9471340" cy="448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1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222756-AB68-43FC-AC7D-35A01D55A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B8B951-2278-4E68-9CB4-F7CDF30CB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07" y="1074528"/>
            <a:ext cx="8990519" cy="426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1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A254C2-AD33-4D26-B18A-C4E5D4141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5192B8-EADF-445C-A99C-3CC086689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807" y="571500"/>
            <a:ext cx="8871943" cy="513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64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274994-FAA4-4AEF-ACB7-364E61A84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E42B2A-1D61-41CA-A161-32295960210E}"/>
              </a:ext>
            </a:extLst>
          </p:cNvPr>
          <p:cNvSpPr txBox="1"/>
          <p:nvPr/>
        </p:nvSpPr>
        <p:spPr>
          <a:xfrm>
            <a:off x="1371599" y="414635"/>
            <a:ext cx="77438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10.4.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активізації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A73EE5-9CA4-4C51-A88E-49F9E3B8C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99" y="1295400"/>
            <a:ext cx="7920423" cy="28861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B253B8E-74DF-456A-8123-091D9C26F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599" y="4108987"/>
            <a:ext cx="7920422" cy="179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1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059038-8084-4B5B-A19F-C7D6F8B6B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A919F2-DF46-4F02-A61B-355983097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195809"/>
            <a:ext cx="6705877" cy="646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19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BB282A-628D-4E38-B9E8-547A9044B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E7E04B-94B8-48A2-8CA4-F02C3860E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036" y="828675"/>
            <a:ext cx="8606986" cy="434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19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B2A210-85B0-4B89-B2DD-7EA9EC72E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C5E8DA-925F-4169-AF72-3B0B594BF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538881"/>
            <a:ext cx="7917460" cy="517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48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B1EB3E-681A-421F-9901-82A345379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2D7E85-8791-4D62-BB61-D13EF8E92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821" y="190500"/>
            <a:ext cx="7495089" cy="20593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AB2C19-D289-4566-8564-B25543F1B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415" y="2347479"/>
            <a:ext cx="7581900" cy="43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77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D8E2F5-F639-4973-A2AF-7CBDB6611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FC95A7-80A1-4543-B26E-E30A2729EF31}"/>
              </a:ext>
            </a:extLst>
          </p:cNvPr>
          <p:cNvSpPr txBox="1"/>
          <p:nvPr/>
        </p:nvSpPr>
        <p:spPr>
          <a:xfrm>
            <a:off x="2114549" y="352598"/>
            <a:ext cx="72104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10.5.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636193-527B-4835-9FE1-A6E2879A0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933450"/>
            <a:ext cx="8091807" cy="53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93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700E45-A603-4870-A5B0-D8AA1382B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662" y="238335"/>
            <a:ext cx="1357126" cy="10745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A110E5-BEAE-47DE-A080-C7CAF9C7B69B}"/>
              </a:ext>
            </a:extLst>
          </p:cNvPr>
          <p:cNvSpPr txBox="1"/>
          <p:nvPr/>
        </p:nvSpPr>
        <p:spPr>
          <a:xfrm>
            <a:off x="1762122" y="238335"/>
            <a:ext cx="74961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10.1.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E0B2E7-CEB7-42D1-BA01-5CE8DAAA6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80" y="1408113"/>
            <a:ext cx="9454257" cy="432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68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09EC3A-BBA7-47BA-9318-C68E55B06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E742FE-989F-42DD-AA18-2EFC464A5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602" y="466725"/>
            <a:ext cx="8482206" cy="578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62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A41394-B2E6-4009-B348-8F10548C4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6A390A-70DA-44FE-8E4E-E829DA982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527" y="664603"/>
            <a:ext cx="8196027" cy="18040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58AE72-9510-4AA6-A8E1-0A7EA17BE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771" y="2569602"/>
            <a:ext cx="8420783" cy="265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79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B9F0C7-46A2-4AD0-99B8-836A95511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766E33-A145-4A36-A5D6-72A7CDFBFF64}"/>
              </a:ext>
            </a:extLst>
          </p:cNvPr>
          <p:cNvSpPr txBox="1"/>
          <p:nvPr/>
        </p:nvSpPr>
        <p:spPr>
          <a:xfrm>
            <a:off x="1076325" y="428197"/>
            <a:ext cx="88201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10.6.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253C56-37FA-4530-B679-7C441CAC5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5" y="1190283"/>
            <a:ext cx="7477125" cy="510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73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23CDD2-ED03-46A6-9E94-4960E1FA5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8CDD76-DECA-4C47-B7E4-14B989DBD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158" y="283953"/>
            <a:ext cx="7312976" cy="41986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9A4DBD-756E-4C99-AADA-B4CE3EA99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408" y="4482625"/>
            <a:ext cx="7217726" cy="84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75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583889-9B8C-483B-8106-D6E7519DD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35922-C6CB-4CD6-8CD7-4D539DC1D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603754"/>
            <a:ext cx="7837453" cy="526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671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C8EEA0-A91D-42F8-A183-44E0F3CBF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C5E37A-1C93-4726-8F24-02A6AEF8A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288" y="447675"/>
            <a:ext cx="8323197" cy="510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791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5D86AD-21F6-49D7-8579-B6AEAF2D9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802D02-071A-43C4-8F65-BC3D9E46E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75" y="146479"/>
            <a:ext cx="7706015" cy="640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016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F3963F-9912-4B5E-B014-437F3D97A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66A7AF-E14F-4D65-A0BD-0B60068C7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759" y="1409701"/>
            <a:ext cx="8493241" cy="287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830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AFAD2B-93AB-4D8F-9D39-05E65D67D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7C9C08-26C3-4EA7-9D63-8C0617187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12782"/>
            <a:ext cx="7904136" cy="574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421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BBDAC6-0169-4E65-91D5-33817ACEE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2FFEA2-9CAE-409F-B05C-C82FA5772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547" y="400051"/>
            <a:ext cx="7823336" cy="18117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D99BCB-2364-49BA-A6F3-88B6A5EBF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774" y="2211771"/>
            <a:ext cx="7823336" cy="344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1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7538E7-2345-4B63-A8CB-AB6D11D94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12" y="535367"/>
            <a:ext cx="8480916" cy="12648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291FFB-25C2-480F-A26F-4DDDFD8AE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362" y="3406138"/>
            <a:ext cx="175275" cy="457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D41AA6-0656-448D-85F6-6EB42BD967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197" y="1800225"/>
            <a:ext cx="8738553" cy="48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446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3229C5-8B77-4E92-8EFA-9D12AEA66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338852-EE87-4F52-9455-66FBAB5B5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225" y="239399"/>
            <a:ext cx="7669815" cy="615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560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9EFECB-83E1-4541-9C0F-80180DFAC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ADA2AC-61D1-4B49-871B-67752C39A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378745"/>
            <a:ext cx="8121295" cy="598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29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43C477-1673-485A-BD25-DE460ADF6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BD8551-5414-404B-9098-8C9BDDD39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34" y="1558234"/>
            <a:ext cx="10069935" cy="374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71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440899-DBF0-4C33-8F95-7CE5CACE3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F5B772-0FF2-454D-824F-5C4AE7E45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834" y="373272"/>
            <a:ext cx="8005844" cy="9105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43EC37-70AA-42FD-8D9D-039241589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608" y="1322375"/>
            <a:ext cx="8005843" cy="17333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92F4BA-2BCF-483E-A67C-BF5108857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060" y="3289869"/>
            <a:ext cx="8110617" cy="227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5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745C80-87B6-4FDA-8984-84FE1FD2D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2318F1-8349-485D-8807-621892DEE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135" y="445834"/>
            <a:ext cx="8392039" cy="12287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E6F71C-24E3-4A4B-B9AE-6683BDC0D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135" y="1906726"/>
            <a:ext cx="8392039" cy="366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0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290FFC-E498-4129-82BB-B804E4253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D2C4F5-BC49-4F6F-9987-4B80FB10A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45" y="542925"/>
            <a:ext cx="8721445" cy="537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7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80DE4F-EB31-4E15-BC5A-481BB079E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76DDA2-41D2-475D-8570-00238344A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951" y="314446"/>
            <a:ext cx="8107996" cy="622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368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129</Words>
  <Application>Microsoft Office PowerPoint</Application>
  <PresentationFormat>Широкоэкранный</PresentationFormat>
  <Paragraphs>19</Paragraphs>
  <Slides>41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ТЕМА 10. ІННОВАЦІЙНА ДІЯЛЬНІСТЬ ПІДПРИЄМСТВА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Tamara m</dc:creator>
  <cp:lastModifiedBy>Oksana</cp:lastModifiedBy>
  <cp:revision>38</cp:revision>
  <dcterms:created xsi:type="dcterms:W3CDTF">2023-09-02T13:04:54Z</dcterms:created>
  <dcterms:modified xsi:type="dcterms:W3CDTF">2023-11-05T18:16:25Z</dcterms:modified>
</cp:coreProperties>
</file>