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</p:sldMasterIdLst>
  <p:notesMasterIdLst>
    <p:notesMasterId r:id="rId1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-72" y="-11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8657430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"/>
          <p:cNvSpPr txBox="1">
            <a:spLocks noGrp="1"/>
          </p:cNvSpPr>
          <p:nvPr>
            <p:ph type="subTitle" idx="1"/>
          </p:nvPr>
        </p:nvSpPr>
        <p:spPr>
          <a:xfrm>
            <a:off x="2051050" y="3500438"/>
            <a:ext cx="481171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Times New Roman"/>
              <a:buNone/>
              <a:defRPr sz="1600" b="0" i="1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2"/>
          <p:cNvSpPr txBox="1">
            <a:spLocks noGrp="1"/>
          </p:cNvSpPr>
          <p:nvPr>
            <p:ph type="ctrTitle"/>
          </p:nvPr>
        </p:nvSpPr>
        <p:spPr>
          <a:xfrm>
            <a:off x="1619250" y="1700213"/>
            <a:ext cx="60198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2"/>
          <p:cNvSpPr txBox="1">
            <a:spLocks noGrp="1"/>
          </p:cNvSpPr>
          <p:nvPr>
            <p:ph type="dt" idx="10"/>
          </p:nvPr>
        </p:nvSpPr>
        <p:spPr>
          <a:xfrm>
            <a:off x="231775" y="6445250"/>
            <a:ext cx="2205037" cy="3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Google Shape;80;p2"/>
          <p:cNvSpPr txBox="1">
            <a:spLocks noGrp="1"/>
          </p:cNvSpPr>
          <p:nvPr>
            <p:ph type="ftr" idx="11"/>
          </p:nvPr>
        </p:nvSpPr>
        <p:spPr>
          <a:xfrm>
            <a:off x="2574925" y="6445250"/>
            <a:ext cx="2990850" cy="3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Google Shape;81;p2"/>
          <p:cNvSpPr txBox="1">
            <a:spLocks noGrp="1"/>
          </p:cNvSpPr>
          <p:nvPr>
            <p:ph type="sldNum" idx="12"/>
          </p:nvPr>
        </p:nvSpPr>
        <p:spPr>
          <a:xfrm>
            <a:off x="5700712" y="6445250"/>
            <a:ext cx="2205037" cy="3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6" name="Google Shape;146;p1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7" name="Google Shape;147;p1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8" name="Google Shape;148;p1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9" name="Google Shape;149;p1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0" name="Google Shape;150;p12"/>
          <p:cNvSpPr txBox="1">
            <a:spLocks noGrp="1"/>
          </p:cNvSpPr>
          <p:nvPr>
            <p:ph type="dt" idx="10"/>
          </p:nvPr>
        </p:nvSpPr>
        <p:spPr>
          <a:xfrm>
            <a:off x="3048000" y="6311900"/>
            <a:ext cx="1712912" cy="290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1" name="Google Shape;151;p12"/>
          <p:cNvSpPr txBox="1">
            <a:spLocks noGrp="1"/>
          </p:cNvSpPr>
          <p:nvPr>
            <p:ph type="ftr" idx="11"/>
          </p:nvPr>
        </p:nvSpPr>
        <p:spPr>
          <a:xfrm>
            <a:off x="4830762" y="6323012"/>
            <a:ext cx="2311400" cy="290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2" name="Google Shape;152;p12"/>
          <p:cNvSpPr txBox="1">
            <a:spLocks noGrp="1"/>
          </p:cNvSpPr>
          <p:nvPr>
            <p:ph type="sldNum" idx="12"/>
          </p:nvPr>
        </p:nvSpPr>
        <p:spPr>
          <a:xfrm>
            <a:off x="7092950" y="5445125"/>
            <a:ext cx="1616075" cy="290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3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5" name="Google Shape;155;p13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6" name="Google Shape;156;p13"/>
          <p:cNvSpPr txBox="1">
            <a:spLocks noGrp="1"/>
          </p:cNvSpPr>
          <p:nvPr>
            <p:ph type="dt" idx="10"/>
          </p:nvPr>
        </p:nvSpPr>
        <p:spPr>
          <a:xfrm>
            <a:off x="3048000" y="6311900"/>
            <a:ext cx="1712912" cy="290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7" name="Google Shape;157;p13"/>
          <p:cNvSpPr txBox="1">
            <a:spLocks noGrp="1"/>
          </p:cNvSpPr>
          <p:nvPr>
            <p:ph type="ftr" idx="11"/>
          </p:nvPr>
        </p:nvSpPr>
        <p:spPr>
          <a:xfrm>
            <a:off x="4830762" y="6323012"/>
            <a:ext cx="2311400" cy="290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8" name="Google Shape;158;p13"/>
          <p:cNvSpPr txBox="1">
            <a:spLocks noGrp="1"/>
          </p:cNvSpPr>
          <p:nvPr>
            <p:ph type="sldNum" idx="12"/>
          </p:nvPr>
        </p:nvSpPr>
        <p:spPr>
          <a:xfrm>
            <a:off x="7092950" y="5445125"/>
            <a:ext cx="1616075" cy="290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"/>
          <p:cNvSpPr txBox="1">
            <a:spLocks noGrp="1"/>
          </p:cNvSpPr>
          <p:nvPr>
            <p:ph type="title"/>
          </p:nvPr>
        </p:nvSpPr>
        <p:spPr>
          <a:xfrm>
            <a:off x="457200" y="238125"/>
            <a:ext cx="7643812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" name="Google Shape;98;p4"/>
          <p:cNvSpPr txBox="1">
            <a:spLocks noGrp="1"/>
          </p:cNvSpPr>
          <p:nvPr>
            <p:ph type="body" idx="1"/>
          </p:nvPr>
        </p:nvSpPr>
        <p:spPr>
          <a:xfrm>
            <a:off x="468312" y="1341437"/>
            <a:ext cx="8229600" cy="473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9" name="Google Shape;99;p4"/>
          <p:cNvSpPr txBox="1">
            <a:spLocks noGrp="1"/>
          </p:cNvSpPr>
          <p:nvPr>
            <p:ph type="dt" idx="10"/>
          </p:nvPr>
        </p:nvSpPr>
        <p:spPr>
          <a:xfrm>
            <a:off x="3048000" y="6311900"/>
            <a:ext cx="1712912" cy="290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0" name="Google Shape;100;p4"/>
          <p:cNvSpPr txBox="1">
            <a:spLocks noGrp="1"/>
          </p:cNvSpPr>
          <p:nvPr>
            <p:ph type="ftr" idx="11"/>
          </p:nvPr>
        </p:nvSpPr>
        <p:spPr>
          <a:xfrm>
            <a:off x="4830762" y="6323012"/>
            <a:ext cx="2311400" cy="290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Google Shape;101;p4"/>
          <p:cNvSpPr txBox="1">
            <a:spLocks noGrp="1"/>
          </p:cNvSpPr>
          <p:nvPr>
            <p:ph type="sldNum" idx="12"/>
          </p:nvPr>
        </p:nvSpPr>
        <p:spPr>
          <a:xfrm>
            <a:off x="7092950" y="5445125"/>
            <a:ext cx="1616075" cy="290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5"/>
          <p:cNvSpPr txBox="1">
            <a:spLocks noGrp="1"/>
          </p:cNvSpPr>
          <p:nvPr>
            <p:ph type="title"/>
          </p:nvPr>
        </p:nvSpPr>
        <p:spPr>
          <a:xfrm>
            <a:off x="457200" y="238125"/>
            <a:ext cx="7643812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Google Shape;104;p5"/>
          <p:cNvSpPr txBox="1">
            <a:spLocks noGrp="1"/>
          </p:cNvSpPr>
          <p:nvPr>
            <p:ph type="body" idx="1"/>
          </p:nvPr>
        </p:nvSpPr>
        <p:spPr>
          <a:xfrm>
            <a:off x="468313" y="1341438"/>
            <a:ext cx="4038600" cy="473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Google Shape;105;p5"/>
          <p:cNvSpPr txBox="1">
            <a:spLocks noGrp="1"/>
          </p:cNvSpPr>
          <p:nvPr>
            <p:ph type="body" idx="2"/>
          </p:nvPr>
        </p:nvSpPr>
        <p:spPr>
          <a:xfrm>
            <a:off x="4659313" y="1341438"/>
            <a:ext cx="4038600" cy="473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6" name="Google Shape;106;p5"/>
          <p:cNvSpPr txBox="1">
            <a:spLocks noGrp="1"/>
          </p:cNvSpPr>
          <p:nvPr>
            <p:ph type="dt" idx="10"/>
          </p:nvPr>
        </p:nvSpPr>
        <p:spPr>
          <a:xfrm>
            <a:off x="3048000" y="6311900"/>
            <a:ext cx="1712912" cy="290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7" name="Google Shape;107;p5"/>
          <p:cNvSpPr txBox="1">
            <a:spLocks noGrp="1"/>
          </p:cNvSpPr>
          <p:nvPr>
            <p:ph type="ftr" idx="11"/>
          </p:nvPr>
        </p:nvSpPr>
        <p:spPr>
          <a:xfrm>
            <a:off x="4830762" y="6323012"/>
            <a:ext cx="2311400" cy="290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8" name="Google Shape;108;p5"/>
          <p:cNvSpPr txBox="1">
            <a:spLocks noGrp="1"/>
          </p:cNvSpPr>
          <p:nvPr>
            <p:ph type="sldNum" idx="12"/>
          </p:nvPr>
        </p:nvSpPr>
        <p:spPr>
          <a:xfrm>
            <a:off x="7092950" y="5445125"/>
            <a:ext cx="1616075" cy="290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6"/>
          <p:cNvSpPr txBox="1">
            <a:spLocks noGrp="1"/>
          </p:cNvSpPr>
          <p:nvPr>
            <p:ph type="title"/>
          </p:nvPr>
        </p:nvSpPr>
        <p:spPr>
          <a:xfrm rot="5400000">
            <a:off x="4749800" y="2127250"/>
            <a:ext cx="5837238" cy="2058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1" name="Google Shape;111;p6"/>
          <p:cNvSpPr txBox="1">
            <a:spLocks noGrp="1"/>
          </p:cNvSpPr>
          <p:nvPr>
            <p:ph type="body" idx="1"/>
          </p:nvPr>
        </p:nvSpPr>
        <p:spPr>
          <a:xfrm rot="5400000">
            <a:off x="553244" y="142082"/>
            <a:ext cx="5837238" cy="6029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2" name="Google Shape;112;p6"/>
          <p:cNvSpPr txBox="1">
            <a:spLocks noGrp="1"/>
          </p:cNvSpPr>
          <p:nvPr>
            <p:ph type="dt" idx="10"/>
          </p:nvPr>
        </p:nvSpPr>
        <p:spPr>
          <a:xfrm>
            <a:off x="3048000" y="6311900"/>
            <a:ext cx="1712912" cy="290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3" name="Google Shape;113;p6"/>
          <p:cNvSpPr txBox="1">
            <a:spLocks noGrp="1"/>
          </p:cNvSpPr>
          <p:nvPr>
            <p:ph type="ftr" idx="11"/>
          </p:nvPr>
        </p:nvSpPr>
        <p:spPr>
          <a:xfrm>
            <a:off x="4830762" y="6323012"/>
            <a:ext cx="2311400" cy="290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4" name="Google Shape;114;p6"/>
          <p:cNvSpPr txBox="1">
            <a:spLocks noGrp="1"/>
          </p:cNvSpPr>
          <p:nvPr>
            <p:ph type="sldNum" idx="12"/>
          </p:nvPr>
        </p:nvSpPr>
        <p:spPr>
          <a:xfrm>
            <a:off x="7092950" y="5445125"/>
            <a:ext cx="1616075" cy="290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7"/>
          <p:cNvSpPr txBox="1">
            <a:spLocks noGrp="1"/>
          </p:cNvSpPr>
          <p:nvPr>
            <p:ph type="title"/>
          </p:nvPr>
        </p:nvSpPr>
        <p:spPr>
          <a:xfrm>
            <a:off x="457200" y="238125"/>
            <a:ext cx="7643812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Google Shape;117;p7"/>
          <p:cNvSpPr txBox="1">
            <a:spLocks noGrp="1"/>
          </p:cNvSpPr>
          <p:nvPr>
            <p:ph type="body" idx="1"/>
          </p:nvPr>
        </p:nvSpPr>
        <p:spPr>
          <a:xfrm rot="5400000">
            <a:off x="2216149" y="-406401"/>
            <a:ext cx="4733925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8" name="Google Shape;118;p7"/>
          <p:cNvSpPr txBox="1">
            <a:spLocks noGrp="1"/>
          </p:cNvSpPr>
          <p:nvPr>
            <p:ph type="dt" idx="10"/>
          </p:nvPr>
        </p:nvSpPr>
        <p:spPr>
          <a:xfrm>
            <a:off x="3048000" y="6311900"/>
            <a:ext cx="1712912" cy="290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9" name="Google Shape;119;p7"/>
          <p:cNvSpPr txBox="1">
            <a:spLocks noGrp="1"/>
          </p:cNvSpPr>
          <p:nvPr>
            <p:ph type="ftr" idx="11"/>
          </p:nvPr>
        </p:nvSpPr>
        <p:spPr>
          <a:xfrm>
            <a:off x="4830762" y="6323012"/>
            <a:ext cx="2311400" cy="290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0" name="Google Shape;120;p7"/>
          <p:cNvSpPr txBox="1">
            <a:spLocks noGrp="1"/>
          </p:cNvSpPr>
          <p:nvPr>
            <p:ph type="sldNum" idx="12"/>
          </p:nvPr>
        </p:nvSpPr>
        <p:spPr>
          <a:xfrm>
            <a:off x="7092950" y="5445125"/>
            <a:ext cx="1616075" cy="290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3" name="Google Shape;123;p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4" name="Google Shape;124;p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5" name="Google Shape;125;p8"/>
          <p:cNvSpPr txBox="1">
            <a:spLocks noGrp="1"/>
          </p:cNvSpPr>
          <p:nvPr>
            <p:ph type="dt" idx="10"/>
          </p:nvPr>
        </p:nvSpPr>
        <p:spPr>
          <a:xfrm>
            <a:off x="3048000" y="6311900"/>
            <a:ext cx="1712912" cy="290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ftr" idx="11"/>
          </p:nvPr>
        </p:nvSpPr>
        <p:spPr>
          <a:xfrm>
            <a:off x="4830762" y="6323012"/>
            <a:ext cx="2311400" cy="290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7" name="Google Shape;127;p8"/>
          <p:cNvSpPr txBox="1">
            <a:spLocks noGrp="1"/>
          </p:cNvSpPr>
          <p:nvPr>
            <p:ph type="sldNum" idx="12"/>
          </p:nvPr>
        </p:nvSpPr>
        <p:spPr>
          <a:xfrm>
            <a:off x="7092950" y="5445125"/>
            <a:ext cx="1616075" cy="290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0" name="Google Shape;13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1" name="Google Shape;13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dt" idx="10"/>
          </p:nvPr>
        </p:nvSpPr>
        <p:spPr>
          <a:xfrm>
            <a:off x="3048000" y="6311900"/>
            <a:ext cx="1712912" cy="290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ftr" idx="11"/>
          </p:nvPr>
        </p:nvSpPr>
        <p:spPr>
          <a:xfrm>
            <a:off x="4830762" y="6323012"/>
            <a:ext cx="2311400" cy="290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sldNum" idx="12"/>
          </p:nvPr>
        </p:nvSpPr>
        <p:spPr>
          <a:xfrm>
            <a:off x="7092950" y="5445125"/>
            <a:ext cx="1616075" cy="290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0"/>
          <p:cNvSpPr txBox="1">
            <a:spLocks noGrp="1"/>
          </p:cNvSpPr>
          <p:nvPr>
            <p:ph type="dt" idx="10"/>
          </p:nvPr>
        </p:nvSpPr>
        <p:spPr>
          <a:xfrm>
            <a:off x="3048000" y="6311900"/>
            <a:ext cx="1712912" cy="290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7" name="Google Shape;137;p10"/>
          <p:cNvSpPr txBox="1">
            <a:spLocks noGrp="1"/>
          </p:cNvSpPr>
          <p:nvPr>
            <p:ph type="ftr" idx="11"/>
          </p:nvPr>
        </p:nvSpPr>
        <p:spPr>
          <a:xfrm>
            <a:off x="4830762" y="6323012"/>
            <a:ext cx="2311400" cy="290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8" name="Google Shape;138;p10"/>
          <p:cNvSpPr txBox="1">
            <a:spLocks noGrp="1"/>
          </p:cNvSpPr>
          <p:nvPr>
            <p:ph type="sldNum" idx="12"/>
          </p:nvPr>
        </p:nvSpPr>
        <p:spPr>
          <a:xfrm>
            <a:off x="7092950" y="5445125"/>
            <a:ext cx="1616075" cy="290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1"/>
          <p:cNvSpPr txBox="1">
            <a:spLocks noGrp="1"/>
          </p:cNvSpPr>
          <p:nvPr>
            <p:ph type="title"/>
          </p:nvPr>
        </p:nvSpPr>
        <p:spPr>
          <a:xfrm>
            <a:off x="457200" y="238125"/>
            <a:ext cx="7643812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1" name="Google Shape;141;p11"/>
          <p:cNvSpPr txBox="1">
            <a:spLocks noGrp="1"/>
          </p:cNvSpPr>
          <p:nvPr>
            <p:ph type="dt" idx="10"/>
          </p:nvPr>
        </p:nvSpPr>
        <p:spPr>
          <a:xfrm>
            <a:off x="3048000" y="6311900"/>
            <a:ext cx="1712912" cy="290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2" name="Google Shape;142;p11"/>
          <p:cNvSpPr txBox="1">
            <a:spLocks noGrp="1"/>
          </p:cNvSpPr>
          <p:nvPr>
            <p:ph type="ftr" idx="11"/>
          </p:nvPr>
        </p:nvSpPr>
        <p:spPr>
          <a:xfrm>
            <a:off x="4830762" y="6323012"/>
            <a:ext cx="2311400" cy="290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3" name="Google Shape;143;p11"/>
          <p:cNvSpPr txBox="1">
            <a:spLocks noGrp="1"/>
          </p:cNvSpPr>
          <p:nvPr>
            <p:ph type="sldNum" idx="12"/>
          </p:nvPr>
        </p:nvSpPr>
        <p:spPr>
          <a:xfrm>
            <a:off x="7092950" y="5445125"/>
            <a:ext cx="1616075" cy="290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5321300" y="115887"/>
            <a:ext cx="3822700" cy="6765925"/>
          </a:xfrm>
          <a:custGeom>
            <a:avLst/>
            <a:gdLst/>
            <a:ahLst/>
            <a:cxnLst/>
            <a:rect l="l" t="t" r="r" b="b"/>
            <a:pathLst>
              <a:path w="2502" h="4352" extrusionOk="0">
                <a:moveTo>
                  <a:pt x="882" y="17"/>
                </a:moveTo>
                <a:cubicBezTo>
                  <a:pt x="2077" y="287"/>
                  <a:pt x="2361" y="1554"/>
                  <a:pt x="2105" y="2560"/>
                </a:cubicBezTo>
                <a:cubicBezTo>
                  <a:pt x="1849" y="3566"/>
                  <a:pt x="905" y="3993"/>
                  <a:pt x="0" y="4344"/>
                </a:cubicBezTo>
                <a:lnTo>
                  <a:pt x="1242" y="4352"/>
                </a:lnTo>
                <a:cubicBezTo>
                  <a:pt x="1563" y="4096"/>
                  <a:pt x="2205" y="3360"/>
                  <a:pt x="2336" y="2584"/>
                </a:cubicBezTo>
                <a:cubicBezTo>
                  <a:pt x="2468" y="1808"/>
                  <a:pt x="2502" y="416"/>
                  <a:pt x="1186" y="0"/>
                </a:cubicBezTo>
                <a:lnTo>
                  <a:pt x="882" y="17"/>
                </a:lnTo>
                <a:close/>
              </a:path>
            </a:pathLst>
          </a:custGeom>
          <a:gradFill>
            <a:gsLst>
              <a:gs pos="0">
                <a:srgbClr val="E3FED8"/>
              </a:gs>
              <a:gs pos="100000">
                <a:srgbClr val="99FA72"/>
              </a:gs>
            </a:gsLst>
            <a:lin ang="5400000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" name="Google Shape;11;p1"/>
          <p:cNvGrpSpPr/>
          <p:nvPr/>
        </p:nvGrpSpPr>
        <p:grpSpPr>
          <a:xfrm>
            <a:off x="755650" y="1196975"/>
            <a:ext cx="7848599" cy="4859338"/>
            <a:chOff x="152400" y="808037"/>
            <a:chExt cx="8458199" cy="5662613"/>
          </a:xfrm>
        </p:grpSpPr>
        <p:grpSp>
          <p:nvGrpSpPr>
            <p:cNvPr id="12" name="Google Shape;12;p1"/>
            <p:cNvGrpSpPr/>
            <p:nvPr/>
          </p:nvGrpSpPr>
          <p:grpSpPr>
            <a:xfrm>
              <a:off x="400050" y="808037"/>
              <a:ext cx="1000125" cy="5632450"/>
              <a:chOff x="400050" y="808037"/>
              <a:chExt cx="1000125" cy="5632450"/>
            </a:xfrm>
          </p:grpSpPr>
          <p:cxnSp>
            <p:nvCxnSpPr>
              <p:cNvPr id="13" name="Google Shape;13;p1"/>
              <p:cNvCxnSpPr/>
              <p:nvPr/>
            </p:nvCxnSpPr>
            <p:spPr>
              <a:xfrm rot="10800000">
                <a:off x="400050" y="820737"/>
                <a:ext cx="0" cy="5600700"/>
              </a:xfrm>
              <a:prstGeom prst="straightConnector1">
                <a:avLst/>
              </a:prstGeom>
              <a:noFill/>
              <a:ln w="12700" cap="flat" cmpd="sng">
                <a:solidFill>
                  <a:srgbClr val="C0C0C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14" name="Google Shape;14;p1"/>
              <p:cNvCxnSpPr/>
              <p:nvPr/>
            </p:nvCxnSpPr>
            <p:spPr>
              <a:xfrm rot="10800000">
                <a:off x="722312" y="808037"/>
                <a:ext cx="0" cy="5600700"/>
              </a:xfrm>
              <a:prstGeom prst="straightConnector1">
                <a:avLst/>
              </a:prstGeom>
              <a:noFill/>
              <a:ln w="12700" cap="flat" cmpd="sng">
                <a:solidFill>
                  <a:srgbClr val="C0C0C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15" name="Google Shape;15;p1"/>
              <p:cNvCxnSpPr/>
              <p:nvPr/>
            </p:nvCxnSpPr>
            <p:spPr>
              <a:xfrm rot="10800000">
                <a:off x="1066800" y="838200"/>
                <a:ext cx="0" cy="5602287"/>
              </a:xfrm>
              <a:prstGeom prst="straightConnector1">
                <a:avLst/>
              </a:prstGeom>
              <a:noFill/>
              <a:ln w="12700" cap="flat" cmpd="sng">
                <a:solidFill>
                  <a:srgbClr val="C0C0C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16" name="Google Shape;16;p1"/>
              <p:cNvCxnSpPr/>
              <p:nvPr/>
            </p:nvCxnSpPr>
            <p:spPr>
              <a:xfrm rot="10800000">
                <a:off x="1400175" y="838200"/>
                <a:ext cx="0" cy="5600700"/>
              </a:xfrm>
              <a:prstGeom prst="straightConnector1">
                <a:avLst/>
              </a:prstGeom>
              <a:noFill/>
              <a:ln w="12700" cap="flat" cmpd="sng">
                <a:solidFill>
                  <a:srgbClr val="C0C0C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</p:grpSp>
        <p:grpSp>
          <p:nvGrpSpPr>
            <p:cNvPr id="17" name="Google Shape;17;p1"/>
            <p:cNvGrpSpPr/>
            <p:nvPr/>
          </p:nvGrpSpPr>
          <p:grpSpPr>
            <a:xfrm rot="5400000">
              <a:off x="1845469" y="-615156"/>
              <a:ext cx="5072062" cy="8458199"/>
              <a:chOff x="2597150" y="1225550"/>
              <a:chExt cx="5815012" cy="6505574"/>
            </a:xfrm>
          </p:grpSpPr>
          <p:grpSp>
            <p:nvGrpSpPr>
              <p:cNvPr id="18" name="Google Shape;18;p1"/>
              <p:cNvGrpSpPr/>
              <p:nvPr/>
            </p:nvGrpSpPr>
            <p:grpSpPr>
              <a:xfrm>
                <a:off x="2597150" y="1243012"/>
                <a:ext cx="1165225" cy="6488112"/>
                <a:chOff x="2597150" y="1243012"/>
                <a:chExt cx="1165225" cy="6488112"/>
              </a:xfrm>
            </p:grpSpPr>
            <p:cxnSp>
              <p:nvCxnSpPr>
                <p:cNvPr id="19" name="Google Shape;19;p1"/>
                <p:cNvCxnSpPr/>
                <p:nvPr/>
              </p:nvCxnSpPr>
              <p:spPr>
                <a:xfrm rot="10800000">
                  <a:off x="2597150" y="1309687"/>
                  <a:ext cx="0" cy="6421437"/>
                </a:xfrm>
                <a:prstGeom prst="straightConnector1">
                  <a:avLst/>
                </a:prstGeom>
                <a:noFill/>
                <a:ln w="12700" cap="flat" cmpd="sng">
                  <a:solidFill>
                    <a:srgbClr val="C0C0C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20" name="Google Shape;20;p1"/>
                <p:cNvCxnSpPr/>
                <p:nvPr/>
              </p:nvCxnSpPr>
              <p:spPr>
                <a:xfrm rot="10800000">
                  <a:off x="2987675" y="1243012"/>
                  <a:ext cx="0" cy="6421437"/>
                </a:xfrm>
                <a:prstGeom prst="straightConnector1">
                  <a:avLst/>
                </a:prstGeom>
                <a:noFill/>
                <a:ln w="12700" cap="flat" cmpd="sng">
                  <a:solidFill>
                    <a:srgbClr val="C0C0C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21" name="Google Shape;21;p1"/>
                <p:cNvCxnSpPr/>
                <p:nvPr/>
              </p:nvCxnSpPr>
              <p:spPr>
                <a:xfrm rot="10800000">
                  <a:off x="3371850" y="1277937"/>
                  <a:ext cx="0" cy="6421437"/>
                </a:xfrm>
                <a:prstGeom prst="straightConnector1">
                  <a:avLst/>
                </a:prstGeom>
                <a:noFill/>
                <a:ln w="12700" cap="flat" cmpd="sng">
                  <a:solidFill>
                    <a:srgbClr val="C0C0C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22" name="Google Shape;22;p1"/>
                <p:cNvCxnSpPr/>
                <p:nvPr/>
              </p:nvCxnSpPr>
              <p:spPr>
                <a:xfrm rot="10800000">
                  <a:off x="3762375" y="1298574"/>
                  <a:ext cx="0" cy="6421437"/>
                </a:xfrm>
                <a:prstGeom prst="straightConnector1">
                  <a:avLst/>
                </a:prstGeom>
                <a:noFill/>
                <a:ln w="12700" cap="flat" cmpd="sng">
                  <a:solidFill>
                    <a:srgbClr val="C0C0C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23" name="Google Shape;23;p1"/>
              <p:cNvGrpSpPr/>
              <p:nvPr/>
            </p:nvGrpSpPr>
            <p:grpSpPr>
              <a:xfrm>
                <a:off x="4137025" y="1225550"/>
                <a:ext cx="1165225" cy="6488112"/>
                <a:chOff x="2597150" y="1243012"/>
                <a:chExt cx="1165225" cy="6488112"/>
              </a:xfrm>
            </p:grpSpPr>
            <p:cxnSp>
              <p:nvCxnSpPr>
                <p:cNvPr id="24" name="Google Shape;24;p1"/>
                <p:cNvCxnSpPr/>
                <p:nvPr/>
              </p:nvCxnSpPr>
              <p:spPr>
                <a:xfrm rot="10800000">
                  <a:off x="2597150" y="1309687"/>
                  <a:ext cx="0" cy="6421437"/>
                </a:xfrm>
                <a:prstGeom prst="straightConnector1">
                  <a:avLst/>
                </a:prstGeom>
                <a:noFill/>
                <a:ln w="12700" cap="flat" cmpd="sng">
                  <a:solidFill>
                    <a:srgbClr val="C0C0C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25" name="Google Shape;25;p1"/>
                <p:cNvCxnSpPr/>
                <p:nvPr/>
              </p:nvCxnSpPr>
              <p:spPr>
                <a:xfrm rot="10800000">
                  <a:off x="2987675" y="1243012"/>
                  <a:ext cx="0" cy="6421437"/>
                </a:xfrm>
                <a:prstGeom prst="straightConnector1">
                  <a:avLst/>
                </a:prstGeom>
                <a:noFill/>
                <a:ln w="12700" cap="flat" cmpd="sng">
                  <a:solidFill>
                    <a:srgbClr val="C0C0C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26" name="Google Shape;26;p1"/>
                <p:cNvCxnSpPr/>
                <p:nvPr/>
              </p:nvCxnSpPr>
              <p:spPr>
                <a:xfrm rot="10800000">
                  <a:off x="3371850" y="1277937"/>
                  <a:ext cx="0" cy="6421437"/>
                </a:xfrm>
                <a:prstGeom prst="straightConnector1">
                  <a:avLst/>
                </a:prstGeom>
                <a:noFill/>
                <a:ln w="12700" cap="flat" cmpd="sng">
                  <a:solidFill>
                    <a:srgbClr val="C0C0C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27" name="Google Shape;27;p1"/>
                <p:cNvCxnSpPr/>
                <p:nvPr/>
              </p:nvCxnSpPr>
              <p:spPr>
                <a:xfrm rot="10800000">
                  <a:off x="3762375" y="1298574"/>
                  <a:ext cx="0" cy="6421437"/>
                </a:xfrm>
                <a:prstGeom prst="straightConnector1">
                  <a:avLst/>
                </a:prstGeom>
                <a:noFill/>
                <a:ln w="12700" cap="flat" cmpd="sng">
                  <a:solidFill>
                    <a:srgbClr val="C0C0C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28" name="Google Shape;28;p1"/>
              <p:cNvGrpSpPr/>
              <p:nvPr/>
            </p:nvGrpSpPr>
            <p:grpSpPr>
              <a:xfrm>
                <a:off x="5707062" y="1243012"/>
                <a:ext cx="1165225" cy="6488112"/>
                <a:chOff x="2597150" y="1243012"/>
                <a:chExt cx="1165225" cy="6488112"/>
              </a:xfrm>
            </p:grpSpPr>
            <p:cxnSp>
              <p:nvCxnSpPr>
                <p:cNvPr id="29" name="Google Shape;29;p1"/>
                <p:cNvCxnSpPr/>
                <p:nvPr/>
              </p:nvCxnSpPr>
              <p:spPr>
                <a:xfrm rot="10800000">
                  <a:off x="2597150" y="1309687"/>
                  <a:ext cx="0" cy="6421437"/>
                </a:xfrm>
                <a:prstGeom prst="straightConnector1">
                  <a:avLst/>
                </a:prstGeom>
                <a:noFill/>
                <a:ln w="12700" cap="flat" cmpd="sng">
                  <a:solidFill>
                    <a:srgbClr val="C0C0C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30" name="Google Shape;30;p1"/>
                <p:cNvCxnSpPr/>
                <p:nvPr/>
              </p:nvCxnSpPr>
              <p:spPr>
                <a:xfrm rot="10800000">
                  <a:off x="2987675" y="1243012"/>
                  <a:ext cx="0" cy="6421437"/>
                </a:xfrm>
                <a:prstGeom prst="straightConnector1">
                  <a:avLst/>
                </a:prstGeom>
                <a:noFill/>
                <a:ln w="12700" cap="flat" cmpd="sng">
                  <a:solidFill>
                    <a:srgbClr val="C0C0C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31" name="Google Shape;31;p1"/>
                <p:cNvCxnSpPr/>
                <p:nvPr/>
              </p:nvCxnSpPr>
              <p:spPr>
                <a:xfrm rot="10800000">
                  <a:off x="3371850" y="1277937"/>
                  <a:ext cx="0" cy="6421437"/>
                </a:xfrm>
                <a:prstGeom prst="straightConnector1">
                  <a:avLst/>
                </a:prstGeom>
                <a:noFill/>
                <a:ln w="12700" cap="flat" cmpd="sng">
                  <a:solidFill>
                    <a:srgbClr val="C0C0C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32" name="Google Shape;32;p1"/>
                <p:cNvCxnSpPr/>
                <p:nvPr/>
              </p:nvCxnSpPr>
              <p:spPr>
                <a:xfrm rot="10800000">
                  <a:off x="3762375" y="1298574"/>
                  <a:ext cx="0" cy="6421437"/>
                </a:xfrm>
                <a:prstGeom prst="straightConnector1">
                  <a:avLst/>
                </a:prstGeom>
                <a:noFill/>
                <a:ln w="12700" cap="flat" cmpd="sng">
                  <a:solidFill>
                    <a:srgbClr val="C0C0C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33" name="Google Shape;33;p1"/>
              <p:cNvGrpSpPr/>
              <p:nvPr/>
            </p:nvGrpSpPr>
            <p:grpSpPr>
              <a:xfrm>
                <a:off x="7246937" y="1225550"/>
                <a:ext cx="1165225" cy="6488112"/>
                <a:chOff x="2597150" y="1243012"/>
                <a:chExt cx="1165225" cy="6488112"/>
              </a:xfrm>
            </p:grpSpPr>
            <p:cxnSp>
              <p:nvCxnSpPr>
                <p:cNvPr id="34" name="Google Shape;34;p1"/>
                <p:cNvCxnSpPr/>
                <p:nvPr/>
              </p:nvCxnSpPr>
              <p:spPr>
                <a:xfrm rot="10800000">
                  <a:off x="2597150" y="1309687"/>
                  <a:ext cx="0" cy="6421437"/>
                </a:xfrm>
                <a:prstGeom prst="straightConnector1">
                  <a:avLst/>
                </a:prstGeom>
                <a:noFill/>
                <a:ln w="12700" cap="flat" cmpd="sng">
                  <a:solidFill>
                    <a:srgbClr val="C0C0C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35" name="Google Shape;35;p1"/>
                <p:cNvCxnSpPr/>
                <p:nvPr/>
              </p:nvCxnSpPr>
              <p:spPr>
                <a:xfrm rot="10800000">
                  <a:off x="2987675" y="1243012"/>
                  <a:ext cx="0" cy="6421437"/>
                </a:xfrm>
                <a:prstGeom prst="straightConnector1">
                  <a:avLst/>
                </a:prstGeom>
                <a:noFill/>
                <a:ln w="12700" cap="flat" cmpd="sng">
                  <a:solidFill>
                    <a:srgbClr val="C0C0C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36" name="Google Shape;36;p1"/>
                <p:cNvCxnSpPr/>
                <p:nvPr/>
              </p:nvCxnSpPr>
              <p:spPr>
                <a:xfrm rot="10800000">
                  <a:off x="3371850" y="1277937"/>
                  <a:ext cx="0" cy="6421437"/>
                </a:xfrm>
                <a:prstGeom prst="straightConnector1">
                  <a:avLst/>
                </a:prstGeom>
                <a:noFill/>
                <a:ln w="12700" cap="flat" cmpd="sng">
                  <a:solidFill>
                    <a:srgbClr val="C0C0C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  <p:cxnSp>
              <p:nvCxnSpPr>
                <p:cNvPr id="37" name="Google Shape;37;p1"/>
                <p:cNvCxnSpPr/>
                <p:nvPr/>
              </p:nvCxnSpPr>
              <p:spPr>
                <a:xfrm rot="10800000">
                  <a:off x="3762375" y="1298574"/>
                  <a:ext cx="0" cy="6421437"/>
                </a:xfrm>
                <a:prstGeom prst="straightConnector1">
                  <a:avLst/>
                </a:prstGeom>
                <a:noFill/>
                <a:ln w="12700" cap="flat" cmpd="sng">
                  <a:solidFill>
                    <a:srgbClr val="C0C0C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38" name="Google Shape;38;p1"/>
            <p:cNvGrpSpPr/>
            <p:nvPr/>
          </p:nvGrpSpPr>
          <p:grpSpPr>
            <a:xfrm>
              <a:off x="1752600" y="838200"/>
              <a:ext cx="1000125" cy="5632450"/>
              <a:chOff x="400050" y="808037"/>
              <a:chExt cx="1000125" cy="5632450"/>
            </a:xfrm>
          </p:grpSpPr>
          <p:cxnSp>
            <p:nvCxnSpPr>
              <p:cNvPr id="39" name="Google Shape;39;p1"/>
              <p:cNvCxnSpPr/>
              <p:nvPr/>
            </p:nvCxnSpPr>
            <p:spPr>
              <a:xfrm rot="10800000">
                <a:off x="400050" y="820737"/>
                <a:ext cx="0" cy="5600700"/>
              </a:xfrm>
              <a:prstGeom prst="straightConnector1">
                <a:avLst/>
              </a:prstGeom>
              <a:noFill/>
              <a:ln w="12700" cap="flat" cmpd="sng">
                <a:solidFill>
                  <a:srgbClr val="C0C0C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40" name="Google Shape;40;p1"/>
              <p:cNvCxnSpPr/>
              <p:nvPr/>
            </p:nvCxnSpPr>
            <p:spPr>
              <a:xfrm rot="10800000">
                <a:off x="722312" y="808037"/>
                <a:ext cx="0" cy="5600700"/>
              </a:xfrm>
              <a:prstGeom prst="straightConnector1">
                <a:avLst/>
              </a:prstGeom>
              <a:noFill/>
              <a:ln w="12700" cap="flat" cmpd="sng">
                <a:solidFill>
                  <a:srgbClr val="C0C0C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41" name="Google Shape;41;p1"/>
              <p:cNvCxnSpPr/>
              <p:nvPr/>
            </p:nvCxnSpPr>
            <p:spPr>
              <a:xfrm rot="10800000">
                <a:off x="1066800" y="838200"/>
                <a:ext cx="0" cy="5602287"/>
              </a:xfrm>
              <a:prstGeom prst="straightConnector1">
                <a:avLst/>
              </a:prstGeom>
              <a:noFill/>
              <a:ln w="12700" cap="flat" cmpd="sng">
                <a:solidFill>
                  <a:srgbClr val="C0C0C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42" name="Google Shape;42;p1"/>
              <p:cNvCxnSpPr/>
              <p:nvPr/>
            </p:nvCxnSpPr>
            <p:spPr>
              <a:xfrm rot="10800000">
                <a:off x="1400175" y="838200"/>
                <a:ext cx="0" cy="5600700"/>
              </a:xfrm>
              <a:prstGeom prst="straightConnector1">
                <a:avLst/>
              </a:prstGeom>
              <a:noFill/>
              <a:ln w="12700" cap="flat" cmpd="sng">
                <a:solidFill>
                  <a:srgbClr val="C0C0C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</p:grpSp>
        <p:grpSp>
          <p:nvGrpSpPr>
            <p:cNvPr id="43" name="Google Shape;43;p1"/>
            <p:cNvGrpSpPr/>
            <p:nvPr/>
          </p:nvGrpSpPr>
          <p:grpSpPr>
            <a:xfrm>
              <a:off x="3124200" y="838200"/>
              <a:ext cx="1000125" cy="5632450"/>
              <a:chOff x="400050" y="808037"/>
              <a:chExt cx="1000125" cy="5632450"/>
            </a:xfrm>
          </p:grpSpPr>
          <p:cxnSp>
            <p:nvCxnSpPr>
              <p:cNvPr id="44" name="Google Shape;44;p1"/>
              <p:cNvCxnSpPr/>
              <p:nvPr/>
            </p:nvCxnSpPr>
            <p:spPr>
              <a:xfrm rot="10800000">
                <a:off x="400050" y="820737"/>
                <a:ext cx="0" cy="5600700"/>
              </a:xfrm>
              <a:prstGeom prst="straightConnector1">
                <a:avLst/>
              </a:prstGeom>
              <a:noFill/>
              <a:ln w="12700" cap="flat" cmpd="sng">
                <a:solidFill>
                  <a:srgbClr val="C0C0C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45" name="Google Shape;45;p1"/>
              <p:cNvCxnSpPr/>
              <p:nvPr/>
            </p:nvCxnSpPr>
            <p:spPr>
              <a:xfrm rot="10800000">
                <a:off x="722312" y="808037"/>
                <a:ext cx="0" cy="5600700"/>
              </a:xfrm>
              <a:prstGeom prst="straightConnector1">
                <a:avLst/>
              </a:prstGeom>
              <a:noFill/>
              <a:ln w="12700" cap="flat" cmpd="sng">
                <a:solidFill>
                  <a:srgbClr val="C0C0C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46" name="Google Shape;46;p1"/>
              <p:cNvCxnSpPr/>
              <p:nvPr/>
            </p:nvCxnSpPr>
            <p:spPr>
              <a:xfrm rot="10800000">
                <a:off x="1066800" y="838200"/>
                <a:ext cx="0" cy="5602287"/>
              </a:xfrm>
              <a:prstGeom prst="straightConnector1">
                <a:avLst/>
              </a:prstGeom>
              <a:noFill/>
              <a:ln w="12700" cap="flat" cmpd="sng">
                <a:solidFill>
                  <a:srgbClr val="C0C0C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47" name="Google Shape;47;p1"/>
              <p:cNvCxnSpPr/>
              <p:nvPr/>
            </p:nvCxnSpPr>
            <p:spPr>
              <a:xfrm rot="10800000">
                <a:off x="1400175" y="838200"/>
                <a:ext cx="0" cy="5600700"/>
              </a:xfrm>
              <a:prstGeom prst="straightConnector1">
                <a:avLst/>
              </a:prstGeom>
              <a:noFill/>
              <a:ln w="12700" cap="flat" cmpd="sng">
                <a:solidFill>
                  <a:srgbClr val="C0C0C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</p:grpSp>
        <p:grpSp>
          <p:nvGrpSpPr>
            <p:cNvPr id="48" name="Google Shape;48;p1"/>
            <p:cNvGrpSpPr/>
            <p:nvPr/>
          </p:nvGrpSpPr>
          <p:grpSpPr>
            <a:xfrm>
              <a:off x="4495800" y="838200"/>
              <a:ext cx="1000125" cy="5632450"/>
              <a:chOff x="400050" y="808037"/>
              <a:chExt cx="1000125" cy="5632450"/>
            </a:xfrm>
          </p:grpSpPr>
          <p:cxnSp>
            <p:nvCxnSpPr>
              <p:cNvPr id="49" name="Google Shape;49;p1"/>
              <p:cNvCxnSpPr/>
              <p:nvPr/>
            </p:nvCxnSpPr>
            <p:spPr>
              <a:xfrm rot="10800000">
                <a:off x="400050" y="820737"/>
                <a:ext cx="0" cy="5600700"/>
              </a:xfrm>
              <a:prstGeom prst="straightConnector1">
                <a:avLst/>
              </a:prstGeom>
              <a:noFill/>
              <a:ln w="12700" cap="flat" cmpd="sng">
                <a:solidFill>
                  <a:srgbClr val="C0C0C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50" name="Google Shape;50;p1"/>
              <p:cNvCxnSpPr/>
              <p:nvPr/>
            </p:nvCxnSpPr>
            <p:spPr>
              <a:xfrm rot="10800000">
                <a:off x="722312" y="808037"/>
                <a:ext cx="0" cy="5600700"/>
              </a:xfrm>
              <a:prstGeom prst="straightConnector1">
                <a:avLst/>
              </a:prstGeom>
              <a:noFill/>
              <a:ln w="12700" cap="flat" cmpd="sng">
                <a:solidFill>
                  <a:srgbClr val="C0C0C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51" name="Google Shape;51;p1"/>
              <p:cNvCxnSpPr/>
              <p:nvPr/>
            </p:nvCxnSpPr>
            <p:spPr>
              <a:xfrm rot="10800000">
                <a:off x="1066800" y="838200"/>
                <a:ext cx="0" cy="5602287"/>
              </a:xfrm>
              <a:prstGeom prst="straightConnector1">
                <a:avLst/>
              </a:prstGeom>
              <a:noFill/>
              <a:ln w="12700" cap="flat" cmpd="sng">
                <a:solidFill>
                  <a:srgbClr val="C0C0C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52" name="Google Shape;52;p1"/>
              <p:cNvCxnSpPr/>
              <p:nvPr/>
            </p:nvCxnSpPr>
            <p:spPr>
              <a:xfrm rot="10800000">
                <a:off x="1400175" y="838200"/>
                <a:ext cx="0" cy="5600700"/>
              </a:xfrm>
              <a:prstGeom prst="straightConnector1">
                <a:avLst/>
              </a:prstGeom>
              <a:noFill/>
              <a:ln w="12700" cap="flat" cmpd="sng">
                <a:solidFill>
                  <a:srgbClr val="C0C0C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</p:grpSp>
        <p:grpSp>
          <p:nvGrpSpPr>
            <p:cNvPr id="53" name="Google Shape;53;p1"/>
            <p:cNvGrpSpPr/>
            <p:nvPr/>
          </p:nvGrpSpPr>
          <p:grpSpPr>
            <a:xfrm>
              <a:off x="5808662" y="838200"/>
              <a:ext cx="1000125" cy="5632450"/>
              <a:chOff x="400050" y="808037"/>
              <a:chExt cx="1000125" cy="5632450"/>
            </a:xfrm>
          </p:grpSpPr>
          <p:cxnSp>
            <p:nvCxnSpPr>
              <p:cNvPr id="54" name="Google Shape;54;p1"/>
              <p:cNvCxnSpPr/>
              <p:nvPr/>
            </p:nvCxnSpPr>
            <p:spPr>
              <a:xfrm rot="10800000">
                <a:off x="400050" y="820737"/>
                <a:ext cx="0" cy="5600700"/>
              </a:xfrm>
              <a:prstGeom prst="straightConnector1">
                <a:avLst/>
              </a:prstGeom>
              <a:noFill/>
              <a:ln w="12700" cap="flat" cmpd="sng">
                <a:solidFill>
                  <a:srgbClr val="C0C0C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55" name="Google Shape;55;p1"/>
              <p:cNvCxnSpPr/>
              <p:nvPr/>
            </p:nvCxnSpPr>
            <p:spPr>
              <a:xfrm rot="10800000">
                <a:off x="722312" y="808037"/>
                <a:ext cx="0" cy="5600700"/>
              </a:xfrm>
              <a:prstGeom prst="straightConnector1">
                <a:avLst/>
              </a:prstGeom>
              <a:noFill/>
              <a:ln w="12700" cap="flat" cmpd="sng">
                <a:solidFill>
                  <a:srgbClr val="C0C0C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56" name="Google Shape;56;p1"/>
              <p:cNvCxnSpPr/>
              <p:nvPr/>
            </p:nvCxnSpPr>
            <p:spPr>
              <a:xfrm rot="10800000">
                <a:off x="1066800" y="838200"/>
                <a:ext cx="0" cy="5602287"/>
              </a:xfrm>
              <a:prstGeom prst="straightConnector1">
                <a:avLst/>
              </a:prstGeom>
              <a:noFill/>
              <a:ln w="12700" cap="flat" cmpd="sng">
                <a:solidFill>
                  <a:srgbClr val="C0C0C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57" name="Google Shape;57;p1"/>
              <p:cNvCxnSpPr/>
              <p:nvPr/>
            </p:nvCxnSpPr>
            <p:spPr>
              <a:xfrm rot="10800000">
                <a:off x="1400175" y="838200"/>
                <a:ext cx="0" cy="5600700"/>
              </a:xfrm>
              <a:prstGeom prst="straightConnector1">
                <a:avLst/>
              </a:prstGeom>
              <a:noFill/>
              <a:ln w="12700" cap="flat" cmpd="sng">
                <a:solidFill>
                  <a:srgbClr val="C0C0C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</p:grpSp>
        <p:grpSp>
          <p:nvGrpSpPr>
            <p:cNvPr id="58" name="Google Shape;58;p1"/>
            <p:cNvGrpSpPr/>
            <p:nvPr/>
          </p:nvGrpSpPr>
          <p:grpSpPr>
            <a:xfrm>
              <a:off x="7151687" y="838200"/>
              <a:ext cx="1000125" cy="5632450"/>
              <a:chOff x="400050" y="808037"/>
              <a:chExt cx="1000125" cy="5632450"/>
            </a:xfrm>
          </p:grpSpPr>
          <p:cxnSp>
            <p:nvCxnSpPr>
              <p:cNvPr id="59" name="Google Shape;59;p1"/>
              <p:cNvCxnSpPr/>
              <p:nvPr/>
            </p:nvCxnSpPr>
            <p:spPr>
              <a:xfrm rot="10800000">
                <a:off x="400050" y="820737"/>
                <a:ext cx="0" cy="5600700"/>
              </a:xfrm>
              <a:prstGeom prst="straightConnector1">
                <a:avLst/>
              </a:prstGeom>
              <a:noFill/>
              <a:ln w="12700" cap="flat" cmpd="sng">
                <a:solidFill>
                  <a:srgbClr val="C0C0C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60" name="Google Shape;60;p1"/>
              <p:cNvCxnSpPr/>
              <p:nvPr/>
            </p:nvCxnSpPr>
            <p:spPr>
              <a:xfrm rot="10800000">
                <a:off x="722312" y="808037"/>
                <a:ext cx="0" cy="5600700"/>
              </a:xfrm>
              <a:prstGeom prst="straightConnector1">
                <a:avLst/>
              </a:prstGeom>
              <a:noFill/>
              <a:ln w="12700" cap="flat" cmpd="sng">
                <a:solidFill>
                  <a:srgbClr val="C0C0C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61" name="Google Shape;61;p1"/>
              <p:cNvCxnSpPr/>
              <p:nvPr/>
            </p:nvCxnSpPr>
            <p:spPr>
              <a:xfrm rot="10800000">
                <a:off x="1066800" y="838200"/>
                <a:ext cx="0" cy="5602287"/>
              </a:xfrm>
              <a:prstGeom prst="straightConnector1">
                <a:avLst/>
              </a:prstGeom>
              <a:noFill/>
              <a:ln w="12700" cap="flat" cmpd="sng">
                <a:solidFill>
                  <a:srgbClr val="C0C0C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62" name="Google Shape;62;p1"/>
              <p:cNvCxnSpPr/>
              <p:nvPr/>
            </p:nvCxnSpPr>
            <p:spPr>
              <a:xfrm rot="10800000">
                <a:off x="1400175" y="838200"/>
                <a:ext cx="0" cy="5600700"/>
              </a:xfrm>
              <a:prstGeom prst="straightConnector1">
                <a:avLst/>
              </a:prstGeom>
              <a:noFill/>
              <a:ln w="12700" cap="flat" cmpd="sng">
                <a:solidFill>
                  <a:srgbClr val="C0C0C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</p:grpSp>
      </p:grpSp>
      <p:sp>
        <p:nvSpPr>
          <p:cNvPr id="63" name="Google Shape;63;p1"/>
          <p:cNvSpPr txBox="1"/>
          <p:nvPr/>
        </p:nvSpPr>
        <p:spPr>
          <a:xfrm>
            <a:off x="1187450" y="5516562"/>
            <a:ext cx="742950" cy="742950"/>
          </a:xfrm>
          <a:prstGeom prst="rect">
            <a:avLst/>
          </a:prstGeom>
          <a:gradFill>
            <a:gsLst>
              <a:gs pos="0">
                <a:srgbClr val="99FA72"/>
              </a:gs>
              <a:gs pos="100000">
                <a:srgbClr val="477435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dist="107763" dir="8100000">
              <a:schemeClr val="dk1">
                <a:alpha val="4980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"/>
          <p:cNvSpPr/>
          <p:nvPr/>
        </p:nvSpPr>
        <p:spPr>
          <a:xfrm>
            <a:off x="85725" y="76200"/>
            <a:ext cx="8977312" cy="500062"/>
          </a:xfrm>
          <a:custGeom>
            <a:avLst/>
            <a:gdLst/>
            <a:ahLst/>
            <a:cxnLst/>
            <a:rect l="l" t="t" r="r" b="b"/>
            <a:pathLst>
              <a:path w="5655" h="315" extrusionOk="0">
                <a:moveTo>
                  <a:pt x="0" y="1"/>
                </a:moveTo>
                <a:lnTo>
                  <a:pt x="5546" y="0"/>
                </a:lnTo>
                <a:cubicBezTo>
                  <a:pt x="5652" y="0"/>
                  <a:pt x="5655" y="84"/>
                  <a:pt x="5655" y="84"/>
                </a:cubicBezTo>
                <a:lnTo>
                  <a:pt x="5649" y="315"/>
                </a:lnTo>
                <a:lnTo>
                  <a:pt x="1" y="314"/>
                </a:lnTo>
                <a:lnTo>
                  <a:pt x="0" y="1"/>
                </a:lnTo>
                <a:close/>
              </a:path>
            </a:pathLst>
          </a:custGeom>
          <a:gradFill>
            <a:gsLst>
              <a:gs pos="0">
                <a:schemeClr val="dk2"/>
              </a:gs>
              <a:gs pos="100000">
                <a:srgbClr val="0F2E0D">
                  <a:alpha val="76862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dist="107763" dir="8100000">
              <a:schemeClr val="dk1">
                <a:alpha val="49803"/>
              </a:scheme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"/>
          <p:cNvSpPr txBox="1"/>
          <p:nvPr/>
        </p:nvSpPr>
        <p:spPr>
          <a:xfrm>
            <a:off x="114300" y="6610350"/>
            <a:ext cx="8931275" cy="163512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3B5E1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dist="107763" dir="8100000">
              <a:schemeClr val="dk1">
                <a:alpha val="4980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"/>
          <p:cNvSpPr txBox="1"/>
          <p:nvPr/>
        </p:nvSpPr>
        <p:spPr>
          <a:xfrm>
            <a:off x="85725" y="609600"/>
            <a:ext cx="8982075" cy="185737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3B5E1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dist="107763" dir="8100000">
              <a:schemeClr val="dk1">
                <a:alpha val="4980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"/>
          <p:cNvSpPr txBox="1"/>
          <p:nvPr/>
        </p:nvSpPr>
        <p:spPr>
          <a:xfrm>
            <a:off x="323850" y="5516562"/>
            <a:ext cx="742950" cy="742950"/>
          </a:xfrm>
          <a:prstGeom prst="rect">
            <a:avLst/>
          </a:prstGeom>
          <a:gradFill>
            <a:gsLst>
              <a:gs pos="0">
                <a:srgbClr val="80CB35">
                  <a:alpha val="49803"/>
                </a:srgbClr>
              </a:gs>
              <a:gs pos="100000">
                <a:srgbClr val="3B5E1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dist="107763" dir="8100000">
              <a:schemeClr val="dk1">
                <a:alpha val="4980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"/>
          <p:cNvSpPr txBox="1"/>
          <p:nvPr/>
        </p:nvSpPr>
        <p:spPr>
          <a:xfrm>
            <a:off x="323850" y="4652962"/>
            <a:ext cx="741362" cy="742950"/>
          </a:xfrm>
          <a:prstGeom prst="rect">
            <a:avLst/>
          </a:prstGeom>
          <a:gradFill>
            <a:gsLst>
              <a:gs pos="0">
                <a:srgbClr val="329A2A">
                  <a:alpha val="49803"/>
                </a:srgbClr>
              </a:gs>
              <a:gs pos="100000">
                <a:srgbClr val="17471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dist="107763" dir="8100000">
              <a:schemeClr val="dk1">
                <a:alpha val="4980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9" name="Google Shape;69;p1" descr="b699cfd5b71900647f3ef56417be1aa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0825" y="5461000"/>
            <a:ext cx="865187" cy="8651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" descr="j015269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85112" y="115887"/>
            <a:ext cx="720725" cy="72072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"/>
          <p:cNvSpPr txBox="1">
            <a:spLocks noGrp="1"/>
          </p:cNvSpPr>
          <p:nvPr>
            <p:ph type="title"/>
          </p:nvPr>
        </p:nvSpPr>
        <p:spPr>
          <a:xfrm>
            <a:off x="457200" y="238125"/>
            <a:ext cx="7643812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Google Shape;72;p1"/>
          <p:cNvSpPr txBox="1">
            <a:spLocks noGrp="1"/>
          </p:cNvSpPr>
          <p:nvPr>
            <p:ph type="body" idx="1"/>
          </p:nvPr>
        </p:nvSpPr>
        <p:spPr>
          <a:xfrm>
            <a:off x="468312" y="1341437"/>
            <a:ext cx="8229600" cy="473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1"/>
          <p:cNvSpPr txBox="1">
            <a:spLocks noGrp="1"/>
          </p:cNvSpPr>
          <p:nvPr>
            <p:ph type="dt" idx="10"/>
          </p:nvPr>
        </p:nvSpPr>
        <p:spPr>
          <a:xfrm>
            <a:off x="231775" y="6445250"/>
            <a:ext cx="2205037" cy="3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1"/>
          <p:cNvSpPr txBox="1">
            <a:spLocks noGrp="1"/>
          </p:cNvSpPr>
          <p:nvPr>
            <p:ph type="ftr" idx="11"/>
          </p:nvPr>
        </p:nvSpPr>
        <p:spPr>
          <a:xfrm>
            <a:off x="2574925" y="6445250"/>
            <a:ext cx="2990850" cy="3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Google Shape;75;p1"/>
          <p:cNvSpPr txBox="1">
            <a:spLocks noGrp="1"/>
          </p:cNvSpPr>
          <p:nvPr>
            <p:ph type="sldNum" idx="12"/>
          </p:nvPr>
        </p:nvSpPr>
        <p:spPr>
          <a:xfrm>
            <a:off x="5700712" y="6445250"/>
            <a:ext cx="2205037" cy="3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"/>
          <p:cNvSpPr/>
          <p:nvPr/>
        </p:nvSpPr>
        <p:spPr>
          <a:xfrm>
            <a:off x="96837" y="6381750"/>
            <a:ext cx="8970962" cy="314325"/>
          </a:xfrm>
          <a:custGeom>
            <a:avLst/>
            <a:gdLst/>
            <a:ahLst/>
            <a:cxnLst/>
            <a:rect l="l" t="t" r="r" b="b"/>
            <a:pathLst>
              <a:path w="5651" h="198" extrusionOk="0">
                <a:moveTo>
                  <a:pt x="4" y="198"/>
                </a:moveTo>
                <a:lnTo>
                  <a:pt x="5651" y="198"/>
                </a:lnTo>
                <a:lnTo>
                  <a:pt x="5646" y="94"/>
                </a:lnTo>
                <a:lnTo>
                  <a:pt x="1491" y="94"/>
                </a:lnTo>
                <a:lnTo>
                  <a:pt x="1343" y="2"/>
                </a:lnTo>
                <a:lnTo>
                  <a:pt x="0" y="0"/>
                </a:lnTo>
                <a:lnTo>
                  <a:pt x="4" y="198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3"/>
          <p:cNvSpPr/>
          <p:nvPr/>
        </p:nvSpPr>
        <p:spPr>
          <a:xfrm>
            <a:off x="103187" y="6453187"/>
            <a:ext cx="8975725" cy="279400"/>
          </a:xfrm>
          <a:custGeom>
            <a:avLst/>
            <a:gdLst/>
            <a:ahLst/>
            <a:cxnLst/>
            <a:rect l="l" t="t" r="r" b="b"/>
            <a:pathLst>
              <a:path w="5650" h="176" extrusionOk="0">
                <a:moveTo>
                  <a:pt x="0" y="176"/>
                </a:moveTo>
                <a:lnTo>
                  <a:pt x="5650" y="169"/>
                </a:lnTo>
                <a:lnTo>
                  <a:pt x="5646" y="95"/>
                </a:lnTo>
                <a:lnTo>
                  <a:pt x="1478" y="95"/>
                </a:lnTo>
                <a:lnTo>
                  <a:pt x="1317" y="3"/>
                </a:lnTo>
                <a:lnTo>
                  <a:pt x="0" y="0"/>
                </a:lnTo>
                <a:lnTo>
                  <a:pt x="0" y="176"/>
                </a:lnTo>
                <a:close/>
              </a:path>
            </a:pathLst>
          </a:custGeom>
          <a:gradFill>
            <a:gsLst>
              <a:gs pos="0">
                <a:schemeClr val="dk2"/>
              </a:gs>
              <a:gs pos="100000">
                <a:srgbClr val="17471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3"/>
          <p:cNvSpPr/>
          <p:nvPr/>
        </p:nvSpPr>
        <p:spPr>
          <a:xfrm>
            <a:off x="92075" y="98425"/>
            <a:ext cx="8956675" cy="179387"/>
          </a:xfrm>
          <a:custGeom>
            <a:avLst/>
            <a:gdLst/>
            <a:ahLst/>
            <a:cxnLst/>
            <a:rect l="l" t="t" r="r" b="b"/>
            <a:pathLst>
              <a:path w="5639" h="113" extrusionOk="0">
                <a:moveTo>
                  <a:pt x="0" y="0"/>
                </a:moveTo>
                <a:lnTo>
                  <a:pt x="5582" y="0"/>
                </a:lnTo>
                <a:cubicBezTo>
                  <a:pt x="5630" y="3"/>
                  <a:pt x="5639" y="45"/>
                  <a:pt x="5639" y="45"/>
                </a:cubicBezTo>
                <a:lnTo>
                  <a:pt x="5636" y="113"/>
                </a:lnTo>
                <a:lnTo>
                  <a:pt x="0" y="113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rgbClr val="3B5E1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3"/>
          <p:cNvSpPr/>
          <p:nvPr/>
        </p:nvSpPr>
        <p:spPr>
          <a:xfrm>
            <a:off x="92075" y="307975"/>
            <a:ext cx="8955087" cy="938212"/>
          </a:xfrm>
          <a:custGeom>
            <a:avLst/>
            <a:gdLst/>
            <a:ahLst/>
            <a:cxnLst/>
            <a:rect l="l" t="t" r="r" b="b"/>
            <a:pathLst>
              <a:path w="5446" h="531" extrusionOk="0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gradFill>
            <a:gsLst>
              <a:gs pos="0">
                <a:schemeClr val="lt1"/>
              </a:gs>
              <a:gs pos="100000">
                <a:srgbClr val="666B47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3"/>
          <p:cNvSpPr/>
          <p:nvPr/>
        </p:nvSpPr>
        <p:spPr>
          <a:xfrm>
            <a:off x="92075" y="306387"/>
            <a:ext cx="8955087" cy="836612"/>
          </a:xfrm>
          <a:custGeom>
            <a:avLst/>
            <a:gdLst/>
            <a:ahLst/>
            <a:cxnLst/>
            <a:rect l="l" t="t" r="r" b="b"/>
            <a:pathLst>
              <a:path w="5446" h="531" extrusionOk="0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gradFill>
            <a:gsLst>
              <a:gs pos="0">
                <a:schemeClr val="dk2"/>
              </a:gs>
              <a:gs pos="100000">
                <a:srgbClr val="76BC71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3"/>
          <p:cNvSpPr txBox="1"/>
          <p:nvPr/>
        </p:nvSpPr>
        <p:spPr>
          <a:xfrm rot="10800000" flipH="1">
            <a:off x="95250" y="6723062"/>
            <a:ext cx="8977312" cy="55562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3B5E1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3"/>
          <p:cNvSpPr/>
          <p:nvPr/>
        </p:nvSpPr>
        <p:spPr>
          <a:xfrm>
            <a:off x="6896100" y="1047750"/>
            <a:ext cx="2155825" cy="52387"/>
          </a:xfrm>
          <a:custGeom>
            <a:avLst/>
            <a:gdLst/>
            <a:ahLst/>
            <a:cxnLst/>
            <a:rect l="l" t="t" r="r" b="b"/>
            <a:pathLst>
              <a:path w="1358" h="33" extrusionOk="0">
                <a:moveTo>
                  <a:pt x="0" y="2"/>
                </a:moveTo>
                <a:lnTo>
                  <a:pt x="1358" y="0"/>
                </a:lnTo>
                <a:lnTo>
                  <a:pt x="1356" y="32"/>
                </a:lnTo>
                <a:lnTo>
                  <a:pt x="60" y="33"/>
                </a:lnTo>
                <a:lnTo>
                  <a:pt x="0" y="2"/>
                </a:lnTo>
                <a:close/>
              </a:path>
            </a:pathLst>
          </a:custGeom>
          <a:solidFill>
            <a:srgbClr val="FFFFFF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3"/>
          <p:cNvSpPr txBox="1">
            <a:spLocks noGrp="1"/>
          </p:cNvSpPr>
          <p:nvPr>
            <p:ph type="title"/>
          </p:nvPr>
        </p:nvSpPr>
        <p:spPr>
          <a:xfrm>
            <a:off x="457200" y="238125"/>
            <a:ext cx="7643812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Google Shape;91;p3"/>
          <p:cNvSpPr txBox="1">
            <a:spLocks noGrp="1"/>
          </p:cNvSpPr>
          <p:nvPr>
            <p:ph type="body" idx="1"/>
          </p:nvPr>
        </p:nvSpPr>
        <p:spPr>
          <a:xfrm>
            <a:off x="468312" y="1341437"/>
            <a:ext cx="8229600" cy="473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Google Shape;92;p3"/>
          <p:cNvSpPr txBox="1">
            <a:spLocks noGrp="1"/>
          </p:cNvSpPr>
          <p:nvPr>
            <p:ph type="dt" idx="10"/>
          </p:nvPr>
        </p:nvSpPr>
        <p:spPr>
          <a:xfrm>
            <a:off x="3048000" y="6311900"/>
            <a:ext cx="1712912" cy="290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Google Shape;93;p3"/>
          <p:cNvSpPr txBox="1">
            <a:spLocks noGrp="1"/>
          </p:cNvSpPr>
          <p:nvPr>
            <p:ph type="ftr" idx="11"/>
          </p:nvPr>
        </p:nvSpPr>
        <p:spPr>
          <a:xfrm>
            <a:off x="4830762" y="6323012"/>
            <a:ext cx="2311400" cy="290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Google Shape;94;p3"/>
          <p:cNvSpPr txBox="1">
            <a:spLocks noGrp="1"/>
          </p:cNvSpPr>
          <p:nvPr>
            <p:ph type="sldNum" idx="12"/>
          </p:nvPr>
        </p:nvSpPr>
        <p:spPr>
          <a:xfrm>
            <a:off x="7092950" y="5445125"/>
            <a:ext cx="1616075" cy="290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pic>
        <p:nvPicPr>
          <p:cNvPr id="95" name="Google Shape;95;p3" descr="j015269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243887" y="188912"/>
            <a:ext cx="720725" cy="72072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ZCWPB-zoZc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4"/>
          <p:cNvSpPr txBox="1">
            <a:spLocks noGrp="1"/>
          </p:cNvSpPr>
          <p:nvPr>
            <p:ph type="ctrTitle"/>
          </p:nvPr>
        </p:nvSpPr>
        <p:spPr>
          <a:xfrm>
            <a:off x="1619250" y="1700212"/>
            <a:ext cx="60198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None/>
            </a:pPr>
            <a:r>
              <a:rPr lang="en-US" sz="4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“Конфлікти та шляхи їх вирішення"</a:t>
            </a:r>
            <a:endParaRPr/>
          </a:p>
        </p:txBody>
      </p:sp>
      <p:pic>
        <p:nvPicPr>
          <p:cNvPr id="164" name="Google Shape;164;p14" descr="Conflic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4149725"/>
            <a:ext cx="3581400" cy="2447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3"/>
          <p:cNvSpPr txBox="1">
            <a:spLocks noGrp="1"/>
          </p:cNvSpPr>
          <p:nvPr>
            <p:ph type="title"/>
          </p:nvPr>
        </p:nvSpPr>
        <p:spPr>
          <a:xfrm>
            <a:off x="457200" y="238125"/>
            <a:ext cx="7643812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"/>
              <a:buNone/>
            </a:pPr>
            <a:r>
              <a:rPr lang="en-US"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Способи протікання</a:t>
            </a:r>
            <a:endParaRPr/>
          </a:p>
        </p:txBody>
      </p:sp>
      <p:sp>
        <p:nvSpPr>
          <p:cNvPr id="226" name="Google Shape;226;p23"/>
          <p:cNvSpPr txBox="1">
            <a:spLocks noGrp="1"/>
          </p:cNvSpPr>
          <p:nvPr>
            <p:ph type="body" idx="1"/>
          </p:nvPr>
        </p:nvSpPr>
        <p:spPr>
          <a:xfrm>
            <a:off x="0" y="1125537"/>
            <a:ext cx="8243887" cy="3959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Пристосування - згладжування протиріч, навіть на шкоду своїх інтересів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Компроміс - взаємні поступки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Співробітництво - спільне вироблення рішень, що задовольняє інтереси сторін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Ігнорування - спроба (або прагнення) виходу з конфліктної ситуації, не вирішуючи її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Суперництво - відкрита боротьба за свої інтереси, завзяте відстоювання своєї позиції</a:t>
            </a:r>
            <a:endParaRPr/>
          </a:p>
        </p:txBody>
      </p:sp>
      <p:pic>
        <p:nvPicPr>
          <p:cNvPr id="227" name="Google Shape;227;p23" descr="dk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76600" y="5013325"/>
            <a:ext cx="2540000" cy="14557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4"/>
          <p:cNvSpPr txBox="1">
            <a:spLocks noGrp="1"/>
          </p:cNvSpPr>
          <p:nvPr>
            <p:ph type="title"/>
          </p:nvPr>
        </p:nvSpPr>
        <p:spPr>
          <a:xfrm>
            <a:off x="457200" y="238125"/>
            <a:ext cx="7643812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"/>
              <a:buNone/>
            </a:pPr>
            <a:r>
              <a:rPr lang="en-US"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Вирішення конфліктів</a:t>
            </a:r>
            <a:endParaRPr/>
          </a:p>
        </p:txBody>
      </p:sp>
      <p:sp>
        <p:nvSpPr>
          <p:cNvPr id="233" name="Google Shape;233;p24"/>
          <p:cNvSpPr txBox="1">
            <a:spLocks noGrp="1"/>
          </p:cNvSpPr>
          <p:nvPr>
            <p:ph type="body" idx="1"/>
          </p:nvPr>
        </p:nvSpPr>
        <p:spPr>
          <a:xfrm>
            <a:off x="468312" y="1341437"/>
            <a:ext cx="8229600" cy="473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Стиль компромісу</a:t>
            </a:r>
            <a:r>
              <a:rPr lang="en-US" sz="2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Застосовуючи стиль компромісу,людина дещо поступається своїми інтересами,щоб задовольнити їх частков,інша сторона робить те саме.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Стиль співпраці</a:t>
            </a:r>
            <a:r>
              <a:rPr lang="en-US" sz="2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Використовуючи,стиль співпраці,людина бере активну участь у вирішенні конфлікту та відстоює свої інтереси,але при цьому намагається співпрацювати з іншою людиной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Стиль пристосування</a:t>
            </a:r>
            <a:r>
              <a:rPr lang="en-US" sz="2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Він означає,що людина діє сумісно з іншою не намагаючись відстоювати власні інтереси.Людина діє в такому стилі, коли </a:t>
            </a:r>
            <a:r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«</a:t>
            </a:r>
            <a:r>
              <a:rPr lang="en-US" sz="2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жертвує</a:t>
            </a:r>
            <a:r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» своїми інтересами на користь іншої людини,поступаючись їй чи жаліючи її.</a:t>
            </a:r>
            <a:endParaRPr sz="2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Стиль ухиляння</a:t>
            </a:r>
            <a:r>
              <a:rPr lang="en-US" sz="2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Він реалізується тоді,коли людина не відстоює свої права,не співпрацює ні з ким для вирішення проблеми чи просто ухиляється від розв’язання конфлікту.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Стиль конкуренції</a:t>
            </a:r>
            <a:r>
              <a:rPr lang="en-US" sz="2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Людина,яка використовуює цей стиль, досить активна і в переважній більшості іде до вирішення конфлікту своїм власним шляхом; вона не дуже зацікавлена у співпраці з і ншими людьми, зате здатна на вольові рішення.</a:t>
            </a: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28600" algn="l" rtl="0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5"/>
          <p:cNvSpPr txBox="1">
            <a:spLocks noGrp="1"/>
          </p:cNvSpPr>
          <p:nvPr>
            <p:ph type="title"/>
          </p:nvPr>
        </p:nvSpPr>
        <p:spPr>
          <a:xfrm>
            <a:off x="457200" y="238125"/>
            <a:ext cx="7643812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9" name="Google Shape;239;p25" descr="1225713321_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3850" y="1412875"/>
            <a:ext cx="8424862" cy="48688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6"/>
          <p:cNvSpPr txBox="1">
            <a:spLocks noGrp="1"/>
          </p:cNvSpPr>
          <p:nvPr>
            <p:ph type="title"/>
          </p:nvPr>
        </p:nvSpPr>
        <p:spPr>
          <a:xfrm>
            <a:off x="457200" y="238125"/>
            <a:ext cx="7643812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"/>
              <a:buNone/>
            </a:pPr>
            <a:r>
              <a:rPr lang="en-US"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Подумайте:</a:t>
            </a:r>
            <a:endParaRPr/>
          </a:p>
        </p:txBody>
      </p:sp>
      <p:sp>
        <p:nvSpPr>
          <p:cNvPr id="245" name="Google Shape;245;p26"/>
          <p:cNvSpPr txBox="1">
            <a:spLocks noGrp="1"/>
          </p:cNvSpPr>
          <p:nvPr>
            <p:ph type="body" idx="1"/>
          </p:nvPr>
        </p:nvSpPr>
        <p:spPr>
          <a:xfrm>
            <a:off x="468312" y="1341437"/>
            <a:ext cx="8229600" cy="473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Вас образили. Вам хочеться відповісти грубістю,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хоча ви вважаєте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це негідним.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Як людина може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навчитися бути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більш терпимим?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Чи допоможе це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при вирішенні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конфлікту?</a:t>
            </a:r>
            <a:endParaRPr/>
          </a:p>
        </p:txBody>
      </p:sp>
      <p:pic>
        <p:nvPicPr>
          <p:cNvPr id="246" name="Google Shape;246;p26" descr="vto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51500" y="1844675"/>
            <a:ext cx="2913062" cy="46402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/>
                                        <p:tgtEl>
                                          <p:spTgt spid="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/>
                                        <p:tgtEl>
                                          <p:spTgt spid="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/>
                                        <p:tgtEl>
                                          <p:spTgt spid="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/>
                                        <p:tgtEl>
                                          <p:spTgt spid="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/>
                                        <p:tgtEl>
                                          <p:spTgt spid="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822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7"/>
          <p:cNvSpPr txBox="1">
            <a:spLocks noGrp="1"/>
          </p:cNvSpPr>
          <p:nvPr>
            <p:ph type="title"/>
          </p:nvPr>
        </p:nvSpPr>
        <p:spPr>
          <a:xfrm>
            <a:off x="457200" y="238125"/>
            <a:ext cx="7643812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"/>
              <a:buNone/>
            </a:pPr>
            <a:r>
              <a:rPr lang="en-US"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Алфавіт емоцій</a:t>
            </a:r>
            <a:endParaRPr/>
          </a:p>
        </p:txBody>
      </p:sp>
      <p:sp>
        <p:nvSpPr>
          <p:cNvPr id="252" name="Google Shape;252;p27"/>
          <p:cNvSpPr txBox="1">
            <a:spLocks noGrp="1"/>
          </p:cNvSpPr>
          <p:nvPr>
            <p:ph type="body" idx="1"/>
          </p:nvPr>
        </p:nvSpPr>
        <p:spPr>
          <a:xfrm>
            <a:off x="468312" y="1341437"/>
            <a:ext cx="8229600" cy="473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3F3F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3F3F"/>
                </a:solidFill>
                <a:latin typeface="Arial"/>
                <a:ea typeface="Arial"/>
                <a:cs typeface="Arial"/>
                <a:sym typeface="Arial"/>
              </a:rPr>
              <a:t>  А</a:t>
            </a:r>
            <a:r>
              <a:rPr lang="en-US" sz="2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-агресія                          </a:t>
            </a:r>
            <a:r>
              <a:rPr lang="en-US" sz="2800" b="1" i="0" u="none">
                <a:solidFill>
                  <a:srgbClr val="FF3F3F"/>
                </a:solidFill>
                <a:latin typeface="Arial"/>
                <a:ea typeface="Arial"/>
                <a:cs typeface="Arial"/>
                <a:sym typeface="Arial"/>
              </a:rPr>
              <a:t>Л</a:t>
            </a:r>
            <a:r>
              <a:rPr lang="en-US" sz="2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-лагідність</a:t>
            </a:r>
            <a:endParaRPr sz="2800" b="1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800" b="1" i="0" u="none">
                <a:solidFill>
                  <a:srgbClr val="FF3F3F"/>
                </a:solidFill>
                <a:latin typeface="Arial"/>
                <a:ea typeface="Arial"/>
                <a:cs typeface="Arial"/>
                <a:sym typeface="Arial"/>
              </a:rPr>
              <a:t>Б</a:t>
            </a:r>
            <a:r>
              <a:rPr lang="en-US" sz="2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-байдужість                   </a:t>
            </a:r>
            <a:r>
              <a:rPr lang="en-US" sz="2800" b="1" i="0" u="none">
                <a:solidFill>
                  <a:srgbClr val="FF3F3F"/>
                </a:solidFill>
                <a:latin typeface="Arial"/>
                <a:ea typeface="Arial"/>
                <a:cs typeface="Arial"/>
                <a:sym typeface="Arial"/>
              </a:rPr>
              <a:t>Н</a:t>
            </a:r>
            <a:r>
              <a:rPr lang="en-US" sz="2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-ненависть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800" b="1" i="0" u="none">
                <a:solidFill>
                  <a:srgbClr val="FF3F3F"/>
                </a:solidFill>
                <a:latin typeface="Arial"/>
                <a:ea typeface="Arial"/>
                <a:cs typeface="Arial"/>
                <a:sym typeface="Arial"/>
              </a:rPr>
              <a:t>Г</a:t>
            </a:r>
            <a:r>
              <a:rPr lang="en-US" sz="2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-гнів                                </a:t>
            </a:r>
            <a:r>
              <a:rPr lang="en-US" sz="2800" b="1" i="0" u="none">
                <a:solidFill>
                  <a:srgbClr val="FF3F3F"/>
                </a:solidFill>
                <a:latin typeface="Arial"/>
                <a:ea typeface="Arial"/>
                <a:cs typeface="Arial"/>
                <a:sym typeface="Arial"/>
              </a:rPr>
              <a:t>О</a:t>
            </a:r>
            <a:r>
              <a:rPr lang="en-US" sz="2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-образа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800" b="1" i="0" u="none">
                <a:solidFill>
                  <a:srgbClr val="FF3F3F"/>
                </a:solidFill>
                <a:latin typeface="Arial"/>
                <a:ea typeface="Arial"/>
                <a:cs typeface="Arial"/>
                <a:sym typeface="Arial"/>
              </a:rPr>
              <a:t>Д</a:t>
            </a:r>
            <a:r>
              <a:rPr lang="en-US" sz="2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-депресія                       </a:t>
            </a:r>
            <a:r>
              <a:rPr lang="en-US" sz="2800" b="1" i="0" u="none">
                <a:solidFill>
                  <a:srgbClr val="FF3F3F"/>
                </a:solidFill>
                <a:latin typeface="Arial"/>
                <a:ea typeface="Arial"/>
                <a:cs typeface="Arial"/>
                <a:sym typeface="Arial"/>
              </a:rPr>
              <a:t>П</a:t>
            </a:r>
            <a:r>
              <a:rPr lang="en-US" sz="2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-пристрасть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800" b="1" i="0" u="none">
                <a:solidFill>
                  <a:srgbClr val="FF3F3F"/>
                </a:solidFill>
                <a:latin typeface="Arial"/>
                <a:ea typeface="Arial"/>
                <a:cs typeface="Arial"/>
                <a:sym typeface="Arial"/>
              </a:rPr>
              <a:t>Є</a:t>
            </a:r>
            <a:r>
              <a:rPr lang="en-US" sz="2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-єхидство                       </a:t>
            </a:r>
            <a:r>
              <a:rPr lang="en-US" sz="2800" b="1" i="0" u="none">
                <a:solidFill>
                  <a:srgbClr val="FF3F3F"/>
                </a:solidFill>
                <a:latin typeface="Arial"/>
                <a:ea typeface="Arial"/>
                <a:cs typeface="Arial"/>
                <a:sym typeface="Arial"/>
              </a:rPr>
              <a:t>Р</a:t>
            </a:r>
            <a:r>
              <a:rPr lang="en-US" sz="2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-роздратування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800" b="1" i="0" u="none">
                <a:solidFill>
                  <a:srgbClr val="FF3F3F"/>
                </a:solidFill>
                <a:latin typeface="Arial"/>
                <a:ea typeface="Arial"/>
                <a:cs typeface="Arial"/>
                <a:sym typeface="Arial"/>
              </a:rPr>
              <a:t>Ж</a:t>
            </a:r>
            <a:r>
              <a:rPr lang="en-US" sz="2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-жорстокість                  </a:t>
            </a:r>
            <a:r>
              <a:rPr lang="en-US" sz="2800" b="1" i="0" u="none">
                <a:solidFill>
                  <a:srgbClr val="FF3F3F"/>
                </a:solidFill>
                <a:latin typeface="Arial"/>
                <a:ea typeface="Arial"/>
                <a:cs typeface="Arial"/>
                <a:sym typeface="Arial"/>
              </a:rPr>
              <a:t>С</a:t>
            </a:r>
            <a:r>
              <a:rPr lang="en-US" sz="2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-спокій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800" b="1" i="0" u="none">
                <a:solidFill>
                  <a:srgbClr val="FF3F3F"/>
                </a:solidFill>
                <a:latin typeface="Arial"/>
                <a:ea typeface="Arial"/>
                <a:cs typeface="Arial"/>
                <a:sym typeface="Arial"/>
              </a:rPr>
              <a:t>З</a:t>
            </a:r>
            <a:r>
              <a:rPr lang="en-US" sz="2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-зарозумілість                </a:t>
            </a:r>
            <a:r>
              <a:rPr lang="en-US" sz="2800" b="1" i="0" u="none">
                <a:solidFill>
                  <a:srgbClr val="FF3F3F"/>
                </a:solidFill>
                <a:latin typeface="Arial"/>
                <a:ea typeface="Arial"/>
                <a:cs typeface="Arial"/>
                <a:sym typeface="Arial"/>
              </a:rPr>
              <a:t>Т</a:t>
            </a:r>
            <a:r>
              <a:rPr lang="en-US" sz="2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-тривога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800" b="1" i="0" u="none">
                <a:solidFill>
                  <a:srgbClr val="FF3F3F"/>
                </a:solidFill>
                <a:latin typeface="Arial"/>
                <a:ea typeface="Arial"/>
                <a:cs typeface="Arial"/>
                <a:sym typeface="Arial"/>
              </a:rPr>
              <a:t>І</a:t>
            </a:r>
            <a:r>
              <a:rPr lang="en-US" sz="2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-істерика                          </a:t>
            </a:r>
            <a:r>
              <a:rPr lang="en-US" sz="2800" b="1" i="0" u="none">
                <a:solidFill>
                  <a:srgbClr val="FF3F3F"/>
                </a:solidFill>
                <a:latin typeface="Arial"/>
                <a:ea typeface="Arial"/>
                <a:cs typeface="Arial"/>
                <a:sym typeface="Arial"/>
              </a:rPr>
              <a:t>У</a:t>
            </a:r>
            <a:r>
              <a:rPr lang="en-US" sz="2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-уважність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800" b="1" i="0" u="none">
                <a:solidFill>
                  <a:srgbClr val="FF3F3F"/>
                </a:solidFill>
                <a:latin typeface="Arial"/>
                <a:ea typeface="Arial"/>
                <a:cs typeface="Arial"/>
                <a:sym typeface="Arial"/>
              </a:rPr>
              <a:t>К</a:t>
            </a:r>
            <a:r>
              <a:rPr lang="en-US" sz="2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-крик                               </a:t>
            </a:r>
            <a:r>
              <a:rPr lang="en-US" sz="2800" b="1" i="0" u="none">
                <a:solidFill>
                  <a:srgbClr val="FF3F3F"/>
                </a:solidFill>
                <a:latin typeface="Arial"/>
                <a:ea typeface="Arial"/>
                <a:cs typeface="Arial"/>
                <a:sym typeface="Arial"/>
              </a:rPr>
              <a:t>Ч</a:t>
            </a:r>
            <a:r>
              <a:rPr lang="en-US" sz="2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-чуйність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8"/>
          <p:cNvSpPr txBox="1">
            <a:spLocks noGrp="1"/>
          </p:cNvSpPr>
          <p:nvPr>
            <p:ph type="title"/>
          </p:nvPr>
        </p:nvSpPr>
        <p:spPr>
          <a:xfrm>
            <a:off x="457200" y="238125"/>
            <a:ext cx="7643812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"/>
              <a:buNone/>
            </a:pPr>
            <a:r>
              <a:rPr lang="en-US"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Анкетування</a:t>
            </a:r>
            <a:endParaRPr/>
          </a:p>
        </p:txBody>
      </p:sp>
      <p:sp>
        <p:nvSpPr>
          <p:cNvPr id="258" name="Google Shape;258;p28"/>
          <p:cNvSpPr txBox="1">
            <a:spLocks noGrp="1"/>
          </p:cNvSpPr>
          <p:nvPr>
            <p:ph type="body" idx="1"/>
          </p:nvPr>
        </p:nvSpPr>
        <p:spPr>
          <a:xfrm>
            <a:off x="468312" y="1341437"/>
            <a:ext cx="8229600" cy="473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4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«Чи конфліктна Ви особа?»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5"/>
          <p:cNvSpPr txBox="1">
            <a:spLocks noGrp="1"/>
          </p:cNvSpPr>
          <p:nvPr>
            <p:ph type="body" idx="1"/>
          </p:nvPr>
        </p:nvSpPr>
        <p:spPr>
          <a:xfrm>
            <a:off x="468312" y="1341437"/>
            <a:ext cx="8229600" cy="473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400"/>
              <a:buFont typeface="Arial"/>
              <a:buNone/>
            </a:pPr>
            <a:r>
              <a:rPr lang="en-US" sz="5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«Поганий мир кращий за добру  сварку»</a:t>
            </a:r>
            <a:endParaRPr/>
          </a:p>
          <a:p>
            <a:pPr marL="342900" marR="0" lvl="0" indent="0" algn="l" rtl="0">
              <a:spcBef>
                <a:spcPts val="108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endParaRPr sz="5400" b="0" i="0" u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0" name="Google Shape;170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00337" y="3573462"/>
            <a:ext cx="3527425" cy="25193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6"/>
          <p:cNvSpPr txBox="1">
            <a:spLocks noGrp="1"/>
          </p:cNvSpPr>
          <p:nvPr>
            <p:ph type="title"/>
          </p:nvPr>
        </p:nvSpPr>
        <p:spPr>
          <a:xfrm>
            <a:off x="457200" y="238125"/>
            <a:ext cx="7643812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"/>
              <a:buNone/>
            </a:pPr>
            <a:r>
              <a:rPr lang="en-US"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Мета:</a:t>
            </a:r>
            <a:endParaRPr/>
          </a:p>
        </p:txBody>
      </p:sp>
      <p:sp>
        <p:nvSpPr>
          <p:cNvPr id="176" name="Google Shape;176;p16"/>
          <p:cNvSpPr txBox="1">
            <a:spLocks noGrp="1"/>
          </p:cNvSpPr>
          <p:nvPr>
            <p:ph type="body" idx="1"/>
          </p:nvPr>
        </p:nvSpPr>
        <p:spPr>
          <a:xfrm>
            <a:off x="468312" y="1341437"/>
            <a:ext cx="8229600" cy="473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marR="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Сформувати поняття про конфлікт,його походження,розвиток і шляхи вирішення</a:t>
            </a:r>
            <a:endParaRPr/>
          </a:p>
          <a:p>
            <a:pPr marL="609600" marR="0" lvl="0" indent="-60960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1E742E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rgbClr val="1E742E"/>
                </a:solidFill>
                <a:latin typeface="Arial"/>
                <a:ea typeface="Arial"/>
                <a:cs typeface="Arial"/>
                <a:sym typeface="Arial"/>
              </a:rPr>
              <a:t>План:</a:t>
            </a:r>
            <a:endParaRPr/>
          </a:p>
          <a:p>
            <a:pPr marL="609600" marR="0" lvl="0" indent="-609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1E742E"/>
              </a:buClr>
              <a:buSzPts val="3200"/>
              <a:buFont typeface="Arial"/>
              <a:buAutoNum type="arabicPeriod"/>
            </a:pPr>
            <a:r>
              <a:rPr lang="en-US" sz="3200" b="1" i="0" u="none">
                <a:solidFill>
                  <a:srgbClr val="1E742E"/>
                </a:solidFill>
                <a:latin typeface="Arial"/>
                <a:ea typeface="Arial"/>
                <a:cs typeface="Arial"/>
                <a:sym typeface="Arial"/>
              </a:rPr>
              <a:t>Конфлікт</a:t>
            </a:r>
            <a:endParaRPr/>
          </a:p>
          <a:p>
            <a:pPr marL="609600" marR="0" lvl="0" indent="-609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1E742E"/>
              </a:buClr>
              <a:buSzPts val="3200"/>
              <a:buFont typeface="Arial"/>
              <a:buAutoNum type="arabicPeriod"/>
            </a:pPr>
            <a:r>
              <a:rPr lang="en-US" sz="3200" b="1" i="0" u="none">
                <a:solidFill>
                  <a:srgbClr val="1E742E"/>
                </a:solidFill>
                <a:latin typeface="Arial"/>
                <a:ea typeface="Arial"/>
                <a:cs typeface="Arial"/>
                <a:sym typeface="Arial"/>
              </a:rPr>
              <a:t>Типи конфліктів</a:t>
            </a:r>
            <a:endParaRPr/>
          </a:p>
          <a:p>
            <a:pPr marL="609600" marR="0" lvl="0" indent="-609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1E742E"/>
              </a:buClr>
              <a:buSzPts val="3200"/>
              <a:buFont typeface="Arial"/>
              <a:buAutoNum type="arabicPeriod"/>
            </a:pPr>
            <a:r>
              <a:rPr lang="en-US" sz="3200" b="1" i="0" u="none">
                <a:solidFill>
                  <a:srgbClr val="1E742E"/>
                </a:solidFill>
                <a:latin typeface="Arial"/>
                <a:ea typeface="Arial"/>
                <a:cs typeface="Arial"/>
                <a:sym typeface="Arial"/>
              </a:rPr>
              <a:t>Стилі вирішення конфліктів</a:t>
            </a:r>
            <a:endParaRPr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1" i="0" u="none">
              <a:solidFill>
                <a:srgbClr val="1E742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7"/>
          <p:cNvSpPr txBox="1">
            <a:spLocks noGrp="1"/>
          </p:cNvSpPr>
          <p:nvPr>
            <p:ph type="title"/>
          </p:nvPr>
        </p:nvSpPr>
        <p:spPr>
          <a:xfrm>
            <a:off x="457200" y="238125"/>
            <a:ext cx="7643812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"/>
              <a:buNone/>
            </a:pPr>
            <a:r>
              <a:rPr lang="en-US"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Мультфільм</a:t>
            </a:r>
            <a:endParaRPr/>
          </a:p>
        </p:txBody>
      </p:sp>
      <p:sp>
        <p:nvSpPr>
          <p:cNvPr id="182" name="Google Shape;182;p17"/>
          <p:cNvSpPr txBox="1">
            <a:spLocks noGrp="1"/>
          </p:cNvSpPr>
          <p:nvPr>
            <p:ph type="body" idx="1"/>
          </p:nvPr>
        </p:nvSpPr>
        <p:spPr>
          <a:xfrm>
            <a:off x="468312" y="1341437"/>
            <a:ext cx="8229600" cy="473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US" sz="3200" b="0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https://www.youtube.com/watch?v=TZCWPB-zoZc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8"/>
          <p:cNvSpPr txBox="1">
            <a:spLocks noGrp="1"/>
          </p:cNvSpPr>
          <p:nvPr>
            <p:ph type="title"/>
          </p:nvPr>
        </p:nvSpPr>
        <p:spPr>
          <a:xfrm>
            <a:off x="457200" y="238125"/>
            <a:ext cx="7643812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"/>
              <a:buNone/>
            </a:pPr>
            <a:r>
              <a:rPr lang="en-US"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Поняття «конфлікт»</a:t>
            </a:r>
            <a:endParaRPr/>
          </a:p>
        </p:txBody>
      </p:sp>
      <p:sp>
        <p:nvSpPr>
          <p:cNvPr id="188" name="Google Shape;188;p18"/>
          <p:cNvSpPr txBox="1"/>
          <p:nvPr/>
        </p:nvSpPr>
        <p:spPr>
          <a:xfrm>
            <a:off x="250825" y="1341437"/>
            <a:ext cx="388778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030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030301"/>
                </a:solidFill>
                <a:latin typeface="Arial"/>
                <a:ea typeface="Arial"/>
                <a:cs typeface="Arial"/>
                <a:sym typeface="Arial"/>
              </a:rPr>
              <a:t>Що таке «конфлікт»?</a:t>
            </a:r>
            <a:endParaRPr/>
          </a:p>
        </p:txBody>
      </p:sp>
      <p:sp>
        <p:nvSpPr>
          <p:cNvPr id="189" name="Google Shape;189;p18"/>
          <p:cNvSpPr txBox="1"/>
          <p:nvPr/>
        </p:nvSpPr>
        <p:spPr>
          <a:xfrm>
            <a:off x="3924300" y="1341437"/>
            <a:ext cx="496728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F3F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FF3F3F"/>
                </a:solidFill>
                <a:latin typeface="Arial"/>
                <a:ea typeface="Arial"/>
                <a:cs typeface="Arial"/>
                <a:sym typeface="Arial"/>
              </a:rPr>
              <a:t>Зіткнення,серйозне протиріччя</a:t>
            </a:r>
            <a:endParaRPr/>
          </a:p>
        </p:txBody>
      </p:sp>
      <p:sp>
        <p:nvSpPr>
          <p:cNvPr id="190" name="Google Shape;190;p18"/>
          <p:cNvSpPr/>
          <p:nvPr/>
        </p:nvSpPr>
        <p:spPr>
          <a:xfrm>
            <a:off x="323850" y="1916112"/>
            <a:ext cx="8820150" cy="3024187"/>
          </a:xfrm>
          <a:prstGeom prst="wedgeRoundRectCallout">
            <a:avLst>
              <a:gd name="adj1" fmla="val -206"/>
              <a:gd name="adj2" fmla="val 27984"/>
              <a:gd name="adj3" fmla="val 0"/>
            </a:avLst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0301"/>
              </a:buClr>
              <a:buSzPts val="2800"/>
              <a:buFont typeface="Arial"/>
              <a:buNone/>
            </a:pPr>
            <a:r>
              <a:rPr lang="en-US" sz="2800" b="1" i="0" u="sng">
                <a:solidFill>
                  <a:srgbClr val="030301"/>
                </a:solidFill>
                <a:latin typeface="Arial"/>
                <a:ea typeface="Arial"/>
                <a:cs typeface="Arial"/>
                <a:sym typeface="Arial"/>
              </a:rPr>
              <a:t>Конфлікт</a:t>
            </a:r>
            <a:r>
              <a:rPr lang="en-US" sz="2400" b="1" i="0" u="none">
                <a:solidFill>
                  <a:srgbClr val="030301"/>
                </a:solidFill>
                <a:latin typeface="Arial"/>
                <a:ea typeface="Arial"/>
                <a:cs typeface="Arial"/>
                <a:sym typeface="Arial"/>
              </a:rPr>
              <a:t> –це зіткнення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030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030301"/>
                </a:solidFill>
                <a:latin typeface="Arial"/>
                <a:ea typeface="Arial"/>
                <a:cs typeface="Arial"/>
                <a:sym typeface="Arial"/>
              </a:rPr>
              <a:t>Протележних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030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030301"/>
                </a:solidFill>
                <a:latin typeface="Arial"/>
                <a:ea typeface="Arial"/>
                <a:cs typeface="Arial"/>
                <a:sym typeface="Arial"/>
              </a:rPr>
              <a:t>інтересів,думок,поглядів;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030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030301"/>
                </a:solidFill>
                <a:latin typeface="Arial"/>
                <a:ea typeface="Arial"/>
                <a:cs typeface="Arial"/>
                <a:sym typeface="Arial"/>
              </a:rPr>
              <a:t>серйозні розбіжності;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030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030301"/>
                </a:solidFill>
                <a:latin typeface="Arial"/>
                <a:ea typeface="Arial"/>
                <a:cs typeface="Arial"/>
                <a:sym typeface="Arial"/>
              </a:rPr>
              <a:t>гостра суперечка.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0" u="none">
              <a:solidFill>
                <a:srgbClr val="03030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18"/>
          <p:cNvSpPr txBox="1"/>
          <p:nvPr/>
        </p:nvSpPr>
        <p:spPr>
          <a:xfrm>
            <a:off x="1654175" y="5157787"/>
            <a:ext cx="7489825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030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030301"/>
                </a:solidFill>
                <a:latin typeface="Arial"/>
                <a:ea typeface="Arial"/>
                <a:cs typeface="Arial"/>
                <a:sym typeface="Arial"/>
              </a:rPr>
              <a:t>Чи можемо ми обійтись без конфліктів? Чому? Конфлікт –це добре чи погано?</a:t>
            </a:r>
            <a:endParaRPr/>
          </a:p>
        </p:txBody>
      </p:sp>
      <p:sp>
        <p:nvSpPr>
          <p:cNvPr id="192" name="Google Shape;192;p18"/>
          <p:cNvSpPr txBox="1"/>
          <p:nvPr/>
        </p:nvSpPr>
        <p:spPr>
          <a:xfrm>
            <a:off x="2627312" y="6092825"/>
            <a:ext cx="651668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0000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8E0000"/>
                </a:solidFill>
                <a:latin typeface="Arial"/>
                <a:ea typeface="Arial"/>
                <a:cs typeface="Arial"/>
                <a:sym typeface="Arial"/>
              </a:rPr>
              <a:t>Істинна причина + привід = КОНФЛІКТ</a:t>
            </a:r>
            <a:endParaRPr/>
          </a:p>
        </p:txBody>
      </p:sp>
      <p:pic>
        <p:nvPicPr>
          <p:cNvPr id="193" name="Google Shape;193;p18" descr="razvitie-konfliktov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43437" y="1989137"/>
            <a:ext cx="3889375" cy="28432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9"/>
          <p:cNvSpPr txBox="1">
            <a:spLocks noGrp="1"/>
          </p:cNvSpPr>
          <p:nvPr>
            <p:ph type="title"/>
          </p:nvPr>
        </p:nvSpPr>
        <p:spPr>
          <a:xfrm>
            <a:off x="457200" y="238125"/>
            <a:ext cx="7643812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"/>
              <a:buNone/>
            </a:pPr>
            <a:r>
              <a:rPr lang="en-US"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Структура конфлікту</a:t>
            </a:r>
            <a:endParaRPr/>
          </a:p>
        </p:txBody>
      </p:sp>
      <p:sp>
        <p:nvSpPr>
          <p:cNvPr id="199" name="Google Shape;199;p19"/>
          <p:cNvSpPr txBox="1">
            <a:spLocks noGrp="1"/>
          </p:cNvSpPr>
          <p:nvPr>
            <p:ph type="body" idx="1"/>
          </p:nvPr>
        </p:nvSpPr>
        <p:spPr>
          <a:xfrm>
            <a:off x="468312" y="1341437"/>
            <a:ext cx="8229600" cy="473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</a:t>
            </a:r>
            <a:r>
              <a:rPr lang="en-US" sz="3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Формула конфлікту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400" b="1" i="0" u="none">
                <a:solidFill>
                  <a:srgbClr val="FF3F3F"/>
                </a:solidFill>
                <a:latin typeface="Arial"/>
                <a:ea typeface="Arial"/>
                <a:cs typeface="Arial"/>
                <a:sym typeface="Arial"/>
              </a:rPr>
              <a:t>КС</a:t>
            </a:r>
            <a:r>
              <a:rPr lang="en-US" sz="2400" b="0" i="0" u="none">
                <a:solidFill>
                  <a:srgbClr val="FF3F3F"/>
                </a:solidFill>
                <a:latin typeface="Arial"/>
                <a:ea typeface="Arial"/>
                <a:cs typeface="Arial"/>
                <a:sym typeface="Arial"/>
              </a:rPr>
              <a:t>(конфліктна ситуація)+</a:t>
            </a:r>
            <a:r>
              <a:rPr lang="en-US" sz="2400" b="1" i="0" u="none">
                <a:solidFill>
                  <a:srgbClr val="FF3F3F"/>
                </a:solidFill>
                <a:latin typeface="Arial"/>
                <a:ea typeface="Arial"/>
                <a:cs typeface="Arial"/>
                <a:sym typeface="Arial"/>
              </a:rPr>
              <a:t>І</a:t>
            </a:r>
            <a:r>
              <a:rPr lang="en-US" sz="2400" b="0" i="0" u="none">
                <a:solidFill>
                  <a:srgbClr val="FF3F3F"/>
                </a:solidFill>
                <a:latin typeface="Arial"/>
                <a:ea typeface="Arial"/>
                <a:cs typeface="Arial"/>
                <a:sym typeface="Arial"/>
              </a:rPr>
              <a:t>(інцидент)=</a:t>
            </a:r>
            <a:r>
              <a:rPr lang="en-US" sz="2400" b="1" i="0" u="none">
                <a:solidFill>
                  <a:srgbClr val="FF3F3F"/>
                </a:solidFill>
                <a:latin typeface="Arial"/>
                <a:ea typeface="Arial"/>
                <a:cs typeface="Arial"/>
                <a:sym typeface="Arial"/>
              </a:rPr>
              <a:t>К</a:t>
            </a:r>
            <a:r>
              <a:rPr lang="en-US" sz="2400" b="0" i="0" u="none">
                <a:solidFill>
                  <a:srgbClr val="FF3F3F"/>
                </a:solidFill>
                <a:latin typeface="Arial"/>
                <a:ea typeface="Arial"/>
                <a:cs typeface="Arial"/>
                <a:sym typeface="Arial"/>
              </a:rPr>
              <a:t>(конфликт)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КС</a:t>
            </a:r>
            <a:r>
              <a:rPr lang="en-US" sz="2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-це протиріччя, що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нагромадилися створючи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причину конфлікту;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І</a:t>
            </a:r>
            <a:r>
              <a:rPr lang="en-US" sz="2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-збіг обставин, що є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приводом конфлікту;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</a:t>
            </a:r>
            <a:r>
              <a:rPr lang="en-US" sz="2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-конфлікт. </a:t>
            </a:r>
            <a:endParaRPr/>
          </a:p>
        </p:txBody>
      </p:sp>
      <p:pic>
        <p:nvPicPr>
          <p:cNvPr id="200" name="Google Shape;200;p19" descr="ED268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87900" y="2997200"/>
            <a:ext cx="3619500" cy="293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0"/>
          <p:cNvSpPr txBox="1">
            <a:spLocks noGrp="1"/>
          </p:cNvSpPr>
          <p:nvPr>
            <p:ph type="title"/>
          </p:nvPr>
        </p:nvSpPr>
        <p:spPr>
          <a:xfrm>
            <a:off x="457200" y="238125"/>
            <a:ext cx="7643812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"/>
              <a:buNone/>
            </a:pPr>
            <a:r>
              <a:rPr lang="en-US"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Типи конфліктів</a:t>
            </a:r>
            <a:endParaRPr/>
          </a:p>
        </p:txBody>
      </p:sp>
      <p:sp>
        <p:nvSpPr>
          <p:cNvPr id="206" name="Google Shape;206;p20"/>
          <p:cNvSpPr txBox="1">
            <a:spLocks noGrp="1"/>
          </p:cNvSpPr>
          <p:nvPr>
            <p:ph type="body" idx="1"/>
          </p:nvPr>
        </p:nvSpPr>
        <p:spPr>
          <a:xfrm>
            <a:off x="395287" y="1341437"/>
            <a:ext cx="4038600" cy="473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US" sz="3200" b="1" i="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за кількістю учасників: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1" i="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внутрішньоособистісні (один учасник);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1" i="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міжособистісні (два учасника);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1" i="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соціальні (багато учасників, держави).</a:t>
            </a:r>
            <a:endParaRPr/>
          </a:p>
        </p:txBody>
      </p:sp>
      <p:sp>
        <p:nvSpPr>
          <p:cNvPr id="207" name="Google Shape;207;p20"/>
          <p:cNvSpPr txBox="1">
            <a:spLocks noGrp="1"/>
          </p:cNvSpPr>
          <p:nvPr>
            <p:ph type="body" idx="1"/>
          </p:nvPr>
        </p:nvSpPr>
        <p:spPr>
          <a:xfrm>
            <a:off x="4659312" y="1341437"/>
            <a:ext cx="4038600" cy="473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US" sz="3200" b="1" i="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з причин: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1" i="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економічні;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1" i="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політичні;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1" i="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етнічні;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1" i="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культурні та релігійні;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1" i="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професійні.</a:t>
            </a:r>
            <a:endParaRPr/>
          </a:p>
        </p:txBody>
      </p:sp>
      <p:sp>
        <p:nvSpPr>
          <p:cNvPr id="208" name="Google Shape;208;p20"/>
          <p:cNvSpPr txBox="1"/>
          <p:nvPr/>
        </p:nvSpPr>
        <p:spPr>
          <a:xfrm>
            <a:off x="7497762" y="4830762"/>
            <a:ext cx="307975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822"/>
                                        <p:tgtEl>
                                          <p:spTgt spid="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822"/>
                                        <p:tgtEl>
                                          <p:spTgt spid="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822"/>
                                        <p:tgtEl>
                                          <p:spTgt spid="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822"/>
                                        <p:tgtEl>
                                          <p:spTgt spid="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1"/>
          <p:cNvSpPr txBox="1">
            <a:spLocks noGrp="1"/>
          </p:cNvSpPr>
          <p:nvPr>
            <p:ph type="title"/>
          </p:nvPr>
        </p:nvSpPr>
        <p:spPr>
          <a:xfrm>
            <a:off x="457200" y="238125"/>
            <a:ext cx="7643812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"/>
              <a:buNone/>
            </a:pPr>
            <a:r>
              <a:rPr lang="en-US"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Типи конфліктів</a:t>
            </a:r>
            <a:endParaRPr/>
          </a:p>
        </p:txBody>
      </p:sp>
      <p:pic>
        <p:nvPicPr>
          <p:cNvPr id="214" name="Google Shape;214;p21" descr="image00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5287" y="1341437"/>
            <a:ext cx="8208962" cy="50403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2"/>
          <p:cNvSpPr txBox="1">
            <a:spLocks noGrp="1"/>
          </p:cNvSpPr>
          <p:nvPr>
            <p:ph type="title"/>
          </p:nvPr>
        </p:nvSpPr>
        <p:spPr>
          <a:xfrm>
            <a:off x="468312" y="404812"/>
            <a:ext cx="8064500" cy="1277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11 табу в конфліктній ситуації. Не можна</a:t>
            </a:r>
            <a:br>
              <a:rPr lang="en-US" sz="2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220" name="Google Shape;220;p22"/>
          <p:cNvSpPr txBox="1">
            <a:spLocks noGrp="1"/>
          </p:cNvSpPr>
          <p:nvPr>
            <p:ph type="body" idx="1"/>
          </p:nvPr>
        </p:nvSpPr>
        <p:spPr>
          <a:xfrm>
            <a:off x="468312" y="1773237"/>
            <a:ext cx="8229600" cy="473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1.Критично оцінювати партнера.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2.Приписувати йому погані наміри.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3.Демонструвати знаки переваги.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4.Звинувачувати і приписувати лише партнеру відповідальність.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5.Ігнорувати його інтереси.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6.Бачити все тільки зі своєї позиції.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7.Зменшувати заслуги партнера і його вклад.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8.Перебільшувати свої заслуги.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9.Дратуватися, кричати, нападати.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10.Зачіпати «больові точки» та вразливі місця партнера.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11.Обрушувати на партнера безліч претензій.</a:t>
            </a:r>
            <a:endParaRPr/>
          </a:p>
          <a:p>
            <a:pPr marL="342900" marR="0" lvl="0" indent="-228600" algn="l" rtl="0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574TGp_natural_light_ani">
  <a:themeElements>
    <a:clrScheme name="574TGp_natural_light_ani 3">
      <a:dk1>
        <a:srgbClr val="808080"/>
      </a:dk1>
      <a:lt1>
        <a:srgbClr val="DDE89A"/>
      </a:lt1>
      <a:dk2>
        <a:srgbClr val="329A2A"/>
      </a:dk2>
      <a:lt2>
        <a:srgbClr val="185E25"/>
      </a:lt2>
      <a:accent1>
        <a:srgbClr val="80CB35"/>
      </a:accent1>
      <a:accent2>
        <a:srgbClr val="518CD3"/>
      </a:accent2>
      <a:accent3>
        <a:srgbClr val="ADCAAC"/>
      </a:accent3>
      <a:accent4>
        <a:srgbClr val="BDC683"/>
      </a:accent4>
      <a:accent5>
        <a:srgbClr val="C0E2AE"/>
      </a:accent5>
      <a:accent6>
        <a:srgbClr val="497EBF"/>
      </a:accent6>
      <a:hlink>
        <a:srgbClr val="E15D7C"/>
      </a:hlink>
      <a:folHlink>
        <a:srgbClr val="DB915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74TGp_natural_light_ani">
  <a:themeElements>
    <a:clrScheme name="574TGp_natural_light_ani 3">
      <a:dk1>
        <a:srgbClr val="808080"/>
      </a:dk1>
      <a:lt1>
        <a:srgbClr val="DDE89A"/>
      </a:lt1>
      <a:dk2>
        <a:srgbClr val="329A2A"/>
      </a:dk2>
      <a:lt2>
        <a:srgbClr val="185E25"/>
      </a:lt2>
      <a:accent1>
        <a:srgbClr val="80CB35"/>
      </a:accent1>
      <a:accent2>
        <a:srgbClr val="518CD3"/>
      </a:accent2>
      <a:accent3>
        <a:srgbClr val="ADCAAC"/>
      </a:accent3>
      <a:accent4>
        <a:srgbClr val="BDC683"/>
      </a:accent4>
      <a:accent5>
        <a:srgbClr val="C0E2AE"/>
      </a:accent5>
      <a:accent6>
        <a:srgbClr val="497EBF"/>
      </a:accent6>
      <a:hlink>
        <a:srgbClr val="E15D7C"/>
      </a:hlink>
      <a:folHlink>
        <a:srgbClr val="DB915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480</Words>
  <Application>Microsoft Office PowerPoint</Application>
  <PresentationFormat>Экран (4:3)</PresentationFormat>
  <Paragraphs>90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1_574TGp_natural_light_ani</vt:lpstr>
      <vt:lpstr>574TGp_natural_light_ani</vt:lpstr>
      <vt:lpstr>“Конфлікти та шляхи їх вирішення"</vt:lpstr>
      <vt:lpstr>Презентация PowerPoint</vt:lpstr>
      <vt:lpstr>Мета:</vt:lpstr>
      <vt:lpstr>Мультфільм</vt:lpstr>
      <vt:lpstr>Поняття «конфлікт»</vt:lpstr>
      <vt:lpstr>Структура конфлікту</vt:lpstr>
      <vt:lpstr>Типи конфліктів</vt:lpstr>
      <vt:lpstr>Типи конфліктів</vt:lpstr>
      <vt:lpstr> 11 табу в конфліктній ситуації. Не можна  </vt:lpstr>
      <vt:lpstr>Способи протікання</vt:lpstr>
      <vt:lpstr>Вирішення конфліктів</vt:lpstr>
      <vt:lpstr>Презентация PowerPoint</vt:lpstr>
      <vt:lpstr>Подумайте:</vt:lpstr>
      <vt:lpstr>Алфавіт емоцій</vt:lpstr>
      <vt:lpstr>Анкетування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“Конфлікти та шляхи їх вирішення"</dc:title>
  <cp:lastModifiedBy>380970776157</cp:lastModifiedBy>
  <cp:revision>1</cp:revision>
  <dcterms:modified xsi:type="dcterms:W3CDTF">2023-03-16T09:28:55Z</dcterms:modified>
</cp:coreProperties>
</file>