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diagrams/colors22.xml" ContentType="application/vnd.openxmlformats-officedocument.drawingml.diagramColors+xml"/>
  <Override PartName="/ppt/slides/slide36.xml" ContentType="application/vnd.openxmlformats-officedocument.presentationml.slide+xml"/>
  <Override PartName="/ppt/diagrams/colors11.xml" ContentType="application/vnd.openxmlformats-officedocument.drawingml.diagramColors+xml"/>
  <Override PartName="/ppt/diagrams/data24.xml" ContentType="application/vnd.openxmlformats-officedocument.drawingml.diagramData+xml"/>
  <Override PartName="/ppt/slides/slide25.xml" ContentType="application/vnd.openxmlformats-officedocument.presentationml.slid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Override PartName="/ppt/diagrams/quickStyle28.xml" ContentType="application/vnd.openxmlformats-officedocument.drawingml.diagramStyle+xml"/>
  <Override PartName="/ppt/diagrams/drawing29.xml" ContentType="application/vnd.ms-office.drawingml.diagramDrawing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diagrams/quickStyle17.xml" ContentType="application/vnd.openxmlformats-officedocument.drawingml.diagramStyle+xml"/>
  <Override PartName="/ppt/diagrams/drawing18.xml" ContentType="application/vnd.ms-office.drawingml.diagramDrawing+xml"/>
  <Override PartName="/ppt/tableStyles.xml" ContentType="application/vnd.openxmlformats-officedocument.presentationml.tableStyles+xml"/>
  <Override PartName="/ppt/diagrams/layout17.xml" ContentType="application/vnd.openxmlformats-officedocument.drawingml.diagramLayout+xml"/>
  <Override PartName="/ppt/diagrams/layout28.xml" ContentType="application/vnd.openxmlformats-officedocument.drawingml.diagramLayout+xml"/>
  <Override PartName="/ppt/diagrams/quickStyle31.xml" ContentType="application/vnd.openxmlformats-officedocument.drawingml.diagramStyle+xml"/>
  <Override PartName="/ppt/diagrams/drawing32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quickStyle20.xml" ContentType="application/vnd.openxmlformats-officedocument.drawingml.diagramStyle+xml"/>
  <Override PartName="/ppt/diagrams/drawing21.xml" ContentType="application/vnd.ms-office.drawingml.diagramDrawing+xml"/>
  <Override PartName="/ppt/diagrams/colors27.xml" ContentType="application/vnd.openxmlformats-officedocument.drawingml.diagramColors+xml"/>
  <Override PartName="/ppt/diagrams/data29.xml" ContentType="application/vnd.openxmlformats-officedocument.drawingml.diagramData+xml"/>
  <Override PartName="/ppt/diagrams/colors4.xml" ContentType="application/vnd.openxmlformats-officedocument.drawingml.diagramColors+xml"/>
  <Override PartName="/ppt/diagrams/drawing10.xml" ContentType="application/vnd.ms-office.drawingml.diagramDrawing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diagrams/layout31.xml" ContentType="application/vnd.openxmlformats-officedocument.drawingml.diagram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drawing3.xml" ContentType="application/vnd.ms-office.drawingml.diagramDrawing+xml"/>
  <Default Extension="png" ContentType="image/png"/>
  <Override PartName="/ppt/diagrams/layout20.xml" ContentType="application/vnd.openxmlformats-officedocument.drawingml.diagramLayout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diagrams/quickStyle3.xml" ContentType="application/vnd.openxmlformats-officedocument.drawingml.diagramStyle+xml"/>
  <Override PartName="/ppt/diagrams/data14.xml" ContentType="application/vnd.openxmlformats-officedocument.drawingml.diagramData+xml"/>
  <Override PartName="/ppt/diagrams/colors30.xml" ContentType="application/vnd.openxmlformats-officedocument.drawingml.diagramColors+xml"/>
  <Override PartName="/ppt/diagrams/data32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drawing19.xml" ContentType="application/vnd.ms-office.drawingml.diagramDrawing+xml"/>
  <Override PartName="/ppt/diagrams/data21.xml" ContentType="application/vnd.openxmlformats-officedocument.drawingml.diagramData+xml"/>
  <Override PartName="/ppt/diagrams/quickStyle29.xml" ContentType="application/vnd.openxmlformats-officedocument.drawingml.diagramStyl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Layouts/slideLayout14.xml" ContentType="application/vnd.openxmlformats-officedocument.presentationml.slideLayout+xml"/>
  <Override PartName="/ppt/diagrams/layout6.xml" ContentType="application/vnd.openxmlformats-officedocument.drawingml.diagramLayout+xml"/>
  <Override PartName="/ppt/diagrams/data10.xml" ContentType="application/vnd.openxmlformats-officedocument.drawingml.diagramData+xml"/>
  <Override PartName="/ppt/diagrams/quickStyle18.xml" ContentType="application/vnd.openxmlformats-officedocument.drawingml.diagramStyle+xml"/>
  <Override PartName="/ppt/diagrams/layout29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diagrams/layout18.xml" ContentType="application/vnd.openxmlformats-officedocument.drawingml.diagramLayout+xml"/>
  <Override PartName="/ppt/diagrams/quickStyle25.xml" ContentType="application/vnd.openxmlformats-officedocument.drawingml.diagramStyle+xml"/>
  <Override PartName="/ppt/diagrams/drawing26.xml" ContentType="application/vnd.ms-office.drawingml.diagramDrawing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rawing8.xml" ContentType="application/vnd.ms-office.drawingml.diagramDrawing+xml"/>
  <Override PartName="/ppt/diagrams/layout25.xml" ContentType="application/vnd.openxmlformats-officedocument.drawingml.diagramLayout+xml"/>
  <Override PartName="/ppt/diagrams/colors28.xml" ContentType="application/vnd.openxmlformats-officedocument.drawingml.diagramColors+xml"/>
  <Override PartName="/ppt/diagrams/quickStyle32.xml" ContentType="application/vnd.openxmlformats-officedocument.drawingml.diagramStyle+xml"/>
  <Override PartName="/ppt/diagrams/drawing33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diagrams/quickStyle21.xml" ContentType="application/vnd.openxmlformats-officedocument.drawingml.diagramStyle+xml"/>
  <Override PartName="/ppt/diagrams/drawing22.xml" ContentType="application/vnd.ms-office.drawingml.diagramDrawing+xml"/>
  <Override PartName="/ppt/diagrams/layout32.xml" ContentType="application/vnd.openxmlformats-officedocument.drawingml.diagramLayout+xml"/>
  <Override PartName="/ppt/diagrams/drawing4.xml" ContentType="application/vnd.ms-office.drawingml.diagramDrawing+xml"/>
  <Override PartName="/ppt/diagrams/data19.xml" ContentType="application/vnd.openxmlformats-officedocument.drawingml.diagramData+xml"/>
  <Override PartName="/ppt/diagrams/layout21.xml" ContentType="application/vnd.openxmlformats-officedocument.drawingml.diagramLayout+xml"/>
  <Override PartName="/ppt/diagrams/colors24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diagrams/data26.xml" ContentType="application/vnd.openxmlformats-officedocument.drawingml.diagramData+xml"/>
  <Override PartName="/ppt/diagrams/colors3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diagrams/colors20.xml" ContentType="application/vnd.openxmlformats-officedocument.drawingml.diagramColors+xml"/>
  <Override PartName="/ppt/diagrams/data33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diagrams/data11.xml" ContentType="application/vnd.openxmlformats-officedocument.drawingml.diagramData+xml"/>
  <Override PartName="/ppt/diagrams/quickStyle19.xml" ContentType="application/vnd.openxmlformats-officedocument.drawingml.diagramStyle+xml"/>
  <Override PartName="/ppt/diagrams/data22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diagrams/quickStyle26.xml" ContentType="application/vnd.openxmlformats-officedocument.drawingml.diagramStyle+xml"/>
  <Override PartName="/ppt/diagrams/drawing27.xml" ContentType="application/vnd.ms-office.drawingml.diagramDrawing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19.xml" ContentType="application/vnd.openxmlformats-officedocument.drawingml.diagramLayout+xml"/>
  <Override PartName="/ppt/diagrams/quickStyle33.xml" ContentType="application/vnd.openxmlformats-officedocument.drawingml.diagramStyle+xml"/>
  <Override PartName="/ppt/diagrams/drawing34.xml" ContentType="application/vnd.ms-office.drawingml.diagramDrawing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diagrams/quickStyle22.xml" ContentType="application/vnd.openxmlformats-officedocument.drawingml.diagramStyle+xml"/>
  <Override PartName="/ppt/diagrams/drawing23.xml" ContentType="application/vnd.ms-office.drawingml.diagramDrawing+xml"/>
  <Override PartName="/ppt/diagrams/layout26.xml" ContentType="application/vnd.openxmlformats-officedocument.drawingml.diagramLayout+xml"/>
  <Override PartName="/ppt/diagrams/colors29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colors18.xml" ContentType="application/vnd.openxmlformats-officedocument.drawingml.diagramColors+xml"/>
  <Override PartName="/ppt/diagrams/drawing30.xml" ContentType="application/vnd.ms-office.drawingml.diagramDrawing+xml"/>
  <Override PartName="/ppt/diagrams/layout33.xml" ContentType="application/vnd.openxmlformats-officedocument.drawingml.diagramLayou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layout22.xml" ContentType="application/vnd.openxmlformats-officedocument.drawingml.diagramLayout+xml"/>
  <Override PartName="/ppt/diagrams/colors25.xml" ContentType="application/vnd.openxmlformats-officedocument.drawingml.diagramColors+xml"/>
  <Override PartName="/ppt/diagrams/data27.xml" ContentType="application/vnd.openxmlformats-officedocument.drawingml.diagramData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  <Override PartName="/ppt/diagrams/colors32.xml" ContentType="application/vnd.openxmlformats-officedocument.drawingml.diagramColors+xml"/>
  <Override PartName="/ppt/diagrams/data34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colors10.xml" ContentType="application/vnd.openxmlformats-officedocument.drawingml.diagramColors+xml"/>
  <Override PartName="/ppt/diagrams/colors21.xml" ContentType="application/vnd.openxmlformats-officedocument.drawingml.diagramColors+xml"/>
  <Override PartName="/ppt/diagrams/data23.xml" ContentType="application/vnd.openxmlformats-officedocument.drawingml.diagramData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diagrams/data30.xml" ContentType="application/vnd.openxmlformats-officedocument.drawingml.diagramData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data9.xml" ContentType="application/vnd.openxmlformats-officedocument.drawingml.diagramData+xml"/>
  <Override PartName="/ppt/diagrams/quickStyle16.xml" ContentType="application/vnd.openxmlformats-officedocument.drawingml.diagramStyle+xml"/>
  <Override PartName="/ppt/diagrams/drawing17.xml" ContentType="application/vnd.ms-office.drawingml.diagramDrawing+xml"/>
  <Override PartName="/ppt/diagrams/quickStyle27.xml" ContentType="application/vnd.openxmlformats-officedocument.drawingml.diagramStyle+xml"/>
  <Override PartName="/ppt/diagrams/drawing28.xml" ContentType="application/vnd.ms-office.drawingml.diagramDrawing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27.xml" ContentType="application/vnd.openxmlformats-officedocument.drawingml.diagramLayout+xml"/>
  <Override PartName="/ppt/diagrams/quickStyle34.xml" ContentType="application/vnd.openxmlformats-officedocument.drawingml.diagramStyle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colors19.xml" ContentType="application/vnd.openxmlformats-officedocument.drawingml.diagramColors+xml"/>
  <Override PartName="/ppt/diagrams/quickStyle23.xml" ContentType="application/vnd.openxmlformats-officedocument.drawingml.diagramStyle+xml"/>
  <Override PartName="/ppt/diagrams/drawing24.xml" ContentType="application/vnd.ms-office.drawingml.diagramDrawing+xml"/>
  <Override PartName="/ppt/diagrams/layout34.xml" ContentType="application/vnd.openxmlformats-officedocument.drawingml.diagramLayout+xml"/>
  <Override PartName="/ppt/diagrams/drawing6.xml" ContentType="application/vnd.ms-office.drawingml.diagramDrawing+xml"/>
  <Override PartName="/ppt/diagrams/drawing20.xml" ContentType="application/vnd.ms-office.drawingml.diagramDrawing+xml"/>
  <Override PartName="/ppt/diagrams/layout23.xml" ContentType="application/vnd.openxmlformats-officedocument.drawingml.diagramLayout+xml"/>
  <Override PartName="/ppt/diagrams/colors26.xml" ContentType="application/vnd.openxmlformats-officedocument.drawingml.diagramColors+xml"/>
  <Override PartName="/ppt/diagrams/quickStyle30.xml" ContentType="application/vnd.openxmlformats-officedocument.drawingml.diagramStyle+xml"/>
  <Override PartName="/ppt/diagrams/drawing3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diagrams/data28.xml" ContentType="application/vnd.openxmlformats-officedocument.drawingml.diagramData+xml"/>
  <Override PartName="/ppt/diagrams/layout30.xml" ContentType="application/vnd.openxmlformats-officedocument.drawingml.diagramLayout+xml"/>
  <Override PartName="/ppt/diagrams/colors33.xml" ContentType="application/vnd.openxmlformats-officedocument.drawingml.diagramColors+xml"/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diagrams/data17.xml" ContentType="application/vnd.openxmlformats-officedocument.drawingml.diagramData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diagrams/data31.xml" ContentType="application/vnd.openxmlformats-officedocument.drawingml.diagramData+xml"/>
  <Override PartName="/ppt/slides/slide32.xml" ContentType="application/vnd.openxmlformats-officedocument.presentationml.slide+xml"/>
  <Override PartName="/ppt/diagrams/data20.xml" ContentType="application/vnd.openxmlformats-officedocument.drawingml.diagramData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quickStyle24.xml" ContentType="application/vnd.openxmlformats-officedocument.drawingml.diagramStyle+xml"/>
  <Override PartName="/ppt/diagrams/drawing25.xml" ContentType="application/vnd.ms-office.drawingml.diagramDrawing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diagrams/layout24.xml" ContentType="application/vnd.openxmlformats-officedocument.drawingml.diagramLayout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quickStyle7.xml" ContentType="application/vnd.openxmlformats-officedocument.drawingml.diagramStyle+xml"/>
  <Override PartName="/ppt/diagrams/colors34.xml" ContentType="application/vnd.openxmlformats-officedocument.drawingml.diagramColors+xml"/>
  <Override PartName="/ppt/diagrams/colors12.xml" ContentType="application/vnd.openxmlformats-officedocument.drawingml.diagramColors+xml"/>
  <Override PartName="/ppt/diagrams/colors23.xml" ContentType="application/vnd.openxmlformats-officedocument.drawingml.diagramColors+xml"/>
  <Override PartName="/ppt/diagrams/data25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9" r:id="rId1"/>
  </p:sldMasterIdLst>
  <p:sldIdLst>
    <p:sldId id="256" r:id="rId2"/>
    <p:sldId id="308" r:id="rId3"/>
    <p:sldId id="257" r:id="rId4"/>
    <p:sldId id="259" r:id="rId5"/>
    <p:sldId id="258" r:id="rId6"/>
    <p:sldId id="260" r:id="rId7"/>
    <p:sldId id="271" r:id="rId8"/>
    <p:sldId id="278" r:id="rId9"/>
    <p:sldId id="273" r:id="rId10"/>
    <p:sldId id="275" r:id="rId11"/>
    <p:sldId id="266" r:id="rId12"/>
    <p:sldId id="276" r:id="rId13"/>
    <p:sldId id="277" r:id="rId14"/>
    <p:sldId id="279" r:id="rId15"/>
    <p:sldId id="280" r:id="rId16"/>
    <p:sldId id="281" r:id="rId17"/>
    <p:sldId id="282" r:id="rId18"/>
    <p:sldId id="284" r:id="rId19"/>
    <p:sldId id="285" r:id="rId20"/>
    <p:sldId id="286" r:id="rId21"/>
    <p:sldId id="287" r:id="rId22"/>
    <p:sldId id="288" r:id="rId23"/>
    <p:sldId id="290" r:id="rId24"/>
    <p:sldId id="292" r:id="rId25"/>
    <p:sldId id="291" r:id="rId26"/>
    <p:sldId id="293" r:id="rId27"/>
    <p:sldId id="294" r:id="rId28"/>
    <p:sldId id="295" r:id="rId29"/>
    <p:sldId id="297" r:id="rId30"/>
    <p:sldId id="298" r:id="rId31"/>
    <p:sldId id="299" r:id="rId32"/>
    <p:sldId id="300" r:id="rId33"/>
    <p:sldId id="301" r:id="rId34"/>
    <p:sldId id="302" r:id="rId35"/>
    <p:sldId id="303" r:id="rId36"/>
    <p:sldId id="304" r:id="rId37"/>
    <p:sldId id="305" r:id="rId38"/>
    <p:sldId id="306" r:id="rId39"/>
    <p:sldId id="307" r:id="rId40"/>
    <p:sldId id="261" r:id="rId41"/>
    <p:sldId id="263" r:id="rId42"/>
    <p:sldId id="264" r:id="rId43"/>
    <p:sldId id="265" r:id="rId44"/>
    <p:sldId id="267" r:id="rId45"/>
    <p:sldId id="268" r:id="rId46"/>
    <p:sldId id="269" r:id="rId47"/>
    <p:sldId id="270" r:id="rId4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BEA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1E16D1-825C-4566-8E6F-CDC2683C0484}" type="doc">
      <dgm:prSet loTypeId="urn:microsoft.com/office/officeart/2005/8/layout/target3" loCatId="relationship" qsTypeId="urn:microsoft.com/office/officeart/2005/8/quickstyle/3d8" qsCatId="3D" csTypeId="urn:microsoft.com/office/officeart/2005/8/colors/accent1_2" csCatId="accent1"/>
      <dgm:spPr/>
      <dgm:t>
        <a:bodyPr/>
        <a:lstStyle/>
        <a:p>
          <a:endParaRPr lang="uk-UA"/>
        </a:p>
      </dgm:t>
    </dgm:pt>
    <dgm:pt modelId="{6E5EE6BC-E07D-4B47-ADFD-36112EDF150B}">
      <dgm:prSet/>
      <dgm:spPr/>
      <dgm:t>
        <a:bodyPr/>
        <a:lstStyle/>
        <a:p>
          <a:pPr rtl="0"/>
          <a:r>
            <a:rPr lang="uk-UA" dirty="0" smtClean="0"/>
            <a:t>2. Ефективність наукового дослідження</a:t>
          </a:r>
          <a:endParaRPr lang="uk-UA" dirty="0"/>
        </a:p>
      </dgm:t>
    </dgm:pt>
    <dgm:pt modelId="{D44089AE-F01C-47CE-92C8-DE5C496C9313}" type="parTrans" cxnId="{C7704899-7406-4FD2-BC92-39D5F51E74B9}">
      <dgm:prSet/>
      <dgm:spPr/>
      <dgm:t>
        <a:bodyPr/>
        <a:lstStyle/>
        <a:p>
          <a:endParaRPr lang="uk-UA"/>
        </a:p>
      </dgm:t>
    </dgm:pt>
    <dgm:pt modelId="{673C0399-2636-40E4-9B1D-5F06E2F6DFFB}" type="sibTrans" cxnId="{C7704899-7406-4FD2-BC92-39D5F51E74B9}">
      <dgm:prSet/>
      <dgm:spPr/>
      <dgm:t>
        <a:bodyPr/>
        <a:lstStyle/>
        <a:p>
          <a:endParaRPr lang="uk-UA"/>
        </a:p>
      </dgm:t>
    </dgm:pt>
    <dgm:pt modelId="{EDFCB148-035E-42DD-8560-6C19553B6115}">
      <dgm:prSet/>
      <dgm:spPr/>
      <dgm:t>
        <a:bodyPr/>
        <a:lstStyle/>
        <a:p>
          <a:pPr rtl="0"/>
          <a:r>
            <a:rPr lang="uk-UA" dirty="0" smtClean="0"/>
            <a:t>3. Впровадження наукових досліджень у виробництво</a:t>
          </a:r>
          <a:endParaRPr lang="uk-UA" dirty="0"/>
        </a:p>
      </dgm:t>
    </dgm:pt>
    <dgm:pt modelId="{3CD79C01-B573-4722-B615-1277465C58B6}" type="parTrans" cxnId="{F5643749-736D-4612-B62C-84B540EC8764}">
      <dgm:prSet/>
      <dgm:spPr/>
      <dgm:t>
        <a:bodyPr/>
        <a:lstStyle/>
        <a:p>
          <a:endParaRPr lang="uk-UA"/>
        </a:p>
      </dgm:t>
    </dgm:pt>
    <dgm:pt modelId="{7A7E8493-3123-4227-991C-1B6A450F0179}" type="sibTrans" cxnId="{F5643749-736D-4612-B62C-84B540EC8764}">
      <dgm:prSet/>
      <dgm:spPr/>
      <dgm:t>
        <a:bodyPr/>
        <a:lstStyle/>
        <a:p>
          <a:endParaRPr lang="uk-UA"/>
        </a:p>
      </dgm:t>
    </dgm:pt>
    <dgm:pt modelId="{7A4A2A09-D12B-446A-BA26-300BD2915583}">
      <dgm:prSet/>
      <dgm:spPr/>
      <dgm:t>
        <a:bodyPr/>
        <a:lstStyle/>
        <a:p>
          <a:pPr rtl="0"/>
          <a:r>
            <a:rPr lang="uk-UA" dirty="0" smtClean="0"/>
            <a:t>1. Наукове дослідження. Теоретичний та емпіричний рівні.</a:t>
          </a:r>
          <a:endParaRPr lang="uk-UA" dirty="0"/>
        </a:p>
      </dgm:t>
    </dgm:pt>
    <dgm:pt modelId="{ED3587EF-3323-4A0E-9B35-91E18CC13CF5}" type="sibTrans" cxnId="{94CE3E7A-ACCD-4A9C-B83B-DE41FE75CF0D}">
      <dgm:prSet/>
      <dgm:spPr/>
      <dgm:t>
        <a:bodyPr/>
        <a:lstStyle/>
        <a:p>
          <a:endParaRPr lang="uk-UA"/>
        </a:p>
      </dgm:t>
    </dgm:pt>
    <dgm:pt modelId="{0E014402-6964-4010-B9EB-FC9DE2416C87}" type="parTrans" cxnId="{94CE3E7A-ACCD-4A9C-B83B-DE41FE75CF0D}">
      <dgm:prSet/>
      <dgm:spPr/>
      <dgm:t>
        <a:bodyPr/>
        <a:lstStyle/>
        <a:p>
          <a:endParaRPr lang="uk-UA"/>
        </a:p>
      </dgm:t>
    </dgm:pt>
    <dgm:pt modelId="{480966FF-8B28-4AE5-9396-96834D382C59}" type="pres">
      <dgm:prSet presAssocID="{E51E16D1-825C-4566-8E6F-CDC2683C0484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B021B8A8-AC6B-42A6-994C-532EC9EF2EF6}" type="pres">
      <dgm:prSet presAssocID="{7A4A2A09-D12B-446A-BA26-300BD2915583}" presName="circle1" presStyleLbl="node1" presStyleIdx="0" presStyleCnt="3"/>
      <dgm:spPr/>
    </dgm:pt>
    <dgm:pt modelId="{AFA8B8E4-4A4E-47E4-AC75-89F8C77E892B}" type="pres">
      <dgm:prSet presAssocID="{7A4A2A09-D12B-446A-BA26-300BD2915583}" presName="space" presStyleCnt="0"/>
      <dgm:spPr/>
    </dgm:pt>
    <dgm:pt modelId="{BBAF6922-4A74-445B-AA03-1968DFDAD349}" type="pres">
      <dgm:prSet presAssocID="{7A4A2A09-D12B-446A-BA26-300BD2915583}" presName="rect1" presStyleLbl="alignAcc1" presStyleIdx="0" presStyleCnt="3"/>
      <dgm:spPr/>
      <dgm:t>
        <a:bodyPr/>
        <a:lstStyle/>
        <a:p>
          <a:endParaRPr lang="uk-UA"/>
        </a:p>
      </dgm:t>
    </dgm:pt>
    <dgm:pt modelId="{2B8F867B-B472-4F62-B71E-0E5FFAF438EB}" type="pres">
      <dgm:prSet presAssocID="{6E5EE6BC-E07D-4B47-ADFD-36112EDF150B}" presName="vertSpace2" presStyleLbl="node1" presStyleIdx="0" presStyleCnt="3"/>
      <dgm:spPr/>
    </dgm:pt>
    <dgm:pt modelId="{F7F842E7-37F2-45EF-BFA8-B68C83E96E9E}" type="pres">
      <dgm:prSet presAssocID="{6E5EE6BC-E07D-4B47-ADFD-36112EDF150B}" presName="circle2" presStyleLbl="node1" presStyleIdx="1" presStyleCnt="3"/>
      <dgm:spPr/>
    </dgm:pt>
    <dgm:pt modelId="{DBD8FE20-273F-4E47-BDD1-2E0900BED086}" type="pres">
      <dgm:prSet presAssocID="{6E5EE6BC-E07D-4B47-ADFD-36112EDF150B}" presName="rect2" presStyleLbl="alignAcc1" presStyleIdx="1" presStyleCnt="3"/>
      <dgm:spPr/>
      <dgm:t>
        <a:bodyPr/>
        <a:lstStyle/>
        <a:p>
          <a:endParaRPr lang="uk-UA"/>
        </a:p>
      </dgm:t>
    </dgm:pt>
    <dgm:pt modelId="{3625F8CD-D714-4C72-B911-E0905C5FAA62}" type="pres">
      <dgm:prSet presAssocID="{EDFCB148-035E-42DD-8560-6C19553B6115}" presName="vertSpace3" presStyleLbl="node1" presStyleIdx="1" presStyleCnt="3"/>
      <dgm:spPr/>
    </dgm:pt>
    <dgm:pt modelId="{E1AE53EF-4F7C-4544-8C4F-FA534B406EF6}" type="pres">
      <dgm:prSet presAssocID="{EDFCB148-035E-42DD-8560-6C19553B6115}" presName="circle3" presStyleLbl="node1" presStyleIdx="2" presStyleCnt="3"/>
      <dgm:spPr/>
    </dgm:pt>
    <dgm:pt modelId="{8CED0AFA-2D63-44E4-B68B-DCB05502C0A4}" type="pres">
      <dgm:prSet presAssocID="{EDFCB148-035E-42DD-8560-6C19553B6115}" presName="rect3" presStyleLbl="alignAcc1" presStyleIdx="2" presStyleCnt="3"/>
      <dgm:spPr/>
      <dgm:t>
        <a:bodyPr/>
        <a:lstStyle/>
        <a:p>
          <a:endParaRPr lang="uk-UA"/>
        </a:p>
      </dgm:t>
    </dgm:pt>
    <dgm:pt modelId="{6364D79D-D62E-497E-91B5-8A53F94CBA83}" type="pres">
      <dgm:prSet presAssocID="{7A4A2A09-D12B-446A-BA26-300BD2915583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FD8702D-3EBC-496C-A6B0-62BC534AB1CA}" type="pres">
      <dgm:prSet presAssocID="{6E5EE6BC-E07D-4B47-ADFD-36112EDF150B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69D7209-06A5-4B72-84F7-93DDB37931C4}" type="pres">
      <dgm:prSet presAssocID="{EDFCB148-035E-42DD-8560-6C19553B6115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6C23191F-7819-4A4E-8090-816CDC915C35}" type="presOf" srcId="{6E5EE6BC-E07D-4B47-ADFD-36112EDF150B}" destId="{7FD8702D-3EBC-496C-A6B0-62BC534AB1CA}" srcOrd="1" destOrd="0" presId="urn:microsoft.com/office/officeart/2005/8/layout/target3"/>
    <dgm:cxn modelId="{1E6FB87D-CBF5-410E-B421-A74D4CCDCF2F}" type="presOf" srcId="{7A4A2A09-D12B-446A-BA26-300BD2915583}" destId="{BBAF6922-4A74-445B-AA03-1968DFDAD349}" srcOrd="0" destOrd="0" presId="urn:microsoft.com/office/officeart/2005/8/layout/target3"/>
    <dgm:cxn modelId="{F5643749-736D-4612-B62C-84B540EC8764}" srcId="{E51E16D1-825C-4566-8E6F-CDC2683C0484}" destId="{EDFCB148-035E-42DD-8560-6C19553B6115}" srcOrd="2" destOrd="0" parTransId="{3CD79C01-B573-4722-B615-1277465C58B6}" sibTransId="{7A7E8493-3123-4227-991C-1B6A450F0179}"/>
    <dgm:cxn modelId="{946F6F98-3494-4ACB-BDFC-B35D8A833FC7}" type="presOf" srcId="{EDFCB148-035E-42DD-8560-6C19553B6115}" destId="{8CED0AFA-2D63-44E4-B68B-DCB05502C0A4}" srcOrd="0" destOrd="0" presId="urn:microsoft.com/office/officeart/2005/8/layout/target3"/>
    <dgm:cxn modelId="{4A382AD0-BA77-4823-B4F0-9BFC289A557C}" type="presOf" srcId="{EDFCB148-035E-42DD-8560-6C19553B6115}" destId="{D69D7209-06A5-4B72-84F7-93DDB37931C4}" srcOrd="1" destOrd="0" presId="urn:microsoft.com/office/officeart/2005/8/layout/target3"/>
    <dgm:cxn modelId="{C7704899-7406-4FD2-BC92-39D5F51E74B9}" srcId="{E51E16D1-825C-4566-8E6F-CDC2683C0484}" destId="{6E5EE6BC-E07D-4B47-ADFD-36112EDF150B}" srcOrd="1" destOrd="0" parTransId="{D44089AE-F01C-47CE-92C8-DE5C496C9313}" sibTransId="{673C0399-2636-40E4-9B1D-5F06E2F6DFFB}"/>
    <dgm:cxn modelId="{C90ED7E7-7641-47C8-BCEF-D2D5D04ADFA9}" type="presOf" srcId="{7A4A2A09-D12B-446A-BA26-300BD2915583}" destId="{6364D79D-D62E-497E-91B5-8A53F94CBA83}" srcOrd="1" destOrd="0" presId="urn:microsoft.com/office/officeart/2005/8/layout/target3"/>
    <dgm:cxn modelId="{F3047621-A4B1-4EE3-8381-C57F5E7E6F21}" type="presOf" srcId="{6E5EE6BC-E07D-4B47-ADFD-36112EDF150B}" destId="{DBD8FE20-273F-4E47-BDD1-2E0900BED086}" srcOrd="0" destOrd="0" presId="urn:microsoft.com/office/officeart/2005/8/layout/target3"/>
    <dgm:cxn modelId="{FE0E8E52-159D-4D2E-89C7-EC8E9C9F26E6}" type="presOf" srcId="{E51E16D1-825C-4566-8E6F-CDC2683C0484}" destId="{480966FF-8B28-4AE5-9396-96834D382C59}" srcOrd="0" destOrd="0" presId="urn:microsoft.com/office/officeart/2005/8/layout/target3"/>
    <dgm:cxn modelId="{94CE3E7A-ACCD-4A9C-B83B-DE41FE75CF0D}" srcId="{E51E16D1-825C-4566-8E6F-CDC2683C0484}" destId="{7A4A2A09-D12B-446A-BA26-300BD2915583}" srcOrd="0" destOrd="0" parTransId="{0E014402-6964-4010-B9EB-FC9DE2416C87}" sibTransId="{ED3587EF-3323-4A0E-9B35-91E18CC13CF5}"/>
    <dgm:cxn modelId="{A05E2A0C-0194-4151-8040-BE6A8B9F7B7B}" type="presParOf" srcId="{480966FF-8B28-4AE5-9396-96834D382C59}" destId="{B021B8A8-AC6B-42A6-994C-532EC9EF2EF6}" srcOrd="0" destOrd="0" presId="urn:microsoft.com/office/officeart/2005/8/layout/target3"/>
    <dgm:cxn modelId="{9C92CBA8-8F75-4E13-B205-C0C92964B1D5}" type="presParOf" srcId="{480966FF-8B28-4AE5-9396-96834D382C59}" destId="{AFA8B8E4-4A4E-47E4-AC75-89F8C77E892B}" srcOrd="1" destOrd="0" presId="urn:microsoft.com/office/officeart/2005/8/layout/target3"/>
    <dgm:cxn modelId="{F859EFB5-F881-4B42-9742-33206ABE6E5D}" type="presParOf" srcId="{480966FF-8B28-4AE5-9396-96834D382C59}" destId="{BBAF6922-4A74-445B-AA03-1968DFDAD349}" srcOrd="2" destOrd="0" presId="urn:microsoft.com/office/officeart/2005/8/layout/target3"/>
    <dgm:cxn modelId="{08BEE3B2-DD8E-450D-ADB7-CD1D91EC9989}" type="presParOf" srcId="{480966FF-8B28-4AE5-9396-96834D382C59}" destId="{2B8F867B-B472-4F62-B71E-0E5FFAF438EB}" srcOrd="3" destOrd="0" presId="urn:microsoft.com/office/officeart/2005/8/layout/target3"/>
    <dgm:cxn modelId="{F091A670-F19A-4175-A77A-D830BE3980FA}" type="presParOf" srcId="{480966FF-8B28-4AE5-9396-96834D382C59}" destId="{F7F842E7-37F2-45EF-BFA8-B68C83E96E9E}" srcOrd="4" destOrd="0" presId="urn:microsoft.com/office/officeart/2005/8/layout/target3"/>
    <dgm:cxn modelId="{E1B683A1-8B64-4BB6-AA0D-F0DE50CC29ED}" type="presParOf" srcId="{480966FF-8B28-4AE5-9396-96834D382C59}" destId="{DBD8FE20-273F-4E47-BDD1-2E0900BED086}" srcOrd="5" destOrd="0" presId="urn:microsoft.com/office/officeart/2005/8/layout/target3"/>
    <dgm:cxn modelId="{C97C51C4-702A-41C4-B984-689CBD3CB6F4}" type="presParOf" srcId="{480966FF-8B28-4AE5-9396-96834D382C59}" destId="{3625F8CD-D714-4C72-B911-E0905C5FAA62}" srcOrd="6" destOrd="0" presId="urn:microsoft.com/office/officeart/2005/8/layout/target3"/>
    <dgm:cxn modelId="{695B6A22-23A1-40B1-B034-D229CAC2FB94}" type="presParOf" srcId="{480966FF-8B28-4AE5-9396-96834D382C59}" destId="{E1AE53EF-4F7C-4544-8C4F-FA534B406EF6}" srcOrd="7" destOrd="0" presId="urn:microsoft.com/office/officeart/2005/8/layout/target3"/>
    <dgm:cxn modelId="{10658CC8-F05A-4063-A3E6-54B98BA36AB3}" type="presParOf" srcId="{480966FF-8B28-4AE5-9396-96834D382C59}" destId="{8CED0AFA-2D63-44E4-B68B-DCB05502C0A4}" srcOrd="8" destOrd="0" presId="urn:microsoft.com/office/officeart/2005/8/layout/target3"/>
    <dgm:cxn modelId="{0173A249-AE92-4CBA-BD92-7A412366791B}" type="presParOf" srcId="{480966FF-8B28-4AE5-9396-96834D382C59}" destId="{6364D79D-D62E-497E-91B5-8A53F94CBA83}" srcOrd="9" destOrd="0" presId="urn:microsoft.com/office/officeart/2005/8/layout/target3"/>
    <dgm:cxn modelId="{AA32E75E-BABA-494A-8670-DB1038C7E2FB}" type="presParOf" srcId="{480966FF-8B28-4AE5-9396-96834D382C59}" destId="{7FD8702D-3EBC-496C-A6B0-62BC534AB1CA}" srcOrd="10" destOrd="0" presId="urn:microsoft.com/office/officeart/2005/8/layout/target3"/>
    <dgm:cxn modelId="{4E9C7AE0-9641-4F1B-93E8-C4247F90A2F2}" type="presParOf" srcId="{480966FF-8B28-4AE5-9396-96834D382C59}" destId="{D69D7209-06A5-4B72-84F7-93DDB37931C4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611BF58-D3DB-4EED-A3D6-1F28265615A9}" type="doc">
      <dgm:prSet loTypeId="urn:microsoft.com/office/officeart/2005/8/layout/vList5" loCatId="list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D2BD3D37-86F4-4ADF-B240-E6B2B23C222E}">
      <dgm:prSet phldrT="[Текст]"/>
      <dgm:spPr/>
      <dgm:t>
        <a:bodyPr/>
        <a:lstStyle/>
        <a:p>
          <a:r>
            <a:rPr lang="uk-UA" b="1" smtClean="0"/>
            <a:t>Судження</a:t>
          </a:r>
          <a:endParaRPr lang="uk-UA" b="1"/>
        </a:p>
      </dgm:t>
    </dgm:pt>
    <dgm:pt modelId="{96CCEE12-5E6C-4F2C-A280-7FA4A73F60B8}" type="parTrans" cxnId="{9AED80B8-B18A-44A3-A0EE-E042D36B7F06}">
      <dgm:prSet/>
      <dgm:spPr/>
      <dgm:t>
        <a:bodyPr/>
        <a:lstStyle/>
        <a:p>
          <a:endParaRPr lang="uk-UA"/>
        </a:p>
      </dgm:t>
    </dgm:pt>
    <dgm:pt modelId="{7CCA032F-9F53-41AD-B8DC-8229B6399305}" type="sibTrans" cxnId="{9AED80B8-B18A-44A3-A0EE-E042D36B7F06}">
      <dgm:prSet/>
      <dgm:spPr/>
      <dgm:t>
        <a:bodyPr/>
        <a:lstStyle/>
        <a:p>
          <a:endParaRPr lang="uk-UA"/>
        </a:p>
      </dgm:t>
    </dgm:pt>
    <dgm:pt modelId="{C5D9C570-F1D9-49E4-8553-2C1142C21423}">
      <dgm:prSet phldrT="[Текст]" custT="1"/>
      <dgm:spPr/>
      <dgm:t>
        <a:bodyPr/>
        <a:lstStyle/>
        <a:p>
          <a:r>
            <a:rPr lang="uk-UA" sz="2400" b="1" i="1" dirty="0" smtClean="0"/>
            <a:t>це думка, у якій затверджується або заперечується що-небудь</a:t>
          </a:r>
          <a:r>
            <a:rPr lang="uk-UA" sz="2700" dirty="0" smtClean="0"/>
            <a:t>.</a:t>
          </a:r>
          <a:endParaRPr lang="uk-UA" sz="2700" dirty="0"/>
        </a:p>
      </dgm:t>
    </dgm:pt>
    <dgm:pt modelId="{CD9F0136-DA79-43E0-906E-FB4DFC8157E6}" type="parTrans" cxnId="{F0838F43-D4D7-48EC-A7D1-694F56C89AB3}">
      <dgm:prSet/>
      <dgm:spPr/>
      <dgm:t>
        <a:bodyPr/>
        <a:lstStyle/>
        <a:p>
          <a:endParaRPr lang="uk-UA"/>
        </a:p>
      </dgm:t>
    </dgm:pt>
    <dgm:pt modelId="{BF623D80-FFDA-4D89-B32B-24941A9F2653}" type="sibTrans" cxnId="{F0838F43-D4D7-48EC-A7D1-694F56C89AB3}">
      <dgm:prSet/>
      <dgm:spPr/>
      <dgm:t>
        <a:bodyPr/>
        <a:lstStyle/>
        <a:p>
          <a:endParaRPr lang="uk-UA"/>
        </a:p>
      </dgm:t>
    </dgm:pt>
    <dgm:pt modelId="{A07C443A-1DC2-412B-8A38-2FE89E19A21E}">
      <dgm:prSet phldrT="[Текст]"/>
      <dgm:spPr/>
      <dgm:t>
        <a:bodyPr/>
        <a:lstStyle/>
        <a:p>
          <a:r>
            <a:rPr lang="uk-UA" b="1" i="1" dirty="0" smtClean="0"/>
            <a:t>Закон</a:t>
          </a:r>
          <a:endParaRPr lang="uk-UA" b="1" dirty="0"/>
        </a:p>
      </dgm:t>
    </dgm:pt>
    <dgm:pt modelId="{63563D67-90BA-4AAB-90E5-ABCFD377BF9D}" type="parTrans" cxnId="{17A0BD2B-C3FD-4A6D-84E3-9D84EAB55ACA}">
      <dgm:prSet/>
      <dgm:spPr/>
      <dgm:t>
        <a:bodyPr/>
        <a:lstStyle/>
        <a:p>
          <a:endParaRPr lang="uk-UA"/>
        </a:p>
      </dgm:t>
    </dgm:pt>
    <dgm:pt modelId="{C27F39A9-4441-46B6-A5A8-FC92C11B70AC}" type="sibTrans" cxnId="{17A0BD2B-C3FD-4A6D-84E3-9D84EAB55ACA}">
      <dgm:prSet/>
      <dgm:spPr/>
      <dgm:t>
        <a:bodyPr/>
        <a:lstStyle/>
        <a:p>
          <a:endParaRPr lang="uk-UA"/>
        </a:p>
      </dgm:t>
    </dgm:pt>
    <dgm:pt modelId="{391F9A5B-0C43-4BF6-95D9-9E23BB9899AC}">
      <dgm:prSet phldrT="[Текст]" custT="1"/>
      <dgm:spPr/>
      <dgm:t>
        <a:bodyPr/>
        <a:lstStyle/>
        <a:p>
          <a:r>
            <a:rPr lang="uk-UA" sz="2000" b="1" i="1" dirty="0" smtClean="0"/>
            <a:t>положення, що виражає загальний хід речей у якій-небудь області; висловлення щодо того, яким чином що-небудь є необхідним або відбувається з необхідністю</a:t>
          </a:r>
          <a:endParaRPr lang="uk-UA" sz="2000" b="1" i="1" dirty="0"/>
        </a:p>
      </dgm:t>
    </dgm:pt>
    <dgm:pt modelId="{0B9ECAD6-A384-41A4-BBB1-12D5830C4685}" type="parTrans" cxnId="{8130806A-6DC0-4FC2-AE77-192FDE159953}">
      <dgm:prSet/>
      <dgm:spPr/>
      <dgm:t>
        <a:bodyPr/>
        <a:lstStyle/>
        <a:p>
          <a:endParaRPr lang="uk-UA"/>
        </a:p>
      </dgm:t>
    </dgm:pt>
    <dgm:pt modelId="{2231E8A1-FC1C-48D9-8C14-38315D315ECC}" type="sibTrans" cxnId="{8130806A-6DC0-4FC2-AE77-192FDE159953}">
      <dgm:prSet/>
      <dgm:spPr/>
      <dgm:t>
        <a:bodyPr/>
        <a:lstStyle/>
        <a:p>
          <a:endParaRPr lang="uk-UA"/>
        </a:p>
      </dgm:t>
    </dgm:pt>
    <dgm:pt modelId="{C8BA6C34-683A-4CAB-86C9-826F23C0A64F}">
      <dgm:prSet phldrT="[Текст]"/>
      <dgm:spPr/>
      <dgm:t>
        <a:bodyPr/>
        <a:lstStyle/>
        <a:p>
          <a:r>
            <a:rPr lang="uk-UA" b="1" i="1" dirty="0" smtClean="0"/>
            <a:t>Принцип</a:t>
          </a:r>
          <a:endParaRPr lang="uk-UA" b="1" dirty="0"/>
        </a:p>
      </dgm:t>
    </dgm:pt>
    <dgm:pt modelId="{EE338619-EA0A-497D-8529-B775B62C0465}" type="parTrans" cxnId="{4ACBDA55-3935-4982-907E-FFB9335ADF62}">
      <dgm:prSet/>
      <dgm:spPr/>
      <dgm:t>
        <a:bodyPr/>
        <a:lstStyle/>
        <a:p>
          <a:endParaRPr lang="uk-UA"/>
        </a:p>
      </dgm:t>
    </dgm:pt>
    <dgm:pt modelId="{0995B3EF-DF14-44E6-BCCF-46B29CCBC043}" type="sibTrans" cxnId="{4ACBDA55-3935-4982-907E-FFB9335ADF62}">
      <dgm:prSet/>
      <dgm:spPr/>
      <dgm:t>
        <a:bodyPr/>
        <a:lstStyle/>
        <a:p>
          <a:endParaRPr lang="uk-UA"/>
        </a:p>
      </dgm:t>
    </dgm:pt>
    <dgm:pt modelId="{AA9EBB8B-702A-4E8E-AC3F-138B8DC96F81}">
      <dgm:prSet phldrT="[Текст]"/>
      <dgm:spPr/>
      <dgm:t>
        <a:bodyPr/>
        <a:lstStyle/>
        <a:p>
          <a:r>
            <a:rPr lang="uk-UA" b="1" i="1" dirty="0" smtClean="0"/>
            <a:t>положення якої-небудь галузі науки, вони є початковою формою систематизації знань</a:t>
          </a:r>
          <a:endParaRPr lang="uk-UA" b="1" i="1" dirty="0"/>
        </a:p>
      </dgm:t>
    </dgm:pt>
    <dgm:pt modelId="{C43CBE69-B48A-4E8E-B8FA-D362695E573F}" type="parTrans" cxnId="{0029B268-E882-4EA7-91E8-B66FF7159A10}">
      <dgm:prSet/>
      <dgm:spPr/>
      <dgm:t>
        <a:bodyPr/>
        <a:lstStyle/>
        <a:p>
          <a:endParaRPr lang="uk-UA"/>
        </a:p>
      </dgm:t>
    </dgm:pt>
    <dgm:pt modelId="{41902E83-D273-4734-9ECD-CB1F73AF34B2}" type="sibTrans" cxnId="{0029B268-E882-4EA7-91E8-B66FF7159A10}">
      <dgm:prSet/>
      <dgm:spPr/>
      <dgm:t>
        <a:bodyPr/>
        <a:lstStyle/>
        <a:p>
          <a:endParaRPr lang="uk-UA"/>
        </a:p>
      </dgm:t>
    </dgm:pt>
    <dgm:pt modelId="{98CA18E6-EF94-4CE2-B658-DF9D1E62EA9D}" type="pres">
      <dgm:prSet presAssocID="{E611BF58-D3DB-4EED-A3D6-1F28265615A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0C18C53F-D47F-4408-8B32-DA65E187E472}" type="pres">
      <dgm:prSet presAssocID="{D2BD3D37-86F4-4ADF-B240-E6B2B23C222E}" presName="linNode" presStyleCnt="0"/>
      <dgm:spPr/>
    </dgm:pt>
    <dgm:pt modelId="{A5956CBC-019A-4EBC-B9B3-C36B80CDCEF3}" type="pres">
      <dgm:prSet presAssocID="{D2BD3D37-86F4-4ADF-B240-E6B2B23C222E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2E78F02-1683-4C1D-964D-E1664C581A80}" type="pres">
      <dgm:prSet presAssocID="{D2BD3D37-86F4-4ADF-B240-E6B2B23C222E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D709E21-B447-4DB9-ADF2-DF28638478E7}" type="pres">
      <dgm:prSet presAssocID="{7CCA032F-9F53-41AD-B8DC-8229B6399305}" presName="sp" presStyleCnt="0"/>
      <dgm:spPr/>
    </dgm:pt>
    <dgm:pt modelId="{6475C0D9-043F-48D1-807C-78EF9AB43898}" type="pres">
      <dgm:prSet presAssocID="{A07C443A-1DC2-412B-8A38-2FE89E19A21E}" presName="linNode" presStyleCnt="0"/>
      <dgm:spPr/>
    </dgm:pt>
    <dgm:pt modelId="{F080565C-FD0E-4CD9-9221-025273BD9CB1}" type="pres">
      <dgm:prSet presAssocID="{A07C443A-1DC2-412B-8A38-2FE89E19A21E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7940F43-F08E-46A6-9F57-C48DEE40E65E}" type="pres">
      <dgm:prSet presAssocID="{A07C443A-1DC2-412B-8A38-2FE89E19A21E}" presName="descendantText" presStyleLbl="alignAccFollowNode1" presStyleIdx="1" presStyleCnt="3" custScaleY="11998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F954CC2-1A0E-4C7E-8EF0-2A3C64F159D1}" type="pres">
      <dgm:prSet presAssocID="{C27F39A9-4441-46B6-A5A8-FC92C11B70AC}" presName="sp" presStyleCnt="0"/>
      <dgm:spPr/>
    </dgm:pt>
    <dgm:pt modelId="{7B3198D6-F64A-4297-8ACD-04C3D5D03135}" type="pres">
      <dgm:prSet presAssocID="{C8BA6C34-683A-4CAB-86C9-826F23C0A64F}" presName="linNode" presStyleCnt="0"/>
      <dgm:spPr/>
    </dgm:pt>
    <dgm:pt modelId="{FC985619-1968-4435-8A9D-76EA69D59986}" type="pres">
      <dgm:prSet presAssocID="{C8BA6C34-683A-4CAB-86C9-826F23C0A64F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CCAF80E-3F30-41DB-AED2-597AC322A56A}" type="pres">
      <dgm:prSet presAssocID="{C8BA6C34-683A-4CAB-86C9-826F23C0A64F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17A0BD2B-C3FD-4A6D-84E3-9D84EAB55ACA}" srcId="{E611BF58-D3DB-4EED-A3D6-1F28265615A9}" destId="{A07C443A-1DC2-412B-8A38-2FE89E19A21E}" srcOrd="1" destOrd="0" parTransId="{63563D67-90BA-4AAB-90E5-ABCFD377BF9D}" sibTransId="{C27F39A9-4441-46B6-A5A8-FC92C11B70AC}"/>
    <dgm:cxn modelId="{9AED80B8-B18A-44A3-A0EE-E042D36B7F06}" srcId="{E611BF58-D3DB-4EED-A3D6-1F28265615A9}" destId="{D2BD3D37-86F4-4ADF-B240-E6B2B23C222E}" srcOrd="0" destOrd="0" parTransId="{96CCEE12-5E6C-4F2C-A280-7FA4A73F60B8}" sibTransId="{7CCA032F-9F53-41AD-B8DC-8229B6399305}"/>
    <dgm:cxn modelId="{3262DDEF-F519-4185-9C0E-B390CB9DEF03}" type="presOf" srcId="{391F9A5B-0C43-4BF6-95D9-9E23BB9899AC}" destId="{27940F43-F08E-46A6-9F57-C48DEE40E65E}" srcOrd="0" destOrd="0" presId="urn:microsoft.com/office/officeart/2005/8/layout/vList5"/>
    <dgm:cxn modelId="{B7913E6B-3066-4DEB-AFDF-B1E385D9B5AD}" type="presOf" srcId="{AA9EBB8B-702A-4E8E-AC3F-138B8DC96F81}" destId="{6CCAF80E-3F30-41DB-AED2-597AC322A56A}" srcOrd="0" destOrd="0" presId="urn:microsoft.com/office/officeart/2005/8/layout/vList5"/>
    <dgm:cxn modelId="{3DB7108A-1370-4623-8B6B-35091707FA08}" type="presOf" srcId="{A07C443A-1DC2-412B-8A38-2FE89E19A21E}" destId="{F080565C-FD0E-4CD9-9221-025273BD9CB1}" srcOrd="0" destOrd="0" presId="urn:microsoft.com/office/officeart/2005/8/layout/vList5"/>
    <dgm:cxn modelId="{C39E7634-96D7-4B21-B7BA-14B5117E337C}" type="presOf" srcId="{C8BA6C34-683A-4CAB-86C9-826F23C0A64F}" destId="{FC985619-1968-4435-8A9D-76EA69D59986}" srcOrd="0" destOrd="0" presId="urn:microsoft.com/office/officeart/2005/8/layout/vList5"/>
    <dgm:cxn modelId="{4ACBDA55-3935-4982-907E-FFB9335ADF62}" srcId="{E611BF58-D3DB-4EED-A3D6-1F28265615A9}" destId="{C8BA6C34-683A-4CAB-86C9-826F23C0A64F}" srcOrd="2" destOrd="0" parTransId="{EE338619-EA0A-497D-8529-B775B62C0465}" sibTransId="{0995B3EF-DF14-44E6-BCCF-46B29CCBC043}"/>
    <dgm:cxn modelId="{8130806A-6DC0-4FC2-AE77-192FDE159953}" srcId="{A07C443A-1DC2-412B-8A38-2FE89E19A21E}" destId="{391F9A5B-0C43-4BF6-95D9-9E23BB9899AC}" srcOrd="0" destOrd="0" parTransId="{0B9ECAD6-A384-41A4-BBB1-12D5830C4685}" sibTransId="{2231E8A1-FC1C-48D9-8C14-38315D315ECC}"/>
    <dgm:cxn modelId="{F0838F43-D4D7-48EC-A7D1-694F56C89AB3}" srcId="{D2BD3D37-86F4-4ADF-B240-E6B2B23C222E}" destId="{C5D9C570-F1D9-49E4-8553-2C1142C21423}" srcOrd="0" destOrd="0" parTransId="{CD9F0136-DA79-43E0-906E-FB4DFC8157E6}" sibTransId="{BF623D80-FFDA-4D89-B32B-24941A9F2653}"/>
    <dgm:cxn modelId="{36C8D4EF-1407-4ADC-9C4E-0D5EB7F53A23}" type="presOf" srcId="{E611BF58-D3DB-4EED-A3D6-1F28265615A9}" destId="{98CA18E6-EF94-4CE2-B658-DF9D1E62EA9D}" srcOrd="0" destOrd="0" presId="urn:microsoft.com/office/officeart/2005/8/layout/vList5"/>
    <dgm:cxn modelId="{0029B268-E882-4EA7-91E8-B66FF7159A10}" srcId="{C8BA6C34-683A-4CAB-86C9-826F23C0A64F}" destId="{AA9EBB8B-702A-4E8E-AC3F-138B8DC96F81}" srcOrd="0" destOrd="0" parTransId="{C43CBE69-B48A-4E8E-B8FA-D362695E573F}" sibTransId="{41902E83-D273-4734-9ECD-CB1F73AF34B2}"/>
    <dgm:cxn modelId="{31DDDDBA-1F51-48FF-8A9F-D13F9EFA868E}" type="presOf" srcId="{C5D9C570-F1D9-49E4-8553-2C1142C21423}" destId="{D2E78F02-1683-4C1D-964D-E1664C581A80}" srcOrd="0" destOrd="0" presId="urn:microsoft.com/office/officeart/2005/8/layout/vList5"/>
    <dgm:cxn modelId="{F9D4C31C-EFF9-4595-ABE0-B6B5596D5223}" type="presOf" srcId="{D2BD3D37-86F4-4ADF-B240-E6B2B23C222E}" destId="{A5956CBC-019A-4EBC-B9B3-C36B80CDCEF3}" srcOrd="0" destOrd="0" presId="urn:microsoft.com/office/officeart/2005/8/layout/vList5"/>
    <dgm:cxn modelId="{65F395D9-D971-4CB1-A021-CB6DB902677E}" type="presParOf" srcId="{98CA18E6-EF94-4CE2-B658-DF9D1E62EA9D}" destId="{0C18C53F-D47F-4408-8B32-DA65E187E472}" srcOrd="0" destOrd="0" presId="urn:microsoft.com/office/officeart/2005/8/layout/vList5"/>
    <dgm:cxn modelId="{35EA63B3-4211-4CD6-BE6A-C3FBDC0BFDC1}" type="presParOf" srcId="{0C18C53F-D47F-4408-8B32-DA65E187E472}" destId="{A5956CBC-019A-4EBC-B9B3-C36B80CDCEF3}" srcOrd="0" destOrd="0" presId="urn:microsoft.com/office/officeart/2005/8/layout/vList5"/>
    <dgm:cxn modelId="{79749879-79E9-4EE4-BA3D-B9944336FE16}" type="presParOf" srcId="{0C18C53F-D47F-4408-8B32-DA65E187E472}" destId="{D2E78F02-1683-4C1D-964D-E1664C581A80}" srcOrd="1" destOrd="0" presId="urn:microsoft.com/office/officeart/2005/8/layout/vList5"/>
    <dgm:cxn modelId="{750688A6-EC57-4192-B832-C96BA3146DC1}" type="presParOf" srcId="{98CA18E6-EF94-4CE2-B658-DF9D1E62EA9D}" destId="{0D709E21-B447-4DB9-ADF2-DF28638478E7}" srcOrd="1" destOrd="0" presId="urn:microsoft.com/office/officeart/2005/8/layout/vList5"/>
    <dgm:cxn modelId="{F418D534-193F-491C-BFB0-8C7BD521D690}" type="presParOf" srcId="{98CA18E6-EF94-4CE2-B658-DF9D1E62EA9D}" destId="{6475C0D9-043F-48D1-807C-78EF9AB43898}" srcOrd="2" destOrd="0" presId="urn:microsoft.com/office/officeart/2005/8/layout/vList5"/>
    <dgm:cxn modelId="{4B8F7249-9419-4EF9-A167-4B0302048705}" type="presParOf" srcId="{6475C0D9-043F-48D1-807C-78EF9AB43898}" destId="{F080565C-FD0E-4CD9-9221-025273BD9CB1}" srcOrd="0" destOrd="0" presId="urn:microsoft.com/office/officeart/2005/8/layout/vList5"/>
    <dgm:cxn modelId="{6926B2FE-A88F-4C12-965A-79DDE51858BA}" type="presParOf" srcId="{6475C0D9-043F-48D1-807C-78EF9AB43898}" destId="{27940F43-F08E-46A6-9F57-C48DEE40E65E}" srcOrd="1" destOrd="0" presId="urn:microsoft.com/office/officeart/2005/8/layout/vList5"/>
    <dgm:cxn modelId="{F959B0E7-C8AE-46EB-B113-31DE74CBFD55}" type="presParOf" srcId="{98CA18E6-EF94-4CE2-B658-DF9D1E62EA9D}" destId="{1F954CC2-1A0E-4C7E-8EF0-2A3C64F159D1}" srcOrd="3" destOrd="0" presId="urn:microsoft.com/office/officeart/2005/8/layout/vList5"/>
    <dgm:cxn modelId="{BF27ECF7-3327-4EBB-99EB-96745659898B}" type="presParOf" srcId="{98CA18E6-EF94-4CE2-B658-DF9D1E62EA9D}" destId="{7B3198D6-F64A-4297-8ACD-04C3D5D03135}" srcOrd="4" destOrd="0" presId="urn:microsoft.com/office/officeart/2005/8/layout/vList5"/>
    <dgm:cxn modelId="{D3647245-1188-4F29-BF59-5C1397ACD724}" type="presParOf" srcId="{7B3198D6-F64A-4297-8ACD-04C3D5D03135}" destId="{FC985619-1968-4435-8A9D-76EA69D59986}" srcOrd="0" destOrd="0" presId="urn:microsoft.com/office/officeart/2005/8/layout/vList5"/>
    <dgm:cxn modelId="{509C6AFB-8123-401F-A762-B8D87E0F2148}" type="presParOf" srcId="{7B3198D6-F64A-4297-8ACD-04C3D5D03135}" destId="{6CCAF80E-3F30-41DB-AED2-597AC322A56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611BF58-D3DB-4EED-A3D6-1F28265615A9}" type="doc">
      <dgm:prSet loTypeId="urn:microsoft.com/office/officeart/2005/8/layout/vList5" loCatId="list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D2BD3D37-86F4-4ADF-B240-E6B2B23C222E}">
      <dgm:prSet phldrT="[Текст]"/>
      <dgm:spPr/>
      <dgm:t>
        <a:bodyPr/>
        <a:lstStyle/>
        <a:p>
          <a:r>
            <a:rPr lang="uk-UA" b="1" i="1" dirty="0" smtClean="0"/>
            <a:t>Аксіома</a:t>
          </a:r>
          <a:endParaRPr lang="uk-UA" b="1" dirty="0"/>
        </a:p>
      </dgm:t>
    </dgm:pt>
    <dgm:pt modelId="{96CCEE12-5E6C-4F2C-A280-7FA4A73F60B8}" type="parTrans" cxnId="{9AED80B8-B18A-44A3-A0EE-E042D36B7F06}">
      <dgm:prSet/>
      <dgm:spPr/>
      <dgm:t>
        <a:bodyPr/>
        <a:lstStyle/>
        <a:p>
          <a:endParaRPr lang="uk-UA"/>
        </a:p>
      </dgm:t>
    </dgm:pt>
    <dgm:pt modelId="{7CCA032F-9F53-41AD-B8DC-8229B6399305}" type="sibTrans" cxnId="{9AED80B8-B18A-44A3-A0EE-E042D36B7F06}">
      <dgm:prSet/>
      <dgm:spPr/>
      <dgm:t>
        <a:bodyPr/>
        <a:lstStyle/>
        <a:p>
          <a:endParaRPr lang="uk-UA"/>
        </a:p>
      </dgm:t>
    </dgm:pt>
    <dgm:pt modelId="{C5D9C570-F1D9-49E4-8553-2C1142C21423}">
      <dgm:prSet phldrT="[Текст]" custT="1"/>
      <dgm:spPr/>
      <dgm:t>
        <a:bodyPr/>
        <a:lstStyle/>
        <a:p>
          <a:r>
            <a:rPr lang="uk-UA" sz="2400" dirty="0" smtClean="0"/>
            <a:t>положення, що є вихідним, недоказовим, з якого за встановленими правилами виводяться інші положення</a:t>
          </a:r>
          <a:endParaRPr lang="uk-UA" sz="2700" dirty="0"/>
        </a:p>
      </dgm:t>
    </dgm:pt>
    <dgm:pt modelId="{CD9F0136-DA79-43E0-906E-FB4DFC8157E6}" type="parTrans" cxnId="{F0838F43-D4D7-48EC-A7D1-694F56C89AB3}">
      <dgm:prSet/>
      <dgm:spPr/>
      <dgm:t>
        <a:bodyPr/>
        <a:lstStyle/>
        <a:p>
          <a:endParaRPr lang="uk-UA"/>
        </a:p>
      </dgm:t>
    </dgm:pt>
    <dgm:pt modelId="{BF623D80-FFDA-4D89-B32B-24941A9F2653}" type="sibTrans" cxnId="{F0838F43-D4D7-48EC-A7D1-694F56C89AB3}">
      <dgm:prSet/>
      <dgm:spPr/>
      <dgm:t>
        <a:bodyPr/>
        <a:lstStyle/>
        <a:p>
          <a:endParaRPr lang="uk-UA"/>
        </a:p>
      </dgm:t>
    </dgm:pt>
    <dgm:pt modelId="{A07C443A-1DC2-412B-8A38-2FE89E19A21E}">
      <dgm:prSet phldrT="[Текст]"/>
      <dgm:spPr/>
      <dgm:t>
        <a:bodyPr/>
        <a:lstStyle/>
        <a:p>
          <a:r>
            <a:rPr lang="uk-UA" b="1" i="1" dirty="0" smtClean="0"/>
            <a:t>Вчення</a:t>
          </a:r>
          <a:endParaRPr lang="uk-UA" b="1" dirty="0"/>
        </a:p>
      </dgm:t>
    </dgm:pt>
    <dgm:pt modelId="{63563D67-90BA-4AAB-90E5-ABCFD377BF9D}" type="parTrans" cxnId="{17A0BD2B-C3FD-4A6D-84E3-9D84EAB55ACA}">
      <dgm:prSet/>
      <dgm:spPr/>
      <dgm:t>
        <a:bodyPr/>
        <a:lstStyle/>
        <a:p>
          <a:endParaRPr lang="uk-UA"/>
        </a:p>
      </dgm:t>
    </dgm:pt>
    <dgm:pt modelId="{C27F39A9-4441-46B6-A5A8-FC92C11B70AC}" type="sibTrans" cxnId="{17A0BD2B-C3FD-4A6D-84E3-9D84EAB55ACA}">
      <dgm:prSet/>
      <dgm:spPr/>
      <dgm:t>
        <a:bodyPr/>
        <a:lstStyle/>
        <a:p>
          <a:endParaRPr lang="uk-UA"/>
        </a:p>
      </dgm:t>
    </dgm:pt>
    <dgm:pt modelId="{391F9A5B-0C43-4BF6-95D9-9E23BB9899AC}">
      <dgm:prSet phldrT="[Текст]" custT="1"/>
      <dgm:spPr/>
      <dgm:t>
        <a:bodyPr/>
        <a:lstStyle/>
        <a:p>
          <a:r>
            <a:rPr lang="uk-UA" sz="2000" dirty="0" smtClean="0"/>
            <a:t>сукупність теоретичних положень про яку-небудь область явищ дійсності.</a:t>
          </a:r>
          <a:endParaRPr lang="uk-UA" sz="2000" b="1" i="1" dirty="0"/>
        </a:p>
      </dgm:t>
    </dgm:pt>
    <dgm:pt modelId="{0B9ECAD6-A384-41A4-BBB1-12D5830C4685}" type="parTrans" cxnId="{8130806A-6DC0-4FC2-AE77-192FDE159953}">
      <dgm:prSet/>
      <dgm:spPr/>
      <dgm:t>
        <a:bodyPr/>
        <a:lstStyle/>
        <a:p>
          <a:endParaRPr lang="uk-UA"/>
        </a:p>
      </dgm:t>
    </dgm:pt>
    <dgm:pt modelId="{2231E8A1-FC1C-48D9-8C14-38315D315ECC}" type="sibTrans" cxnId="{8130806A-6DC0-4FC2-AE77-192FDE159953}">
      <dgm:prSet/>
      <dgm:spPr/>
      <dgm:t>
        <a:bodyPr/>
        <a:lstStyle/>
        <a:p>
          <a:endParaRPr lang="uk-UA"/>
        </a:p>
      </dgm:t>
    </dgm:pt>
    <dgm:pt modelId="{C8BA6C34-683A-4CAB-86C9-826F23C0A64F}">
      <dgm:prSet phldrT="[Текст]"/>
      <dgm:spPr/>
      <dgm:t>
        <a:bodyPr/>
        <a:lstStyle/>
        <a:p>
          <a:r>
            <a:rPr lang="uk-UA" b="1" i="1" dirty="0" smtClean="0"/>
            <a:t>Концепція</a:t>
          </a:r>
          <a:endParaRPr lang="uk-UA" b="1" dirty="0"/>
        </a:p>
      </dgm:t>
    </dgm:pt>
    <dgm:pt modelId="{EE338619-EA0A-497D-8529-B775B62C0465}" type="parTrans" cxnId="{4ACBDA55-3935-4982-907E-FFB9335ADF62}">
      <dgm:prSet/>
      <dgm:spPr/>
      <dgm:t>
        <a:bodyPr/>
        <a:lstStyle/>
        <a:p>
          <a:endParaRPr lang="uk-UA"/>
        </a:p>
      </dgm:t>
    </dgm:pt>
    <dgm:pt modelId="{0995B3EF-DF14-44E6-BCCF-46B29CCBC043}" type="sibTrans" cxnId="{4ACBDA55-3935-4982-907E-FFB9335ADF62}">
      <dgm:prSet/>
      <dgm:spPr/>
      <dgm:t>
        <a:bodyPr/>
        <a:lstStyle/>
        <a:p>
          <a:endParaRPr lang="uk-UA"/>
        </a:p>
      </dgm:t>
    </dgm:pt>
    <dgm:pt modelId="{AA9EBB8B-702A-4E8E-AC3F-138B8DC96F81}">
      <dgm:prSet phldrT="[Текст]"/>
      <dgm:spPr/>
      <dgm:t>
        <a:bodyPr/>
        <a:lstStyle/>
        <a:p>
          <a:r>
            <a:rPr lang="uk-UA" dirty="0" smtClean="0"/>
            <a:t>система теоретичних поглядів, об'єднаних науковою ідеєю (науковими ідеями); основна думка</a:t>
          </a:r>
          <a:endParaRPr lang="uk-UA" b="1" i="1" dirty="0"/>
        </a:p>
      </dgm:t>
    </dgm:pt>
    <dgm:pt modelId="{C43CBE69-B48A-4E8E-B8FA-D362695E573F}" type="parTrans" cxnId="{0029B268-E882-4EA7-91E8-B66FF7159A10}">
      <dgm:prSet/>
      <dgm:spPr/>
      <dgm:t>
        <a:bodyPr/>
        <a:lstStyle/>
        <a:p>
          <a:endParaRPr lang="uk-UA"/>
        </a:p>
      </dgm:t>
    </dgm:pt>
    <dgm:pt modelId="{41902E83-D273-4734-9ECD-CB1F73AF34B2}" type="sibTrans" cxnId="{0029B268-E882-4EA7-91E8-B66FF7159A10}">
      <dgm:prSet/>
      <dgm:spPr/>
      <dgm:t>
        <a:bodyPr/>
        <a:lstStyle/>
        <a:p>
          <a:endParaRPr lang="uk-UA"/>
        </a:p>
      </dgm:t>
    </dgm:pt>
    <dgm:pt modelId="{98CA18E6-EF94-4CE2-B658-DF9D1E62EA9D}" type="pres">
      <dgm:prSet presAssocID="{E611BF58-D3DB-4EED-A3D6-1F28265615A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0C18C53F-D47F-4408-8B32-DA65E187E472}" type="pres">
      <dgm:prSet presAssocID="{D2BD3D37-86F4-4ADF-B240-E6B2B23C222E}" presName="linNode" presStyleCnt="0"/>
      <dgm:spPr/>
    </dgm:pt>
    <dgm:pt modelId="{A5956CBC-019A-4EBC-B9B3-C36B80CDCEF3}" type="pres">
      <dgm:prSet presAssocID="{D2BD3D37-86F4-4ADF-B240-E6B2B23C222E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2E78F02-1683-4C1D-964D-E1664C581A80}" type="pres">
      <dgm:prSet presAssocID="{D2BD3D37-86F4-4ADF-B240-E6B2B23C222E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D709E21-B447-4DB9-ADF2-DF28638478E7}" type="pres">
      <dgm:prSet presAssocID="{7CCA032F-9F53-41AD-B8DC-8229B6399305}" presName="sp" presStyleCnt="0"/>
      <dgm:spPr/>
    </dgm:pt>
    <dgm:pt modelId="{6475C0D9-043F-48D1-807C-78EF9AB43898}" type="pres">
      <dgm:prSet presAssocID="{A07C443A-1DC2-412B-8A38-2FE89E19A21E}" presName="linNode" presStyleCnt="0"/>
      <dgm:spPr/>
    </dgm:pt>
    <dgm:pt modelId="{F080565C-FD0E-4CD9-9221-025273BD9CB1}" type="pres">
      <dgm:prSet presAssocID="{A07C443A-1DC2-412B-8A38-2FE89E19A21E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7940F43-F08E-46A6-9F57-C48DEE40E65E}" type="pres">
      <dgm:prSet presAssocID="{A07C443A-1DC2-412B-8A38-2FE89E19A21E}" presName="descendantText" presStyleLbl="alignAccFollowNode1" presStyleIdx="1" presStyleCnt="3" custScaleY="11998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F954CC2-1A0E-4C7E-8EF0-2A3C64F159D1}" type="pres">
      <dgm:prSet presAssocID="{C27F39A9-4441-46B6-A5A8-FC92C11B70AC}" presName="sp" presStyleCnt="0"/>
      <dgm:spPr/>
    </dgm:pt>
    <dgm:pt modelId="{7B3198D6-F64A-4297-8ACD-04C3D5D03135}" type="pres">
      <dgm:prSet presAssocID="{C8BA6C34-683A-4CAB-86C9-826F23C0A64F}" presName="linNode" presStyleCnt="0"/>
      <dgm:spPr/>
    </dgm:pt>
    <dgm:pt modelId="{FC985619-1968-4435-8A9D-76EA69D59986}" type="pres">
      <dgm:prSet presAssocID="{C8BA6C34-683A-4CAB-86C9-826F23C0A64F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CCAF80E-3F30-41DB-AED2-597AC322A56A}" type="pres">
      <dgm:prSet presAssocID="{C8BA6C34-683A-4CAB-86C9-826F23C0A64F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F0B2DEFF-B107-4625-BE89-8A1ECE3D6D24}" type="presOf" srcId="{391F9A5B-0C43-4BF6-95D9-9E23BB9899AC}" destId="{27940F43-F08E-46A6-9F57-C48DEE40E65E}" srcOrd="0" destOrd="0" presId="urn:microsoft.com/office/officeart/2005/8/layout/vList5"/>
    <dgm:cxn modelId="{8130806A-6DC0-4FC2-AE77-192FDE159953}" srcId="{A07C443A-1DC2-412B-8A38-2FE89E19A21E}" destId="{391F9A5B-0C43-4BF6-95D9-9E23BB9899AC}" srcOrd="0" destOrd="0" parTransId="{0B9ECAD6-A384-41A4-BBB1-12D5830C4685}" sibTransId="{2231E8A1-FC1C-48D9-8C14-38315D315ECC}"/>
    <dgm:cxn modelId="{4ACBDA55-3935-4982-907E-FFB9335ADF62}" srcId="{E611BF58-D3DB-4EED-A3D6-1F28265615A9}" destId="{C8BA6C34-683A-4CAB-86C9-826F23C0A64F}" srcOrd="2" destOrd="0" parTransId="{EE338619-EA0A-497D-8529-B775B62C0465}" sibTransId="{0995B3EF-DF14-44E6-BCCF-46B29CCBC043}"/>
    <dgm:cxn modelId="{344F4C70-94A9-41AA-A4EC-7C8B1147728F}" type="presOf" srcId="{A07C443A-1DC2-412B-8A38-2FE89E19A21E}" destId="{F080565C-FD0E-4CD9-9221-025273BD9CB1}" srcOrd="0" destOrd="0" presId="urn:microsoft.com/office/officeart/2005/8/layout/vList5"/>
    <dgm:cxn modelId="{17A0BD2B-C3FD-4A6D-84E3-9D84EAB55ACA}" srcId="{E611BF58-D3DB-4EED-A3D6-1F28265615A9}" destId="{A07C443A-1DC2-412B-8A38-2FE89E19A21E}" srcOrd="1" destOrd="0" parTransId="{63563D67-90BA-4AAB-90E5-ABCFD377BF9D}" sibTransId="{C27F39A9-4441-46B6-A5A8-FC92C11B70AC}"/>
    <dgm:cxn modelId="{9D9D668E-18FB-4C23-ABD1-0698732FB719}" type="presOf" srcId="{E611BF58-D3DB-4EED-A3D6-1F28265615A9}" destId="{98CA18E6-EF94-4CE2-B658-DF9D1E62EA9D}" srcOrd="0" destOrd="0" presId="urn:microsoft.com/office/officeart/2005/8/layout/vList5"/>
    <dgm:cxn modelId="{A398DECF-3EBA-4E23-A0E9-122E47376DDD}" type="presOf" srcId="{C5D9C570-F1D9-49E4-8553-2C1142C21423}" destId="{D2E78F02-1683-4C1D-964D-E1664C581A80}" srcOrd="0" destOrd="0" presId="urn:microsoft.com/office/officeart/2005/8/layout/vList5"/>
    <dgm:cxn modelId="{950F3BB7-2B78-404B-9EB3-C978B9FFCF0B}" type="presOf" srcId="{AA9EBB8B-702A-4E8E-AC3F-138B8DC96F81}" destId="{6CCAF80E-3F30-41DB-AED2-597AC322A56A}" srcOrd="0" destOrd="0" presId="urn:microsoft.com/office/officeart/2005/8/layout/vList5"/>
    <dgm:cxn modelId="{837F70B4-A540-442D-83A3-C4C43BCC25F0}" type="presOf" srcId="{D2BD3D37-86F4-4ADF-B240-E6B2B23C222E}" destId="{A5956CBC-019A-4EBC-B9B3-C36B80CDCEF3}" srcOrd="0" destOrd="0" presId="urn:microsoft.com/office/officeart/2005/8/layout/vList5"/>
    <dgm:cxn modelId="{F0838F43-D4D7-48EC-A7D1-694F56C89AB3}" srcId="{D2BD3D37-86F4-4ADF-B240-E6B2B23C222E}" destId="{C5D9C570-F1D9-49E4-8553-2C1142C21423}" srcOrd="0" destOrd="0" parTransId="{CD9F0136-DA79-43E0-906E-FB4DFC8157E6}" sibTransId="{BF623D80-FFDA-4D89-B32B-24941A9F2653}"/>
    <dgm:cxn modelId="{243EA1D4-131B-47C5-A193-73AED10B0BF8}" type="presOf" srcId="{C8BA6C34-683A-4CAB-86C9-826F23C0A64F}" destId="{FC985619-1968-4435-8A9D-76EA69D59986}" srcOrd="0" destOrd="0" presId="urn:microsoft.com/office/officeart/2005/8/layout/vList5"/>
    <dgm:cxn modelId="{9AED80B8-B18A-44A3-A0EE-E042D36B7F06}" srcId="{E611BF58-D3DB-4EED-A3D6-1F28265615A9}" destId="{D2BD3D37-86F4-4ADF-B240-E6B2B23C222E}" srcOrd="0" destOrd="0" parTransId="{96CCEE12-5E6C-4F2C-A280-7FA4A73F60B8}" sibTransId="{7CCA032F-9F53-41AD-B8DC-8229B6399305}"/>
    <dgm:cxn modelId="{0029B268-E882-4EA7-91E8-B66FF7159A10}" srcId="{C8BA6C34-683A-4CAB-86C9-826F23C0A64F}" destId="{AA9EBB8B-702A-4E8E-AC3F-138B8DC96F81}" srcOrd="0" destOrd="0" parTransId="{C43CBE69-B48A-4E8E-B8FA-D362695E573F}" sibTransId="{41902E83-D273-4734-9ECD-CB1F73AF34B2}"/>
    <dgm:cxn modelId="{CDE71820-6171-4F66-99EC-EF88DD115464}" type="presParOf" srcId="{98CA18E6-EF94-4CE2-B658-DF9D1E62EA9D}" destId="{0C18C53F-D47F-4408-8B32-DA65E187E472}" srcOrd="0" destOrd="0" presId="urn:microsoft.com/office/officeart/2005/8/layout/vList5"/>
    <dgm:cxn modelId="{EF3169B5-9572-4FC2-A1A7-608CA9A9A04B}" type="presParOf" srcId="{0C18C53F-D47F-4408-8B32-DA65E187E472}" destId="{A5956CBC-019A-4EBC-B9B3-C36B80CDCEF3}" srcOrd="0" destOrd="0" presId="urn:microsoft.com/office/officeart/2005/8/layout/vList5"/>
    <dgm:cxn modelId="{E6CBC009-F9A5-4D43-B149-97897099145C}" type="presParOf" srcId="{0C18C53F-D47F-4408-8B32-DA65E187E472}" destId="{D2E78F02-1683-4C1D-964D-E1664C581A80}" srcOrd="1" destOrd="0" presId="urn:microsoft.com/office/officeart/2005/8/layout/vList5"/>
    <dgm:cxn modelId="{9BFAF463-2005-473B-841B-0FC2FF018C8C}" type="presParOf" srcId="{98CA18E6-EF94-4CE2-B658-DF9D1E62EA9D}" destId="{0D709E21-B447-4DB9-ADF2-DF28638478E7}" srcOrd="1" destOrd="0" presId="urn:microsoft.com/office/officeart/2005/8/layout/vList5"/>
    <dgm:cxn modelId="{6799AF49-274E-4A21-9605-4AD56A3D9E01}" type="presParOf" srcId="{98CA18E6-EF94-4CE2-B658-DF9D1E62EA9D}" destId="{6475C0D9-043F-48D1-807C-78EF9AB43898}" srcOrd="2" destOrd="0" presId="urn:microsoft.com/office/officeart/2005/8/layout/vList5"/>
    <dgm:cxn modelId="{AC9E8CB8-8DA9-4E97-9BA9-D563FBE30123}" type="presParOf" srcId="{6475C0D9-043F-48D1-807C-78EF9AB43898}" destId="{F080565C-FD0E-4CD9-9221-025273BD9CB1}" srcOrd="0" destOrd="0" presId="urn:microsoft.com/office/officeart/2005/8/layout/vList5"/>
    <dgm:cxn modelId="{8268BB0F-13A3-4244-B8CD-F327773060A6}" type="presParOf" srcId="{6475C0D9-043F-48D1-807C-78EF9AB43898}" destId="{27940F43-F08E-46A6-9F57-C48DEE40E65E}" srcOrd="1" destOrd="0" presId="urn:microsoft.com/office/officeart/2005/8/layout/vList5"/>
    <dgm:cxn modelId="{B874D1AA-A5AB-4E28-A353-69FF89B7B2AC}" type="presParOf" srcId="{98CA18E6-EF94-4CE2-B658-DF9D1E62EA9D}" destId="{1F954CC2-1A0E-4C7E-8EF0-2A3C64F159D1}" srcOrd="3" destOrd="0" presId="urn:microsoft.com/office/officeart/2005/8/layout/vList5"/>
    <dgm:cxn modelId="{D3AB3F23-07C4-460A-AFCE-ABF065879D58}" type="presParOf" srcId="{98CA18E6-EF94-4CE2-B658-DF9D1E62EA9D}" destId="{7B3198D6-F64A-4297-8ACD-04C3D5D03135}" srcOrd="4" destOrd="0" presId="urn:microsoft.com/office/officeart/2005/8/layout/vList5"/>
    <dgm:cxn modelId="{A4AB4F52-BB04-4CE8-9FE9-362C05A412E0}" type="presParOf" srcId="{7B3198D6-F64A-4297-8ACD-04C3D5D03135}" destId="{FC985619-1968-4435-8A9D-76EA69D59986}" srcOrd="0" destOrd="0" presId="urn:microsoft.com/office/officeart/2005/8/layout/vList5"/>
    <dgm:cxn modelId="{FB5C9949-3777-48A6-BA9B-810116F866F6}" type="presParOf" srcId="{7B3198D6-F64A-4297-8ACD-04C3D5D03135}" destId="{6CCAF80E-3F30-41DB-AED2-597AC322A56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73EA947-3CC6-418B-AA63-2F7DC2CCEE6E}" type="doc">
      <dgm:prSet loTypeId="urn:microsoft.com/office/officeart/2005/8/layout/default" loCatId="list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B85ADF42-3D84-4BD6-A44D-E377D098A6F1}">
      <dgm:prSet phldrT="[Текст]"/>
      <dgm:spPr/>
      <dgm:t>
        <a:bodyPr/>
        <a:lstStyle/>
        <a:p>
          <a:r>
            <a:rPr lang="uk-UA" dirty="0" smtClean="0"/>
            <a:t>Факти</a:t>
          </a:r>
          <a:endParaRPr lang="uk-UA" dirty="0"/>
        </a:p>
      </dgm:t>
    </dgm:pt>
    <dgm:pt modelId="{7FC7E572-C56D-4980-AA89-3C95B2A3029A}" type="parTrans" cxnId="{1C964BC3-30D3-4717-A8ED-72D4440924A1}">
      <dgm:prSet/>
      <dgm:spPr/>
      <dgm:t>
        <a:bodyPr/>
        <a:lstStyle/>
        <a:p>
          <a:endParaRPr lang="uk-UA"/>
        </a:p>
      </dgm:t>
    </dgm:pt>
    <dgm:pt modelId="{1DB4F4D8-3FA1-41E4-865A-20EE607FD1DB}" type="sibTrans" cxnId="{1C964BC3-30D3-4717-A8ED-72D4440924A1}">
      <dgm:prSet/>
      <dgm:spPr/>
      <dgm:t>
        <a:bodyPr/>
        <a:lstStyle/>
        <a:p>
          <a:endParaRPr lang="uk-UA"/>
        </a:p>
      </dgm:t>
    </dgm:pt>
    <dgm:pt modelId="{D816A9B5-264F-4E2D-92EE-3DD513EC0862}">
      <dgm:prSet phldrT="[Текст]"/>
      <dgm:spPr/>
      <dgm:t>
        <a:bodyPr/>
        <a:lstStyle/>
        <a:p>
          <a:r>
            <a:rPr lang="uk-UA" dirty="0" smtClean="0"/>
            <a:t>Емпіричні узагальнення</a:t>
          </a:r>
          <a:endParaRPr lang="uk-UA" dirty="0"/>
        </a:p>
      </dgm:t>
    </dgm:pt>
    <dgm:pt modelId="{1659D222-F083-4046-B495-BA78F03E774C}" type="parTrans" cxnId="{E7137E75-D49B-4235-83FC-2D8E59649A8F}">
      <dgm:prSet/>
      <dgm:spPr/>
      <dgm:t>
        <a:bodyPr/>
        <a:lstStyle/>
        <a:p>
          <a:endParaRPr lang="uk-UA"/>
        </a:p>
      </dgm:t>
    </dgm:pt>
    <dgm:pt modelId="{F2432CB4-9D36-419C-9180-2BBBF99DAB57}" type="sibTrans" cxnId="{E7137E75-D49B-4235-83FC-2D8E59649A8F}">
      <dgm:prSet/>
      <dgm:spPr/>
      <dgm:t>
        <a:bodyPr/>
        <a:lstStyle/>
        <a:p>
          <a:endParaRPr lang="uk-UA"/>
        </a:p>
      </dgm:t>
    </dgm:pt>
    <dgm:pt modelId="{E48E3285-20D0-4525-84A3-88C9AD3CBE2F}">
      <dgm:prSet phldrT="[Текст]"/>
      <dgm:spPr/>
      <dgm:t>
        <a:bodyPr/>
        <a:lstStyle/>
        <a:p>
          <a:r>
            <a:rPr lang="uk-UA" dirty="0" smtClean="0"/>
            <a:t>Закони (залежності) </a:t>
          </a:r>
          <a:endParaRPr lang="uk-UA" dirty="0"/>
        </a:p>
      </dgm:t>
    </dgm:pt>
    <dgm:pt modelId="{4159AF4A-251A-4416-A54F-981F1D9F6E9A}" type="parTrans" cxnId="{0075CD3F-5F38-4432-A13E-4C23EF60398D}">
      <dgm:prSet/>
      <dgm:spPr/>
      <dgm:t>
        <a:bodyPr/>
        <a:lstStyle/>
        <a:p>
          <a:endParaRPr lang="uk-UA"/>
        </a:p>
      </dgm:t>
    </dgm:pt>
    <dgm:pt modelId="{EFE8929B-19FC-44D3-8E87-E2430FE80C7A}" type="sibTrans" cxnId="{0075CD3F-5F38-4432-A13E-4C23EF60398D}">
      <dgm:prSet/>
      <dgm:spPr/>
      <dgm:t>
        <a:bodyPr/>
        <a:lstStyle/>
        <a:p>
          <a:endParaRPr lang="uk-UA"/>
        </a:p>
      </dgm:t>
    </dgm:pt>
    <dgm:pt modelId="{95289090-9903-49A4-9D7E-52F2995F9D41}" type="pres">
      <dgm:prSet presAssocID="{773EA947-3CC6-418B-AA63-2F7DC2CCEE6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538CCE32-6A95-4CCD-B5BD-40539A790C4D}" type="pres">
      <dgm:prSet presAssocID="{B85ADF42-3D84-4BD6-A44D-E377D098A6F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18FA94B-6FCD-42A1-AFA9-805A19FA74C5}" type="pres">
      <dgm:prSet presAssocID="{1DB4F4D8-3FA1-41E4-865A-20EE607FD1DB}" presName="sibTrans" presStyleCnt="0"/>
      <dgm:spPr/>
    </dgm:pt>
    <dgm:pt modelId="{44A47D2A-217F-4883-9A5E-67A67CEC043C}" type="pres">
      <dgm:prSet presAssocID="{D816A9B5-264F-4E2D-92EE-3DD513EC086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2170A2F-2FC1-407C-874E-004A85E5F0C9}" type="pres">
      <dgm:prSet presAssocID="{F2432CB4-9D36-419C-9180-2BBBF99DAB57}" presName="sibTrans" presStyleCnt="0"/>
      <dgm:spPr/>
    </dgm:pt>
    <dgm:pt modelId="{29F7812E-39EB-4ACB-9C55-8CC3552B701A}" type="pres">
      <dgm:prSet presAssocID="{E48E3285-20D0-4525-84A3-88C9AD3CBE2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9A4D9FD7-A9FB-436F-B1B2-784C63E491E3}" type="presOf" srcId="{E48E3285-20D0-4525-84A3-88C9AD3CBE2F}" destId="{29F7812E-39EB-4ACB-9C55-8CC3552B701A}" srcOrd="0" destOrd="0" presId="urn:microsoft.com/office/officeart/2005/8/layout/default"/>
    <dgm:cxn modelId="{E7137E75-D49B-4235-83FC-2D8E59649A8F}" srcId="{773EA947-3CC6-418B-AA63-2F7DC2CCEE6E}" destId="{D816A9B5-264F-4E2D-92EE-3DD513EC0862}" srcOrd="1" destOrd="0" parTransId="{1659D222-F083-4046-B495-BA78F03E774C}" sibTransId="{F2432CB4-9D36-419C-9180-2BBBF99DAB57}"/>
    <dgm:cxn modelId="{0075CD3F-5F38-4432-A13E-4C23EF60398D}" srcId="{773EA947-3CC6-418B-AA63-2F7DC2CCEE6E}" destId="{E48E3285-20D0-4525-84A3-88C9AD3CBE2F}" srcOrd="2" destOrd="0" parTransId="{4159AF4A-251A-4416-A54F-981F1D9F6E9A}" sibTransId="{EFE8929B-19FC-44D3-8E87-E2430FE80C7A}"/>
    <dgm:cxn modelId="{7B0EB3D1-9CCA-4D22-A685-E822043BF347}" type="presOf" srcId="{D816A9B5-264F-4E2D-92EE-3DD513EC0862}" destId="{44A47D2A-217F-4883-9A5E-67A67CEC043C}" srcOrd="0" destOrd="0" presId="urn:microsoft.com/office/officeart/2005/8/layout/default"/>
    <dgm:cxn modelId="{EBB1969E-82EB-4B14-80E0-9CC97A7827B8}" type="presOf" srcId="{773EA947-3CC6-418B-AA63-2F7DC2CCEE6E}" destId="{95289090-9903-49A4-9D7E-52F2995F9D41}" srcOrd="0" destOrd="0" presId="urn:microsoft.com/office/officeart/2005/8/layout/default"/>
    <dgm:cxn modelId="{291751CC-69A9-4A66-BC46-D4AE0DCA2EE0}" type="presOf" srcId="{B85ADF42-3D84-4BD6-A44D-E377D098A6F1}" destId="{538CCE32-6A95-4CCD-B5BD-40539A790C4D}" srcOrd="0" destOrd="0" presId="urn:microsoft.com/office/officeart/2005/8/layout/default"/>
    <dgm:cxn modelId="{1C964BC3-30D3-4717-A8ED-72D4440924A1}" srcId="{773EA947-3CC6-418B-AA63-2F7DC2CCEE6E}" destId="{B85ADF42-3D84-4BD6-A44D-E377D098A6F1}" srcOrd="0" destOrd="0" parTransId="{7FC7E572-C56D-4980-AA89-3C95B2A3029A}" sibTransId="{1DB4F4D8-3FA1-41E4-865A-20EE607FD1DB}"/>
    <dgm:cxn modelId="{0D871B04-F026-45B3-BFD8-A8EAEF44BF38}" type="presParOf" srcId="{95289090-9903-49A4-9D7E-52F2995F9D41}" destId="{538CCE32-6A95-4CCD-B5BD-40539A790C4D}" srcOrd="0" destOrd="0" presId="urn:microsoft.com/office/officeart/2005/8/layout/default"/>
    <dgm:cxn modelId="{C85DD20F-A9F9-437C-B7B5-AE3CEB505110}" type="presParOf" srcId="{95289090-9903-49A4-9D7E-52F2995F9D41}" destId="{D18FA94B-6FCD-42A1-AFA9-805A19FA74C5}" srcOrd="1" destOrd="0" presId="urn:microsoft.com/office/officeart/2005/8/layout/default"/>
    <dgm:cxn modelId="{FAE5BCD3-44B3-432B-A2CE-8ED96ACBD928}" type="presParOf" srcId="{95289090-9903-49A4-9D7E-52F2995F9D41}" destId="{44A47D2A-217F-4883-9A5E-67A67CEC043C}" srcOrd="2" destOrd="0" presId="urn:microsoft.com/office/officeart/2005/8/layout/default"/>
    <dgm:cxn modelId="{492D1F8C-27DC-46E5-B7B0-F0CFD4EA4895}" type="presParOf" srcId="{95289090-9903-49A4-9D7E-52F2995F9D41}" destId="{62170A2F-2FC1-407C-874E-004A85E5F0C9}" srcOrd="3" destOrd="0" presId="urn:microsoft.com/office/officeart/2005/8/layout/default"/>
    <dgm:cxn modelId="{F2A7EBBE-15CA-4856-9BF5-A8A07BAE5AF1}" type="presParOf" srcId="{95289090-9903-49A4-9D7E-52F2995F9D41}" destId="{29F7812E-39EB-4ACB-9C55-8CC3552B701A}" srcOrd="4" destOrd="0" presId="urn:microsoft.com/office/officeart/2005/8/layout/default"/>
  </dgm:cxnLst>
  <dgm:bg>
    <a:solidFill>
      <a:srgbClr val="F7BEAF"/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0DB64F13-3A54-4D7B-97F9-EB05F99D2362}" type="doc">
      <dgm:prSet loTypeId="urn:microsoft.com/office/officeart/2005/8/layout/chevron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0F493DE6-4A09-4E16-88A7-F8466CFD6995}">
      <dgm:prSet phldrT="[Текст]"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uk-UA" sz="2000" b="1" i="1" dirty="0" smtClean="0"/>
            <a:t>об'єктивна подія, результат, що відноситься до об'єктивної реальності або до сфери свідомості й пізнання;</a:t>
          </a:r>
          <a:endParaRPr lang="uk-UA" sz="2000" b="1" i="1" dirty="0"/>
        </a:p>
      </dgm:t>
    </dgm:pt>
    <dgm:pt modelId="{6921EEB3-C9A2-4B18-B035-46A33149C312}" type="parTrans" cxnId="{B993C9DD-38FF-4F8F-834C-F1048CE01382}">
      <dgm:prSet/>
      <dgm:spPr/>
      <dgm:t>
        <a:bodyPr/>
        <a:lstStyle/>
        <a:p>
          <a:endParaRPr lang="uk-UA"/>
        </a:p>
      </dgm:t>
    </dgm:pt>
    <dgm:pt modelId="{20C8F909-C6F7-4BFD-944C-3C211A464D92}" type="sibTrans" cxnId="{B993C9DD-38FF-4F8F-834C-F1048CE01382}">
      <dgm:prSet/>
      <dgm:spPr/>
      <dgm:t>
        <a:bodyPr/>
        <a:lstStyle/>
        <a:p>
          <a:endParaRPr lang="uk-UA"/>
        </a:p>
      </dgm:t>
    </dgm:pt>
    <dgm:pt modelId="{1182C3FA-6D89-41F2-8C3F-DAB9CCB0C688}">
      <dgm:prSet phldrT="[Текст]"/>
      <dgm:spPr/>
      <dgm:t>
        <a:bodyPr/>
        <a:lstStyle/>
        <a:p>
          <a:endParaRPr lang="uk-UA" dirty="0"/>
        </a:p>
      </dgm:t>
    </dgm:pt>
    <dgm:pt modelId="{2FF09176-2380-4D2A-AE28-4A1702F02734}" type="parTrans" cxnId="{84F9D1A8-1902-41A2-871B-7551DF4DABC1}">
      <dgm:prSet/>
      <dgm:spPr/>
      <dgm:t>
        <a:bodyPr/>
        <a:lstStyle/>
        <a:p>
          <a:endParaRPr lang="uk-UA"/>
        </a:p>
      </dgm:t>
    </dgm:pt>
    <dgm:pt modelId="{BA01F157-0D5D-40B2-A41C-FA5B87C82DC4}" type="sibTrans" cxnId="{84F9D1A8-1902-41A2-871B-7551DF4DABC1}">
      <dgm:prSet/>
      <dgm:spPr/>
      <dgm:t>
        <a:bodyPr/>
        <a:lstStyle/>
        <a:p>
          <a:endParaRPr lang="uk-UA"/>
        </a:p>
      </dgm:t>
    </dgm:pt>
    <dgm:pt modelId="{F742B171-CA49-4589-884A-694B47E8459D}">
      <dgm:prSet phldrT="[Текст]"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uk-UA" sz="2000" b="1" i="1" dirty="0" smtClean="0"/>
            <a:t>знання про яку-небудь подію, явище, вірогідність якого доведена;</a:t>
          </a:r>
          <a:endParaRPr lang="uk-UA" sz="2000" b="1" i="1" dirty="0"/>
        </a:p>
      </dgm:t>
    </dgm:pt>
    <dgm:pt modelId="{F403B7E7-D34B-4A5A-BEFA-EC33DAEC1D42}" type="parTrans" cxnId="{6040DFC4-0FB6-44AC-90D0-E094A985F522}">
      <dgm:prSet/>
      <dgm:spPr/>
      <dgm:t>
        <a:bodyPr/>
        <a:lstStyle/>
        <a:p>
          <a:endParaRPr lang="uk-UA"/>
        </a:p>
      </dgm:t>
    </dgm:pt>
    <dgm:pt modelId="{1523E66B-60F8-4B0B-85C3-35C7BA4BF1D1}" type="sibTrans" cxnId="{6040DFC4-0FB6-44AC-90D0-E094A985F522}">
      <dgm:prSet/>
      <dgm:spPr/>
      <dgm:t>
        <a:bodyPr/>
        <a:lstStyle/>
        <a:p>
          <a:endParaRPr lang="uk-UA"/>
        </a:p>
      </dgm:t>
    </dgm:pt>
    <dgm:pt modelId="{86F3DBE1-4A2E-4273-9B96-E6A4B14395A8}">
      <dgm:prSet phldrT="[Текст]"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uk-UA" sz="2000" b="1" i="1" dirty="0" smtClean="0"/>
            <a:t>пропозиція, що фіксує знання, отримане в ході спостережень і експериментів. </a:t>
          </a:r>
          <a:endParaRPr lang="uk-UA" sz="2000" b="1" i="1" dirty="0"/>
        </a:p>
      </dgm:t>
    </dgm:pt>
    <dgm:pt modelId="{2893A33D-4612-4CD8-AEA0-F25C69CE0D7E}" type="parTrans" cxnId="{31EBB598-1B10-4C72-B170-36EF0971565F}">
      <dgm:prSet/>
      <dgm:spPr/>
      <dgm:t>
        <a:bodyPr/>
        <a:lstStyle/>
        <a:p>
          <a:endParaRPr lang="uk-UA"/>
        </a:p>
      </dgm:t>
    </dgm:pt>
    <dgm:pt modelId="{E532ACDA-D499-497F-9AB8-AC62E819F81F}" type="sibTrans" cxnId="{31EBB598-1B10-4C72-B170-36EF0971565F}">
      <dgm:prSet/>
      <dgm:spPr/>
      <dgm:t>
        <a:bodyPr/>
        <a:lstStyle/>
        <a:p>
          <a:endParaRPr lang="uk-UA"/>
        </a:p>
      </dgm:t>
    </dgm:pt>
    <dgm:pt modelId="{E8A6034B-E0C6-4426-816B-048CBD00EC03}">
      <dgm:prSet phldrT="[Текст]"/>
      <dgm:spPr/>
      <dgm:t>
        <a:bodyPr/>
        <a:lstStyle/>
        <a:p>
          <a:endParaRPr lang="uk-UA" dirty="0"/>
        </a:p>
      </dgm:t>
    </dgm:pt>
    <dgm:pt modelId="{1C478B96-B2DF-40AE-AF78-9314E79C9B71}" type="sibTrans" cxnId="{40A606D7-7653-4444-8920-FEED58986DC7}">
      <dgm:prSet/>
      <dgm:spPr/>
      <dgm:t>
        <a:bodyPr/>
        <a:lstStyle/>
        <a:p>
          <a:endParaRPr lang="uk-UA"/>
        </a:p>
      </dgm:t>
    </dgm:pt>
    <dgm:pt modelId="{36BF48C0-F562-4B1F-B44B-DA6C14F7A656}" type="parTrans" cxnId="{40A606D7-7653-4444-8920-FEED58986DC7}">
      <dgm:prSet/>
      <dgm:spPr/>
      <dgm:t>
        <a:bodyPr/>
        <a:lstStyle/>
        <a:p>
          <a:endParaRPr lang="uk-UA"/>
        </a:p>
      </dgm:t>
    </dgm:pt>
    <dgm:pt modelId="{D1B94B52-9F70-4D20-A2BD-F95D6F37EDD4}">
      <dgm:prSet phldrT="[Текст]"/>
      <dgm:spPr/>
      <dgm:t>
        <a:bodyPr/>
        <a:lstStyle/>
        <a:p>
          <a:endParaRPr lang="uk-UA" dirty="0"/>
        </a:p>
      </dgm:t>
    </dgm:pt>
    <dgm:pt modelId="{38AF9865-9A1E-40E2-9F17-CCEE82A0DA54}" type="sibTrans" cxnId="{4DC2D976-EF49-434F-ACB7-D3EC66BF3D45}">
      <dgm:prSet/>
      <dgm:spPr/>
      <dgm:t>
        <a:bodyPr/>
        <a:lstStyle/>
        <a:p>
          <a:endParaRPr lang="uk-UA"/>
        </a:p>
      </dgm:t>
    </dgm:pt>
    <dgm:pt modelId="{D50402B3-8161-4357-A444-3C9B6CD38E2E}" type="parTrans" cxnId="{4DC2D976-EF49-434F-ACB7-D3EC66BF3D45}">
      <dgm:prSet/>
      <dgm:spPr/>
      <dgm:t>
        <a:bodyPr/>
        <a:lstStyle/>
        <a:p>
          <a:endParaRPr lang="uk-UA"/>
        </a:p>
      </dgm:t>
    </dgm:pt>
    <dgm:pt modelId="{404D2F1B-990A-4554-A888-A8FC9A8ED43A}" type="pres">
      <dgm:prSet presAssocID="{0DB64F13-3A54-4D7B-97F9-EB05F99D236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CA37C877-98FC-4338-ACD2-329F87DB2277}" type="pres">
      <dgm:prSet presAssocID="{E8A6034B-E0C6-4426-816B-048CBD00EC03}" presName="composite" presStyleCnt="0"/>
      <dgm:spPr/>
    </dgm:pt>
    <dgm:pt modelId="{1818B18C-3210-4AC3-9604-4A2C15F28753}" type="pres">
      <dgm:prSet presAssocID="{E8A6034B-E0C6-4426-816B-048CBD00EC03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9D16A34-1F84-4DB2-90F5-6F824CC5C22C}" type="pres">
      <dgm:prSet presAssocID="{E8A6034B-E0C6-4426-816B-048CBD00EC03}" presName="descendantText" presStyleLbl="alignAcc1" presStyleIdx="0" presStyleCnt="3" custLinFactNeighborX="329" custLinFactNeighborY="434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004BC54-1955-47A3-B559-EA9E203EA17C}" type="pres">
      <dgm:prSet presAssocID="{1C478B96-B2DF-40AE-AF78-9314E79C9B71}" presName="sp" presStyleCnt="0"/>
      <dgm:spPr/>
    </dgm:pt>
    <dgm:pt modelId="{014C45A6-4142-48A5-ACBD-85EC98A0378D}" type="pres">
      <dgm:prSet presAssocID="{1182C3FA-6D89-41F2-8C3F-DAB9CCB0C688}" presName="composite" presStyleCnt="0"/>
      <dgm:spPr/>
    </dgm:pt>
    <dgm:pt modelId="{B940222D-E193-4B85-8FE6-7B5AC21CB0C1}" type="pres">
      <dgm:prSet presAssocID="{1182C3FA-6D89-41F2-8C3F-DAB9CCB0C688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8F019CF-8BB1-4B20-B653-B7CF7A168373}" type="pres">
      <dgm:prSet presAssocID="{1182C3FA-6D89-41F2-8C3F-DAB9CCB0C688}" presName="descendantText" presStyleLbl="alignAcc1" presStyleIdx="1" presStyleCnt="3" custLinFactNeighborX="329" custLinFactNeighborY="578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B8AD9EB-A003-410E-A35F-C5AA5C28C705}" type="pres">
      <dgm:prSet presAssocID="{BA01F157-0D5D-40B2-A41C-FA5B87C82DC4}" presName="sp" presStyleCnt="0"/>
      <dgm:spPr/>
    </dgm:pt>
    <dgm:pt modelId="{FDE48A16-B208-40F8-8358-B3C3523A7A7D}" type="pres">
      <dgm:prSet presAssocID="{D1B94B52-9F70-4D20-A2BD-F95D6F37EDD4}" presName="composite" presStyleCnt="0"/>
      <dgm:spPr/>
    </dgm:pt>
    <dgm:pt modelId="{65887243-3687-490B-BA42-1AC5028273D6}" type="pres">
      <dgm:prSet presAssocID="{D1B94B52-9F70-4D20-A2BD-F95D6F37EDD4}" presName="parentText" presStyleLbl="alignNode1" presStyleIdx="2" presStyleCnt="3" custLinFactNeighborX="5305" custLinFactNeighborY="3714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403477B-1511-45D6-A081-B7A92CBD575A}" type="pres">
      <dgm:prSet presAssocID="{D1B94B52-9F70-4D20-A2BD-F95D6F37EDD4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0739B1DA-7811-40A9-AEA1-20685B92F894}" type="presOf" srcId="{E8A6034B-E0C6-4426-816B-048CBD00EC03}" destId="{1818B18C-3210-4AC3-9604-4A2C15F28753}" srcOrd="0" destOrd="0" presId="urn:microsoft.com/office/officeart/2005/8/layout/chevron2"/>
    <dgm:cxn modelId="{A6421C85-9576-4487-A344-64A222BD9B59}" type="presOf" srcId="{F742B171-CA49-4589-884A-694B47E8459D}" destId="{08F019CF-8BB1-4B20-B653-B7CF7A168373}" srcOrd="0" destOrd="0" presId="urn:microsoft.com/office/officeart/2005/8/layout/chevron2"/>
    <dgm:cxn modelId="{40A606D7-7653-4444-8920-FEED58986DC7}" srcId="{0DB64F13-3A54-4D7B-97F9-EB05F99D2362}" destId="{E8A6034B-E0C6-4426-816B-048CBD00EC03}" srcOrd="0" destOrd="0" parTransId="{36BF48C0-F562-4B1F-B44B-DA6C14F7A656}" sibTransId="{1C478B96-B2DF-40AE-AF78-9314E79C9B71}"/>
    <dgm:cxn modelId="{ACF0DF92-4FD9-484A-9F01-18E164E40F2B}" type="presOf" srcId="{D1B94B52-9F70-4D20-A2BD-F95D6F37EDD4}" destId="{65887243-3687-490B-BA42-1AC5028273D6}" srcOrd="0" destOrd="0" presId="urn:microsoft.com/office/officeart/2005/8/layout/chevron2"/>
    <dgm:cxn modelId="{6040DFC4-0FB6-44AC-90D0-E094A985F522}" srcId="{1182C3FA-6D89-41F2-8C3F-DAB9CCB0C688}" destId="{F742B171-CA49-4589-884A-694B47E8459D}" srcOrd="0" destOrd="0" parTransId="{F403B7E7-D34B-4A5A-BEFA-EC33DAEC1D42}" sibTransId="{1523E66B-60F8-4B0B-85C3-35C7BA4BF1D1}"/>
    <dgm:cxn modelId="{047DBF88-1B9A-4137-9233-CCF24E3404E3}" type="presOf" srcId="{86F3DBE1-4A2E-4273-9B96-E6A4B14395A8}" destId="{F403477B-1511-45D6-A081-B7A92CBD575A}" srcOrd="0" destOrd="0" presId="urn:microsoft.com/office/officeart/2005/8/layout/chevron2"/>
    <dgm:cxn modelId="{B993C9DD-38FF-4F8F-834C-F1048CE01382}" srcId="{E8A6034B-E0C6-4426-816B-048CBD00EC03}" destId="{0F493DE6-4A09-4E16-88A7-F8466CFD6995}" srcOrd="0" destOrd="0" parTransId="{6921EEB3-C9A2-4B18-B035-46A33149C312}" sibTransId="{20C8F909-C6F7-4BFD-944C-3C211A464D92}"/>
    <dgm:cxn modelId="{4901250E-224B-433B-A732-A9576AE141CA}" type="presOf" srcId="{0DB64F13-3A54-4D7B-97F9-EB05F99D2362}" destId="{404D2F1B-990A-4554-A888-A8FC9A8ED43A}" srcOrd="0" destOrd="0" presId="urn:microsoft.com/office/officeart/2005/8/layout/chevron2"/>
    <dgm:cxn modelId="{BD4B30BA-C9D6-42E4-AB6E-97093BC67D46}" type="presOf" srcId="{1182C3FA-6D89-41F2-8C3F-DAB9CCB0C688}" destId="{B940222D-E193-4B85-8FE6-7B5AC21CB0C1}" srcOrd="0" destOrd="0" presId="urn:microsoft.com/office/officeart/2005/8/layout/chevron2"/>
    <dgm:cxn modelId="{31EBB598-1B10-4C72-B170-36EF0971565F}" srcId="{D1B94B52-9F70-4D20-A2BD-F95D6F37EDD4}" destId="{86F3DBE1-4A2E-4273-9B96-E6A4B14395A8}" srcOrd="0" destOrd="0" parTransId="{2893A33D-4612-4CD8-AEA0-F25C69CE0D7E}" sibTransId="{E532ACDA-D499-497F-9AB8-AC62E819F81F}"/>
    <dgm:cxn modelId="{4DC2D976-EF49-434F-ACB7-D3EC66BF3D45}" srcId="{0DB64F13-3A54-4D7B-97F9-EB05F99D2362}" destId="{D1B94B52-9F70-4D20-A2BD-F95D6F37EDD4}" srcOrd="2" destOrd="0" parTransId="{D50402B3-8161-4357-A444-3C9B6CD38E2E}" sibTransId="{38AF9865-9A1E-40E2-9F17-CCEE82A0DA54}"/>
    <dgm:cxn modelId="{113C4C93-8C76-44FA-8365-B29F3B31E8FB}" type="presOf" srcId="{0F493DE6-4A09-4E16-88A7-F8466CFD6995}" destId="{49D16A34-1F84-4DB2-90F5-6F824CC5C22C}" srcOrd="0" destOrd="0" presId="urn:microsoft.com/office/officeart/2005/8/layout/chevron2"/>
    <dgm:cxn modelId="{84F9D1A8-1902-41A2-871B-7551DF4DABC1}" srcId="{0DB64F13-3A54-4D7B-97F9-EB05F99D2362}" destId="{1182C3FA-6D89-41F2-8C3F-DAB9CCB0C688}" srcOrd="1" destOrd="0" parTransId="{2FF09176-2380-4D2A-AE28-4A1702F02734}" sibTransId="{BA01F157-0D5D-40B2-A41C-FA5B87C82DC4}"/>
    <dgm:cxn modelId="{D5F86A9A-8700-4F09-A023-3CB4612F841D}" type="presParOf" srcId="{404D2F1B-990A-4554-A888-A8FC9A8ED43A}" destId="{CA37C877-98FC-4338-ACD2-329F87DB2277}" srcOrd="0" destOrd="0" presId="urn:microsoft.com/office/officeart/2005/8/layout/chevron2"/>
    <dgm:cxn modelId="{3154B4BA-8501-4F7A-8353-9C07970D70E8}" type="presParOf" srcId="{CA37C877-98FC-4338-ACD2-329F87DB2277}" destId="{1818B18C-3210-4AC3-9604-4A2C15F28753}" srcOrd="0" destOrd="0" presId="urn:microsoft.com/office/officeart/2005/8/layout/chevron2"/>
    <dgm:cxn modelId="{A1615ECE-3439-4B7E-A989-EF0E3C37D4DC}" type="presParOf" srcId="{CA37C877-98FC-4338-ACD2-329F87DB2277}" destId="{49D16A34-1F84-4DB2-90F5-6F824CC5C22C}" srcOrd="1" destOrd="0" presId="urn:microsoft.com/office/officeart/2005/8/layout/chevron2"/>
    <dgm:cxn modelId="{248F7196-2FD4-4577-8425-2AE5E5A9ACCE}" type="presParOf" srcId="{404D2F1B-990A-4554-A888-A8FC9A8ED43A}" destId="{0004BC54-1955-47A3-B559-EA9E203EA17C}" srcOrd="1" destOrd="0" presId="urn:microsoft.com/office/officeart/2005/8/layout/chevron2"/>
    <dgm:cxn modelId="{D0AF8C6B-AC45-4E8C-9C99-5DEDB81E7E4E}" type="presParOf" srcId="{404D2F1B-990A-4554-A888-A8FC9A8ED43A}" destId="{014C45A6-4142-48A5-ACBD-85EC98A0378D}" srcOrd="2" destOrd="0" presId="urn:microsoft.com/office/officeart/2005/8/layout/chevron2"/>
    <dgm:cxn modelId="{D32C86C4-D49C-4326-B9B2-1D9ABFC7BE9C}" type="presParOf" srcId="{014C45A6-4142-48A5-ACBD-85EC98A0378D}" destId="{B940222D-E193-4B85-8FE6-7B5AC21CB0C1}" srcOrd="0" destOrd="0" presId="urn:microsoft.com/office/officeart/2005/8/layout/chevron2"/>
    <dgm:cxn modelId="{DB2EF49B-6CAC-4064-AE27-A1A512F25F75}" type="presParOf" srcId="{014C45A6-4142-48A5-ACBD-85EC98A0378D}" destId="{08F019CF-8BB1-4B20-B653-B7CF7A168373}" srcOrd="1" destOrd="0" presId="urn:microsoft.com/office/officeart/2005/8/layout/chevron2"/>
    <dgm:cxn modelId="{7D87B782-7977-4375-8703-77E9DC980394}" type="presParOf" srcId="{404D2F1B-990A-4554-A888-A8FC9A8ED43A}" destId="{1B8AD9EB-A003-410E-A35F-C5AA5C28C705}" srcOrd="3" destOrd="0" presId="urn:microsoft.com/office/officeart/2005/8/layout/chevron2"/>
    <dgm:cxn modelId="{367B76A8-6D3F-431A-899B-08D27B34C0B1}" type="presParOf" srcId="{404D2F1B-990A-4554-A888-A8FC9A8ED43A}" destId="{FDE48A16-B208-40F8-8358-B3C3523A7A7D}" srcOrd="4" destOrd="0" presId="urn:microsoft.com/office/officeart/2005/8/layout/chevron2"/>
    <dgm:cxn modelId="{E6494D1C-4E79-4283-8776-74BE864F677C}" type="presParOf" srcId="{FDE48A16-B208-40F8-8358-B3C3523A7A7D}" destId="{65887243-3687-490B-BA42-1AC5028273D6}" srcOrd="0" destOrd="0" presId="urn:microsoft.com/office/officeart/2005/8/layout/chevron2"/>
    <dgm:cxn modelId="{2A9C5F81-971A-4693-BE35-91699816C5E7}" type="presParOf" srcId="{FDE48A16-B208-40F8-8358-B3C3523A7A7D}" destId="{F403477B-1511-45D6-A081-B7A92CBD575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7B60C73E-3946-4D41-89E0-93DEA8A74CE0}" type="doc">
      <dgm:prSet loTypeId="urn:microsoft.com/office/officeart/2005/8/layout/chevron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1805E446-EF73-4CCD-83E2-5F3DFDAF6845}">
      <dgm:prSet phldrT="[Текст]"/>
      <dgm:spPr/>
      <dgm:t>
        <a:bodyPr/>
        <a:lstStyle/>
        <a:p>
          <a:endParaRPr lang="uk-UA" dirty="0"/>
        </a:p>
      </dgm:t>
    </dgm:pt>
    <dgm:pt modelId="{24BD0C47-41CA-4D80-92ED-0B2751D34C74}" type="parTrans" cxnId="{BEA76328-5C39-4E45-BA0B-694394EE0D28}">
      <dgm:prSet/>
      <dgm:spPr/>
      <dgm:t>
        <a:bodyPr/>
        <a:lstStyle/>
        <a:p>
          <a:endParaRPr lang="uk-UA"/>
        </a:p>
      </dgm:t>
    </dgm:pt>
    <dgm:pt modelId="{F34106AE-B622-4110-B6C2-39A5738C5736}" type="sibTrans" cxnId="{BEA76328-5C39-4E45-BA0B-694394EE0D28}">
      <dgm:prSet/>
      <dgm:spPr/>
      <dgm:t>
        <a:bodyPr/>
        <a:lstStyle/>
        <a:p>
          <a:endParaRPr lang="uk-UA"/>
        </a:p>
      </dgm:t>
    </dgm:pt>
    <dgm:pt modelId="{72673D8D-7B0A-4B88-A9B4-4B5625DBA750}">
      <dgm:prSet phldrT="[Текст]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uk-UA" i="1" dirty="0" smtClean="0"/>
            <a:t>Правильна організація</a:t>
          </a:r>
          <a:endParaRPr lang="uk-UA" i="1" dirty="0"/>
        </a:p>
      </dgm:t>
    </dgm:pt>
    <dgm:pt modelId="{F731F147-819A-481D-993B-25F3DED87C0F}" type="parTrans" cxnId="{293085CE-3C1E-4F9A-B58D-5FCE4E61EE8A}">
      <dgm:prSet/>
      <dgm:spPr/>
      <dgm:t>
        <a:bodyPr/>
        <a:lstStyle/>
        <a:p>
          <a:endParaRPr lang="uk-UA"/>
        </a:p>
      </dgm:t>
    </dgm:pt>
    <dgm:pt modelId="{D5190765-25E9-4BB1-A4A3-F8F0365FE10F}" type="sibTrans" cxnId="{293085CE-3C1E-4F9A-B58D-5FCE4E61EE8A}">
      <dgm:prSet/>
      <dgm:spPr/>
      <dgm:t>
        <a:bodyPr/>
        <a:lstStyle/>
        <a:p>
          <a:endParaRPr lang="uk-UA"/>
        </a:p>
      </dgm:t>
    </dgm:pt>
    <dgm:pt modelId="{212E0F72-BA54-42D9-B449-F463BDA0EA07}">
      <dgm:prSet phldrT="[Текст]"/>
      <dgm:spPr/>
      <dgm:t>
        <a:bodyPr/>
        <a:lstStyle/>
        <a:p>
          <a:endParaRPr lang="uk-UA" dirty="0"/>
        </a:p>
      </dgm:t>
    </dgm:pt>
    <dgm:pt modelId="{DB379002-1CFA-4A3A-8AB1-4C1BE1DC037E}" type="parTrans" cxnId="{02FB102C-34DA-4BA2-8617-41262AE97008}">
      <dgm:prSet/>
      <dgm:spPr/>
      <dgm:t>
        <a:bodyPr/>
        <a:lstStyle/>
        <a:p>
          <a:endParaRPr lang="uk-UA"/>
        </a:p>
      </dgm:t>
    </dgm:pt>
    <dgm:pt modelId="{0EE885FC-6993-4205-9D87-F2D817FB6DAA}" type="sibTrans" cxnId="{02FB102C-34DA-4BA2-8617-41262AE97008}">
      <dgm:prSet/>
      <dgm:spPr/>
      <dgm:t>
        <a:bodyPr/>
        <a:lstStyle/>
        <a:p>
          <a:endParaRPr lang="uk-UA"/>
        </a:p>
      </dgm:t>
    </dgm:pt>
    <dgm:pt modelId="{F502D5E6-92BD-4BCF-978C-0F3076C31EAE}">
      <dgm:prSet phldrT="[Текст]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uk-UA" i="1" dirty="0" smtClean="0"/>
            <a:t>Планування</a:t>
          </a:r>
          <a:endParaRPr lang="uk-UA" i="1" dirty="0"/>
        </a:p>
      </dgm:t>
    </dgm:pt>
    <dgm:pt modelId="{A2C7A44A-00A8-4DBF-ACF3-B1D68924F8D1}" type="parTrans" cxnId="{6519DEB6-79AE-4C93-A497-4A3783AE779B}">
      <dgm:prSet/>
      <dgm:spPr/>
      <dgm:t>
        <a:bodyPr/>
        <a:lstStyle/>
        <a:p>
          <a:endParaRPr lang="uk-UA"/>
        </a:p>
      </dgm:t>
    </dgm:pt>
    <dgm:pt modelId="{C13B2783-55A7-4478-BB52-4456AC7F1C2A}" type="sibTrans" cxnId="{6519DEB6-79AE-4C93-A497-4A3783AE779B}">
      <dgm:prSet/>
      <dgm:spPr/>
      <dgm:t>
        <a:bodyPr/>
        <a:lstStyle/>
        <a:p>
          <a:endParaRPr lang="uk-UA"/>
        </a:p>
      </dgm:t>
    </dgm:pt>
    <dgm:pt modelId="{57CE565A-F717-4140-A451-33BA09303AD9}">
      <dgm:prSet phldrT="[Текст]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uk-UA" i="1" dirty="0" smtClean="0"/>
            <a:t>Виконання в певній послідовності</a:t>
          </a:r>
          <a:endParaRPr lang="uk-UA" i="1" dirty="0"/>
        </a:p>
      </dgm:t>
    </dgm:pt>
    <dgm:pt modelId="{ACF3F7EB-EF61-4173-9A75-0B0153F8C9C1}" type="parTrans" cxnId="{C9D74925-A03A-40A0-93D3-41067D66D47F}">
      <dgm:prSet/>
      <dgm:spPr/>
      <dgm:t>
        <a:bodyPr/>
        <a:lstStyle/>
        <a:p>
          <a:endParaRPr lang="uk-UA"/>
        </a:p>
      </dgm:t>
    </dgm:pt>
    <dgm:pt modelId="{FB010225-F5B1-49B4-AA69-80227E97291E}" type="sibTrans" cxnId="{C9D74925-A03A-40A0-93D3-41067D66D47F}">
      <dgm:prSet/>
      <dgm:spPr/>
      <dgm:t>
        <a:bodyPr/>
        <a:lstStyle/>
        <a:p>
          <a:endParaRPr lang="uk-UA"/>
        </a:p>
      </dgm:t>
    </dgm:pt>
    <dgm:pt modelId="{8F94AB41-4752-441D-9E40-1D600A7A21DD}">
      <dgm:prSet phldrT="[Текст]"/>
      <dgm:spPr/>
      <dgm:t>
        <a:bodyPr/>
        <a:lstStyle/>
        <a:p>
          <a:endParaRPr lang="uk-UA" dirty="0"/>
        </a:p>
      </dgm:t>
    </dgm:pt>
    <dgm:pt modelId="{9B12FD74-5534-4F73-B98A-658C6F635A41}" type="sibTrans" cxnId="{53340218-9F8E-4FD5-B487-ED9E749BEB6F}">
      <dgm:prSet/>
      <dgm:spPr/>
      <dgm:t>
        <a:bodyPr/>
        <a:lstStyle/>
        <a:p>
          <a:endParaRPr lang="uk-UA"/>
        </a:p>
      </dgm:t>
    </dgm:pt>
    <dgm:pt modelId="{79124A33-CFF2-47D5-9A3E-73249935527F}" type="parTrans" cxnId="{53340218-9F8E-4FD5-B487-ED9E749BEB6F}">
      <dgm:prSet/>
      <dgm:spPr/>
      <dgm:t>
        <a:bodyPr/>
        <a:lstStyle/>
        <a:p>
          <a:endParaRPr lang="uk-UA"/>
        </a:p>
      </dgm:t>
    </dgm:pt>
    <dgm:pt modelId="{6D0B7FE3-C1C2-40F9-8B3D-AABD650D9678}" type="pres">
      <dgm:prSet presAssocID="{7B60C73E-3946-4D41-89E0-93DEA8A74CE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60DA60C9-14BB-4899-ABC5-1C874F9814D5}" type="pres">
      <dgm:prSet presAssocID="{1805E446-EF73-4CCD-83E2-5F3DFDAF6845}" presName="composite" presStyleCnt="0"/>
      <dgm:spPr/>
    </dgm:pt>
    <dgm:pt modelId="{66EDD82B-A24E-4B6D-9205-EB5D442FFFB3}" type="pres">
      <dgm:prSet presAssocID="{1805E446-EF73-4CCD-83E2-5F3DFDAF6845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EE663C3-003E-47AC-A4BD-D042B91B437D}" type="pres">
      <dgm:prSet presAssocID="{1805E446-EF73-4CCD-83E2-5F3DFDAF6845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2316F17-4FEE-43FD-A9BE-0E4A3C7628B3}" type="pres">
      <dgm:prSet presAssocID="{F34106AE-B622-4110-B6C2-39A5738C5736}" presName="sp" presStyleCnt="0"/>
      <dgm:spPr/>
    </dgm:pt>
    <dgm:pt modelId="{824FD54B-AE51-49AF-BBF9-5D11ED6897E0}" type="pres">
      <dgm:prSet presAssocID="{212E0F72-BA54-42D9-B449-F463BDA0EA07}" presName="composite" presStyleCnt="0"/>
      <dgm:spPr/>
    </dgm:pt>
    <dgm:pt modelId="{75013174-CF2D-4C2B-8B15-7FB8649791BB}" type="pres">
      <dgm:prSet presAssocID="{212E0F72-BA54-42D9-B449-F463BDA0EA07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B0C9F0F-6187-42B4-B83E-4343E6F55E65}" type="pres">
      <dgm:prSet presAssocID="{212E0F72-BA54-42D9-B449-F463BDA0EA07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E02C2C0-DA38-4054-849A-86858EB0C64F}" type="pres">
      <dgm:prSet presAssocID="{0EE885FC-6993-4205-9D87-F2D817FB6DAA}" presName="sp" presStyleCnt="0"/>
      <dgm:spPr/>
    </dgm:pt>
    <dgm:pt modelId="{02D49EBE-4F98-4C7E-9544-BEC4D74D15A6}" type="pres">
      <dgm:prSet presAssocID="{8F94AB41-4752-441D-9E40-1D600A7A21DD}" presName="composite" presStyleCnt="0"/>
      <dgm:spPr/>
    </dgm:pt>
    <dgm:pt modelId="{6EE0EF23-27C1-44B9-82DE-E0D597EE61DE}" type="pres">
      <dgm:prSet presAssocID="{8F94AB41-4752-441D-9E40-1D600A7A21DD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0A4FA3C-F02D-4281-9D95-228DE3B23814}" type="pres">
      <dgm:prSet presAssocID="{8F94AB41-4752-441D-9E40-1D600A7A21DD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09143C57-DC1F-48B9-8003-5465E71D8868}" type="presOf" srcId="{7B60C73E-3946-4D41-89E0-93DEA8A74CE0}" destId="{6D0B7FE3-C1C2-40F9-8B3D-AABD650D9678}" srcOrd="0" destOrd="0" presId="urn:microsoft.com/office/officeart/2005/8/layout/chevron2"/>
    <dgm:cxn modelId="{524C28A2-1E34-4B70-9CF6-BC9C67BFC7CC}" type="presOf" srcId="{57CE565A-F717-4140-A451-33BA09303AD9}" destId="{50A4FA3C-F02D-4281-9D95-228DE3B23814}" srcOrd="0" destOrd="0" presId="urn:microsoft.com/office/officeart/2005/8/layout/chevron2"/>
    <dgm:cxn modelId="{720147A3-B1AA-41FB-818C-B7A5D71A6244}" type="presOf" srcId="{1805E446-EF73-4CCD-83E2-5F3DFDAF6845}" destId="{66EDD82B-A24E-4B6D-9205-EB5D442FFFB3}" srcOrd="0" destOrd="0" presId="urn:microsoft.com/office/officeart/2005/8/layout/chevron2"/>
    <dgm:cxn modelId="{55EDADC6-948A-49A9-BF0E-0F563A0982B7}" type="presOf" srcId="{212E0F72-BA54-42D9-B449-F463BDA0EA07}" destId="{75013174-CF2D-4C2B-8B15-7FB8649791BB}" srcOrd="0" destOrd="0" presId="urn:microsoft.com/office/officeart/2005/8/layout/chevron2"/>
    <dgm:cxn modelId="{5A9CE8CF-1268-4DDC-8A8F-436CF3D07505}" type="presOf" srcId="{8F94AB41-4752-441D-9E40-1D600A7A21DD}" destId="{6EE0EF23-27C1-44B9-82DE-E0D597EE61DE}" srcOrd="0" destOrd="0" presId="urn:microsoft.com/office/officeart/2005/8/layout/chevron2"/>
    <dgm:cxn modelId="{53340218-9F8E-4FD5-B487-ED9E749BEB6F}" srcId="{7B60C73E-3946-4D41-89E0-93DEA8A74CE0}" destId="{8F94AB41-4752-441D-9E40-1D600A7A21DD}" srcOrd="2" destOrd="0" parTransId="{79124A33-CFF2-47D5-9A3E-73249935527F}" sibTransId="{9B12FD74-5534-4F73-B98A-658C6F635A41}"/>
    <dgm:cxn modelId="{22E6495F-97FA-4678-95CC-07766BE729CE}" type="presOf" srcId="{F502D5E6-92BD-4BCF-978C-0F3076C31EAE}" destId="{FB0C9F0F-6187-42B4-B83E-4343E6F55E65}" srcOrd="0" destOrd="0" presId="urn:microsoft.com/office/officeart/2005/8/layout/chevron2"/>
    <dgm:cxn modelId="{3CC1F89D-FA8C-4EE9-8EEC-E81340A25F22}" type="presOf" srcId="{72673D8D-7B0A-4B88-A9B4-4B5625DBA750}" destId="{FEE663C3-003E-47AC-A4BD-D042B91B437D}" srcOrd="0" destOrd="0" presId="urn:microsoft.com/office/officeart/2005/8/layout/chevron2"/>
    <dgm:cxn modelId="{293085CE-3C1E-4F9A-B58D-5FCE4E61EE8A}" srcId="{1805E446-EF73-4CCD-83E2-5F3DFDAF6845}" destId="{72673D8D-7B0A-4B88-A9B4-4B5625DBA750}" srcOrd="0" destOrd="0" parTransId="{F731F147-819A-481D-993B-25F3DED87C0F}" sibTransId="{D5190765-25E9-4BB1-A4A3-F8F0365FE10F}"/>
    <dgm:cxn modelId="{C9D74925-A03A-40A0-93D3-41067D66D47F}" srcId="{8F94AB41-4752-441D-9E40-1D600A7A21DD}" destId="{57CE565A-F717-4140-A451-33BA09303AD9}" srcOrd="0" destOrd="0" parTransId="{ACF3F7EB-EF61-4173-9A75-0B0153F8C9C1}" sibTransId="{FB010225-F5B1-49B4-AA69-80227E97291E}"/>
    <dgm:cxn modelId="{BEA76328-5C39-4E45-BA0B-694394EE0D28}" srcId="{7B60C73E-3946-4D41-89E0-93DEA8A74CE0}" destId="{1805E446-EF73-4CCD-83E2-5F3DFDAF6845}" srcOrd="0" destOrd="0" parTransId="{24BD0C47-41CA-4D80-92ED-0B2751D34C74}" sibTransId="{F34106AE-B622-4110-B6C2-39A5738C5736}"/>
    <dgm:cxn modelId="{02FB102C-34DA-4BA2-8617-41262AE97008}" srcId="{7B60C73E-3946-4D41-89E0-93DEA8A74CE0}" destId="{212E0F72-BA54-42D9-B449-F463BDA0EA07}" srcOrd="1" destOrd="0" parTransId="{DB379002-1CFA-4A3A-8AB1-4C1BE1DC037E}" sibTransId="{0EE885FC-6993-4205-9D87-F2D817FB6DAA}"/>
    <dgm:cxn modelId="{6519DEB6-79AE-4C93-A497-4A3783AE779B}" srcId="{212E0F72-BA54-42D9-B449-F463BDA0EA07}" destId="{F502D5E6-92BD-4BCF-978C-0F3076C31EAE}" srcOrd="0" destOrd="0" parTransId="{A2C7A44A-00A8-4DBF-ACF3-B1D68924F8D1}" sibTransId="{C13B2783-55A7-4478-BB52-4456AC7F1C2A}"/>
    <dgm:cxn modelId="{5F40C0AC-1031-49CA-B7D1-EB8C727BCBCD}" type="presParOf" srcId="{6D0B7FE3-C1C2-40F9-8B3D-AABD650D9678}" destId="{60DA60C9-14BB-4899-ABC5-1C874F9814D5}" srcOrd="0" destOrd="0" presId="urn:microsoft.com/office/officeart/2005/8/layout/chevron2"/>
    <dgm:cxn modelId="{3861A42E-96F0-46F9-A887-F473AB33DC47}" type="presParOf" srcId="{60DA60C9-14BB-4899-ABC5-1C874F9814D5}" destId="{66EDD82B-A24E-4B6D-9205-EB5D442FFFB3}" srcOrd="0" destOrd="0" presId="urn:microsoft.com/office/officeart/2005/8/layout/chevron2"/>
    <dgm:cxn modelId="{019D1265-4FB0-4CCD-8D5B-0F198E4DEEDF}" type="presParOf" srcId="{60DA60C9-14BB-4899-ABC5-1C874F9814D5}" destId="{FEE663C3-003E-47AC-A4BD-D042B91B437D}" srcOrd="1" destOrd="0" presId="urn:microsoft.com/office/officeart/2005/8/layout/chevron2"/>
    <dgm:cxn modelId="{1A926B02-1EAB-434B-B6C2-0A1CBB44608D}" type="presParOf" srcId="{6D0B7FE3-C1C2-40F9-8B3D-AABD650D9678}" destId="{E2316F17-4FEE-43FD-A9BE-0E4A3C7628B3}" srcOrd="1" destOrd="0" presId="urn:microsoft.com/office/officeart/2005/8/layout/chevron2"/>
    <dgm:cxn modelId="{C29A3DBA-6AEA-44E8-B038-E40551BBCDE2}" type="presParOf" srcId="{6D0B7FE3-C1C2-40F9-8B3D-AABD650D9678}" destId="{824FD54B-AE51-49AF-BBF9-5D11ED6897E0}" srcOrd="2" destOrd="0" presId="urn:microsoft.com/office/officeart/2005/8/layout/chevron2"/>
    <dgm:cxn modelId="{6BF71B91-BF9D-4FB8-99A2-8B9124E991D8}" type="presParOf" srcId="{824FD54B-AE51-49AF-BBF9-5D11ED6897E0}" destId="{75013174-CF2D-4C2B-8B15-7FB8649791BB}" srcOrd="0" destOrd="0" presId="urn:microsoft.com/office/officeart/2005/8/layout/chevron2"/>
    <dgm:cxn modelId="{26F86F70-2837-4827-8B59-F13A05DCF418}" type="presParOf" srcId="{824FD54B-AE51-49AF-BBF9-5D11ED6897E0}" destId="{FB0C9F0F-6187-42B4-B83E-4343E6F55E65}" srcOrd="1" destOrd="0" presId="urn:microsoft.com/office/officeart/2005/8/layout/chevron2"/>
    <dgm:cxn modelId="{62589CFF-81DD-4F25-8540-9CFF8DC35A4F}" type="presParOf" srcId="{6D0B7FE3-C1C2-40F9-8B3D-AABD650D9678}" destId="{EE02C2C0-DA38-4054-849A-86858EB0C64F}" srcOrd="3" destOrd="0" presId="urn:microsoft.com/office/officeart/2005/8/layout/chevron2"/>
    <dgm:cxn modelId="{9F4C3C66-E94B-426D-82BB-0300E4BE00DE}" type="presParOf" srcId="{6D0B7FE3-C1C2-40F9-8B3D-AABD650D9678}" destId="{02D49EBE-4F98-4C7E-9544-BEC4D74D15A6}" srcOrd="4" destOrd="0" presId="urn:microsoft.com/office/officeart/2005/8/layout/chevron2"/>
    <dgm:cxn modelId="{B683C30E-A45C-49C0-A9B6-2FCF587D3376}" type="presParOf" srcId="{02D49EBE-4F98-4C7E-9544-BEC4D74D15A6}" destId="{6EE0EF23-27C1-44B9-82DE-E0D597EE61DE}" srcOrd="0" destOrd="0" presId="urn:microsoft.com/office/officeart/2005/8/layout/chevron2"/>
    <dgm:cxn modelId="{A2027706-46BE-43AC-A488-79CBEF5038E1}" type="presParOf" srcId="{02D49EBE-4F98-4C7E-9544-BEC4D74D15A6}" destId="{50A4FA3C-F02D-4281-9D95-228DE3B2381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EE025EF2-13FA-4384-9B95-DE5CFC6F8494}" type="doc">
      <dgm:prSet loTypeId="urn:microsoft.com/office/officeart/2005/8/layout/vList2" loCatId="list" qsTypeId="urn:microsoft.com/office/officeart/2005/8/quickstyle/3d3" qsCatId="3D" csTypeId="urn:microsoft.com/office/officeart/2005/8/colors/accent1_2" csCatId="accent1"/>
      <dgm:spPr/>
      <dgm:t>
        <a:bodyPr/>
        <a:lstStyle/>
        <a:p>
          <a:endParaRPr lang="uk-UA"/>
        </a:p>
      </dgm:t>
    </dgm:pt>
    <dgm:pt modelId="{719476FC-07A1-49A0-A2E0-FD6AA7D683D4}">
      <dgm:prSet/>
      <dgm:spPr/>
      <dgm:t>
        <a:bodyPr/>
        <a:lstStyle/>
        <a:p>
          <a:pPr rtl="0"/>
          <a:r>
            <a:rPr lang="uk-UA" dirty="0" smtClean="0"/>
            <a:t>розуміють зниження витрат суспільної й живої праці на виробництво продукції в тій галузі, де впроваджують закінчені науково-дослідні роботи й дослідно-конструкторські розробки (НДР та ДКР).</a:t>
          </a:r>
          <a:endParaRPr lang="uk-UA" dirty="0"/>
        </a:p>
      </dgm:t>
    </dgm:pt>
    <dgm:pt modelId="{9BD318A2-161C-4217-8DF0-18018E2EDCEC}" type="parTrans" cxnId="{BF6F12EF-4D77-4E84-A7F0-AD949B651D48}">
      <dgm:prSet/>
      <dgm:spPr/>
      <dgm:t>
        <a:bodyPr/>
        <a:lstStyle/>
        <a:p>
          <a:endParaRPr lang="uk-UA"/>
        </a:p>
      </dgm:t>
    </dgm:pt>
    <dgm:pt modelId="{A74F6C07-2863-4648-80FF-AB7A365932BA}" type="sibTrans" cxnId="{BF6F12EF-4D77-4E84-A7F0-AD949B651D48}">
      <dgm:prSet/>
      <dgm:spPr/>
      <dgm:t>
        <a:bodyPr/>
        <a:lstStyle/>
        <a:p>
          <a:endParaRPr lang="uk-UA"/>
        </a:p>
      </dgm:t>
    </dgm:pt>
    <dgm:pt modelId="{06BEB6C8-D504-474C-93A9-ED206D818BBE}" type="pres">
      <dgm:prSet presAssocID="{EE025EF2-13FA-4384-9B95-DE5CFC6F849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29F3E7BC-D4DF-4068-8D69-392B01F928B8}" type="pres">
      <dgm:prSet presAssocID="{719476FC-07A1-49A0-A2E0-FD6AA7D683D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1C4610D8-C68C-42CD-9B6D-EB693E7BD366}" type="presOf" srcId="{EE025EF2-13FA-4384-9B95-DE5CFC6F8494}" destId="{06BEB6C8-D504-474C-93A9-ED206D818BBE}" srcOrd="0" destOrd="0" presId="urn:microsoft.com/office/officeart/2005/8/layout/vList2"/>
    <dgm:cxn modelId="{FD4BAE94-BF45-49FD-8CF5-34F40611F12A}" type="presOf" srcId="{719476FC-07A1-49A0-A2E0-FD6AA7D683D4}" destId="{29F3E7BC-D4DF-4068-8D69-392B01F928B8}" srcOrd="0" destOrd="0" presId="urn:microsoft.com/office/officeart/2005/8/layout/vList2"/>
    <dgm:cxn modelId="{BF6F12EF-4D77-4E84-A7F0-AD949B651D48}" srcId="{EE025EF2-13FA-4384-9B95-DE5CFC6F8494}" destId="{719476FC-07A1-49A0-A2E0-FD6AA7D683D4}" srcOrd="0" destOrd="0" parTransId="{9BD318A2-161C-4217-8DF0-18018E2EDCEC}" sibTransId="{A74F6C07-2863-4648-80FF-AB7A365932BA}"/>
    <dgm:cxn modelId="{D56056CF-78CD-4002-A595-74A06404B692}" type="presParOf" srcId="{06BEB6C8-D504-474C-93A9-ED206D818BBE}" destId="{29F3E7BC-D4DF-4068-8D69-392B01F928B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F9777DAC-6ECE-4758-B912-0C2662239D05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D8C41B44-485E-49A5-B32A-1F461CAE4AF6}">
      <dgm:prSet custT="1"/>
      <dgm:spPr/>
      <dgm:t>
        <a:bodyPr/>
        <a:lstStyle/>
        <a:p>
          <a:pPr rtl="0"/>
          <a:r>
            <a:rPr lang="uk-UA" sz="2000" dirty="0" smtClean="0"/>
            <a:t>-  економічна ефективність - зростання національного доходу, підвищення продуктивності праці, якості продукції, зниження витрат на наукові дослідження;</a:t>
          </a:r>
          <a:endParaRPr lang="uk-UA" sz="2000" dirty="0"/>
        </a:p>
      </dgm:t>
    </dgm:pt>
    <dgm:pt modelId="{80EDA6E9-0EE7-48F7-AA40-505E2BA737ED}" type="parTrans" cxnId="{46C7D673-2FAC-4066-A52E-6124C237AA1B}">
      <dgm:prSet/>
      <dgm:spPr/>
      <dgm:t>
        <a:bodyPr/>
        <a:lstStyle/>
        <a:p>
          <a:endParaRPr lang="uk-UA"/>
        </a:p>
      </dgm:t>
    </dgm:pt>
    <dgm:pt modelId="{4AE146D5-B2BD-469C-957A-4682D58AE56C}" type="sibTrans" cxnId="{46C7D673-2FAC-4066-A52E-6124C237AA1B}">
      <dgm:prSet/>
      <dgm:spPr/>
      <dgm:t>
        <a:bodyPr/>
        <a:lstStyle/>
        <a:p>
          <a:endParaRPr lang="uk-UA"/>
        </a:p>
      </dgm:t>
    </dgm:pt>
    <dgm:pt modelId="{C6EDF8B3-4778-4EBB-9346-CD41224263B2}">
      <dgm:prSet custT="1"/>
      <dgm:spPr/>
      <dgm:t>
        <a:bodyPr/>
        <a:lstStyle/>
        <a:p>
          <a:pPr rtl="0"/>
          <a:r>
            <a:rPr lang="uk-UA" sz="2000" dirty="0" smtClean="0"/>
            <a:t>-  зміцнення обороноздатності країни;</a:t>
          </a:r>
          <a:endParaRPr lang="uk-UA" sz="2000" dirty="0"/>
        </a:p>
      </dgm:t>
    </dgm:pt>
    <dgm:pt modelId="{09464D8C-866B-4EBC-8CC3-7A9F9F1C83A7}" type="parTrans" cxnId="{21123AD5-3AB2-4389-A0BF-C677E746A9A4}">
      <dgm:prSet/>
      <dgm:spPr/>
      <dgm:t>
        <a:bodyPr/>
        <a:lstStyle/>
        <a:p>
          <a:endParaRPr lang="uk-UA"/>
        </a:p>
      </dgm:t>
    </dgm:pt>
    <dgm:pt modelId="{D3AEF42E-123F-4D42-9C06-DF2333DAE8B9}" type="sibTrans" cxnId="{21123AD5-3AB2-4389-A0BF-C677E746A9A4}">
      <dgm:prSet/>
      <dgm:spPr/>
      <dgm:t>
        <a:bodyPr/>
        <a:lstStyle/>
        <a:p>
          <a:endParaRPr lang="uk-UA"/>
        </a:p>
      </dgm:t>
    </dgm:pt>
    <dgm:pt modelId="{C1783265-EC40-4F3C-A74C-29A05AF5C59D}">
      <dgm:prSet custT="1"/>
      <dgm:spPr/>
      <dgm:t>
        <a:bodyPr/>
        <a:lstStyle/>
        <a:p>
          <a:pPr rtl="0"/>
          <a:r>
            <a:rPr lang="uk-UA" sz="2000" dirty="0" smtClean="0"/>
            <a:t>- соціально-економічна ефективність - ліквідація тяжкої праці, поліпшення санітарно-гігієнічних умов праці, очищення навколишнього середовища і </a:t>
          </a:r>
          <a:r>
            <a:rPr lang="uk-UA" sz="500" dirty="0" smtClean="0"/>
            <a:t>т. д;</a:t>
          </a:r>
          <a:endParaRPr lang="uk-UA" sz="500" dirty="0"/>
        </a:p>
      </dgm:t>
    </dgm:pt>
    <dgm:pt modelId="{99CC81D7-F3B1-4145-A3C0-D2BA420D15CD}" type="parTrans" cxnId="{C43BE6F4-2A09-42B8-863B-73D80B314071}">
      <dgm:prSet/>
      <dgm:spPr/>
      <dgm:t>
        <a:bodyPr/>
        <a:lstStyle/>
        <a:p>
          <a:endParaRPr lang="uk-UA"/>
        </a:p>
      </dgm:t>
    </dgm:pt>
    <dgm:pt modelId="{30239896-173C-48D4-81B7-B092A9801B6F}" type="sibTrans" cxnId="{C43BE6F4-2A09-42B8-863B-73D80B314071}">
      <dgm:prSet/>
      <dgm:spPr/>
      <dgm:t>
        <a:bodyPr/>
        <a:lstStyle/>
        <a:p>
          <a:endParaRPr lang="uk-UA"/>
        </a:p>
      </dgm:t>
    </dgm:pt>
    <dgm:pt modelId="{8C9CB81F-1819-40F6-8588-BFC7F35C489B}">
      <dgm:prSet custT="1"/>
      <dgm:spPr/>
      <dgm:t>
        <a:bodyPr/>
        <a:lstStyle/>
        <a:p>
          <a:pPr rtl="0"/>
          <a:r>
            <a:rPr lang="uk-UA" sz="2000" dirty="0" smtClean="0"/>
            <a:t>-  престиж вітчизняної науки.</a:t>
          </a:r>
          <a:endParaRPr lang="uk-UA" sz="2000" dirty="0"/>
        </a:p>
      </dgm:t>
    </dgm:pt>
    <dgm:pt modelId="{2C9762EC-56F7-4386-AB4D-A5F69F653836}" type="sibTrans" cxnId="{D2D43B3D-7E96-40E7-9178-B153FE37F6FA}">
      <dgm:prSet/>
      <dgm:spPr/>
      <dgm:t>
        <a:bodyPr/>
        <a:lstStyle/>
        <a:p>
          <a:endParaRPr lang="uk-UA"/>
        </a:p>
      </dgm:t>
    </dgm:pt>
    <dgm:pt modelId="{99F68DD7-CEA6-4955-B514-04AC2DD05EE9}" type="parTrans" cxnId="{D2D43B3D-7E96-40E7-9178-B153FE37F6FA}">
      <dgm:prSet/>
      <dgm:spPr/>
      <dgm:t>
        <a:bodyPr/>
        <a:lstStyle/>
        <a:p>
          <a:endParaRPr lang="uk-UA"/>
        </a:p>
      </dgm:t>
    </dgm:pt>
    <dgm:pt modelId="{AEE280AB-B082-4016-A396-27B2CE4A63EC}" type="pres">
      <dgm:prSet presAssocID="{F9777DAC-6ECE-4758-B912-0C2662239D0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B9FAE76F-0C8E-4E33-A030-F1AD81B6F787}" type="pres">
      <dgm:prSet presAssocID="{D8C41B44-485E-49A5-B32A-1F461CAE4AF6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B87AB2C-C99C-4490-848F-388ED85AE9B9}" type="pres">
      <dgm:prSet presAssocID="{4AE146D5-B2BD-469C-957A-4682D58AE56C}" presName="spacer" presStyleCnt="0"/>
      <dgm:spPr/>
    </dgm:pt>
    <dgm:pt modelId="{B8507DDD-CA8E-4869-829F-C2B663B2AB7A}" type="pres">
      <dgm:prSet presAssocID="{C6EDF8B3-4778-4EBB-9346-CD41224263B2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69CEDE1-6738-4E2C-BB97-D8B6B3074AC1}" type="pres">
      <dgm:prSet presAssocID="{D3AEF42E-123F-4D42-9C06-DF2333DAE8B9}" presName="spacer" presStyleCnt="0"/>
      <dgm:spPr/>
    </dgm:pt>
    <dgm:pt modelId="{6903E216-6050-4CFB-93FA-985BB1BA3F38}" type="pres">
      <dgm:prSet presAssocID="{C1783265-EC40-4F3C-A74C-29A05AF5C59D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962BA86-11F6-4942-9D9B-4C338D178330}" type="pres">
      <dgm:prSet presAssocID="{30239896-173C-48D4-81B7-B092A9801B6F}" presName="spacer" presStyleCnt="0"/>
      <dgm:spPr/>
    </dgm:pt>
    <dgm:pt modelId="{726E6397-37E6-418B-866D-F946A993096F}" type="pres">
      <dgm:prSet presAssocID="{8C9CB81F-1819-40F6-8588-BFC7F35C489B}" presName="parentText" presStyleLbl="node1" presStyleIdx="3" presStyleCnt="4" custLinFactY="-7264" custLinFactNeighborX="102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5FB5FA8C-34D5-4793-A5AE-4F41BF184370}" type="presOf" srcId="{D8C41B44-485E-49A5-B32A-1F461CAE4AF6}" destId="{B9FAE76F-0C8E-4E33-A030-F1AD81B6F787}" srcOrd="0" destOrd="0" presId="urn:microsoft.com/office/officeart/2005/8/layout/vList2"/>
    <dgm:cxn modelId="{6BB25B2D-BCE1-4624-AA64-A2B4225E8879}" type="presOf" srcId="{F9777DAC-6ECE-4758-B912-0C2662239D05}" destId="{AEE280AB-B082-4016-A396-27B2CE4A63EC}" srcOrd="0" destOrd="0" presId="urn:microsoft.com/office/officeart/2005/8/layout/vList2"/>
    <dgm:cxn modelId="{79C07720-F6E0-4472-BF77-B67A267F55C9}" type="presOf" srcId="{C1783265-EC40-4F3C-A74C-29A05AF5C59D}" destId="{6903E216-6050-4CFB-93FA-985BB1BA3F38}" srcOrd="0" destOrd="0" presId="urn:microsoft.com/office/officeart/2005/8/layout/vList2"/>
    <dgm:cxn modelId="{785336A3-46DD-4C33-8B9A-751868FFFC49}" type="presOf" srcId="{C6EDF8B3-4778-4EBB-9346-CD41224263B2}" destId="{B8507DDD-CA8E-4869-829F-C2B663B2AB7A}" srcOrd="0" destOrd="0" presId="urn:microsoft.com/office/officeart/2005/8/layout/vList2"/>
    <dgm:cxn modelId="{F08DB20A-6AF2-46C6-BA3A-4727961D3915}" type="presOf" srcId="{8C9CB81F-1819-40F6-8588-BFC7F35C489B}" destId="{726E6397-37E6-418B-866D-F946A993096F}" srcOrd="0" destOrd="0" presId="urn:microsoft.com/office/officeart/2005/8/layout/vList2"/>
    <dgm:cxn modelId="{21123AD5-3AB2-4389-A0BF-C677E746A9A4}" srcId="{F9777DAC-6ECE-4758-B912-0C2662239D05}" destId="{C6EDF8B3-4778-4EBB-9346-CD41224263B2}" srcOrd="1" destOrd="0" parTransId="{09464D8C-866B-4EBC-8CC3-7A9F9F1C83A7}" sibTransId="{D3AEF42E-123F-4D42-9C06-DF2333DAE8B9}"/>
    <dgm:cxn modelId="{C43BE6F4-2A09-42B8-863B-73D80B314071}" srcId="{F9777DAC-6ECE-4758-B912-0C2662239D05}" destId="{C1783265-EC40-4F3C-A74C-29A05AF5C59D}" srcOrd="2" destOrd="0" parTransId="{99CC81D7-F3B1-4145-A3C0-D2BA420D15CD}" sibTransId="{30239896-173C-48D4-81B7-B092A9801B6F}"/>
    <dgm:cxn modelId="{D2D43B3D-7E96-40E7-9178-B153FE37F6FA}" srcId="{F9777DAC-6ECE-4758-B912-0C2662239D05}" destId="{8C9CB81F-1819-40F6-8588-BFC7F35C489B}" srcOrd="3" destOrd="0" parTransId="{99F68DD7-CEA6-4955-B514-04AC2DD05EE9}" sibTransId="{2C9762EC-56F7-4386-AB4D-A5F69F653836}"/>
    <dgm:cxn modelId="{46C7D673-2FAC-4066-A52E-6124C237AA1B}" srcId="{F9777DAC-6ECE-4758-B912-0C2662239D05}" destId="{D8C41B44-485E-49A5-B32A-1F461CAE4AF6}" srcOrd="0" destOrd="0" parTransId="{80EDA6E9-0EE7-48F7-AA40-505E2BA737ED}" sibTransId="{4AE146D5-B2BD-469C-957A-4682D58AE56C}"/>
    <dgm:cxn modelId="{2BA0C9C5-8011-486F-85AF-16B83D2C0211}" type="presParOf" srcId="{AEE280AB-B082-4016-A396-27B2CE4A63EC}" destId="{B9FAE76F-0C8E-4E33-A030-F1AD81B6F787}" srcOrd="0" destOrd="0" presId="urn:microsoft.com/office/officeart/2005/8/layout/vList2"/>
    <dgm:cxn modelId="{EF805EB0-D562-49C7-8EF4-7A282F6B335C}" type="presParOf" srcId="{AEE280AB-B082-4016-A396-27B2CE4A63EC}" destId="{3B87AB2C-C99C-4490-848F-388ED85AE9B9}" srcOrd="1" destOrd="0" presId="urn:microsoft.com/office/officeart/2005/8/layout/vList2"/>
    <dgm:cxn modelId="{48FD4221-99B0-4A51-A813-EB70D50DF385}" type="presParOf" srcId="{AEE280AB-B082-4016-A396-27B2CE4A63EC}" destId="{B8507DDD-CA8E-4869-829F-C2B663B2AB7A}" srcOrd="2" destOrd="0" presId="urn:microsoft.com/office/officeart/2005/8/layout/vList2"/>
    <dgm:cxn modelId="{90CCA372-0AAB-4AF6-94EE-2AE6BCFC2839}" type="presParOf" srcId="{AEE280AB-B082-4016-A396-27B2CE4A63EC}" destId="{A69CEDE1-6738-4E2C-BB97-D8B6B3074AC1}" srcOrd="3" destOrd="0" presId="urn:microsoft.com/office/officeart/2005/8/layout/vList2"/>
    <dgm:cxn modelId="{C1C2075C-661B-42A2-BA01-79B2B9927A82}" type="presParOf" srcId="{AEE280AB-B082-4016-A396-27B2CE4A63EC}" destId="{6903E216-6050-4CFB-93FA-985BB1BA3F38}" srcOrd="4" destOrd="0" presId="urn:microsoft.com/office/officeart/2005/8/layout/vList2"/>
    <dgm:cxn modelId="{860966B5-8552-451A-987A-339E536F99E0}" type="presParOf" srcId="{AEE280AB-B082-4016-A396-27B2CE4A63EC}" destId="{F962BA86-11F6-4942-9D9B-4C338D178330}" srcOrd="5" destOrd="0" presId="urn:microsoft.com/office/officeart/2005/8/layout/vList2"/>
    <dgm:cxn modelId="{D0583180-359B-44AB-B90A-CFDED7C826AB}" type="presParOf" srcId="{AEE280AB-B082-4016-A396-27B2CE4A63EC}" destId="{726E6397-37E6-418B-866D-F946A993096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41C760A0-58B9-4632-ACD8-4B57E459F34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A4B186C1-72A1-4D35-8FD3-3A971CB58E1C}">
      <dgm:prSet phldrT="[Текст]" custT="1"/>
      <dgm:spPr/>
      <dgm:t>
        <a:bodyPr/>
        <a:lstStyle/>
        <a:p>
          <a:r>
            <a:rPr lang="uk-UA" sz="2200" dirty="0" smtClean="0"/>
            <a:t>Наука є найбільш ефективною сферою капіталовкладень. У світовій практиці прийнято вважати, що прибуток від капіталовкладень у неї становить 100-200% і набагато вищий прибутків будь-яких галузей. За даними закордонних економістів, на один долар витрат на науку прибуток за рік становить 4-7 доларів і більше.</a:t>
          </a:r>
          <a:endParaRPr lang="uk-UA" sz="2200" dirty="0"/>
        </a:p>
      </dgm:t>
    </dgm:pt>
    <dgm:pt modelId="{C43E5969-6FA4-4F06-8D25-21C414975E60}" type="parTrans" cxnId="{B0AEA02C-A511-4926-87EC-E6EB3D2B2670}">
      <dgm:prSet/>
      <dgm:spPr/>
      <dgm:t>
        <a:bodyPr/>
        <a:lstStyle/>
        <a:p>
          <a:endParaRPr lang="uk-UA"/>
        </a:p>
      </dgm:t>
    </dgm:pt>
    <dgm:pt modelId="{0F5EA734-F0F1-426D-A16B-9FA7B06B699A}" type="sibTrans" cxnId="{B0AEA02C-A511-4926-87EC-E6EB3D2B2670}">
      <dgm:prSet/>
      <dgm:spPr/>
      <dgm:t>
        <a:bodyPr/>
        <a:lstStyle/>
        <a:p>
          <a:endParaRPr lang="uk-UA"/>
        </a:p>
      </dgm:t>
    </dgm:pt>
    <dgm:pt modelId="{2BA8D556-C85C-4D5E-B79B-05EBFF5CA2F1}">
      <dgm:prSet phldrT="[Текст]"/>
      <dgm:spPr/>
      <dgm:t>
        <a:bodyPr/>
        <a:lstStyle/>
        <a:p>
          <a:endParaRPr lang="uk-UA" dirty="0"/>
        </a:p>
      </dgm:t>
    </dgm:pt>
    <dgm:pt modelId="{BDE32AE3-ABF8-4107-B9DF-EBE993C0E1A8}" type="parTrans" cxnId="{1E0895A8-3F14-4D0D-A1FC-C31C12C9D2CA}">
      <dgm:prSet/>
      <dgm:spPr/>
      <dgm:t>
        <a:bodyPr/>
        <a:lstStyle/>
        <a:p>
          <a:endParaRPr lang="uk-UA"/>
        </a:p>
      </dgm:t>
    </dgm:pt>
    <dgm:pt modelId="{A4E9DE01-A478-45D8-8DD4-1822C9F9EC31}" type="sibTrans" cxnId="{1E0895A8-3F14-4D0D-A1FC-C31C12C9D2CA}">
      <dgm:prSet/>
      <dgm:spPr/>
      <dgm:t>
        <a:bodyPr/>
        <a:lstStyle/>
        <a:p>
          <a:endParaRPr lang="uk-UA"/>
        </a:p>
      </dgm:t>
    </dgm:pt>
    <dgm:pt modelId="{BFDE1177-2AEA-409F-B0F9-4E47619A3176}">
      <dgm:prSet phldrT="[Текст]" custT="1"/>
      <dgm:spPr/>
      <dgm:t>
        <a:bodyPr/>
        <a:lstStyle/>
        <a:p>
          <a:r>
            <a:rPr lang="uk-UA" sz="2200" dirty="0" smtClean="0"/>
            <a:t>З кожним роком наука обходиться суспільству усе дорожче. На неї витрачають величезні суми. Тому в економіці науки виникає й інша проблема - систематичне зниження народногосподарських витрат на дослідження при зростаючому ефекті від їхнього впровадження. У зв'язку з цим під ефективністю наукових досліджень розуміють також по можливості більш ощадливе проведення НДР.</a:t>
          </a:r>
          <a:endParaRPr lang="uk-UA" sz="2200" dirty="0"/>
        </a:p>
      </dgm:t>
    </dgm:pt>
    <dgm:pt modelId="{83367767-5672-4B78-B30E-A96A8855AFA3}" type="parTrans" cxnId="{7D415CF7-FB93-4AFC-B74B-2430E5A7C927}">
      <dgm:prSet/>
      <dgm:spPr/>
      <dgm:t>
        <a:bodyPr/>
        <a:lstStyle/>
        <a:p>
          <a:endParaRPr lang="uk-UA"/>
        </a:p>
      </dgm:t>
    </dgm:pt>
    <dgm:pt modelId="{BAE26B90-C957-437B-A3F2-B729CB477AF3}" type="sibTrans" cxnId="{7D415CF7-FB93-4AFC-B74B-2430E5A7C927}">
      <dgm:prSet/>
      <dgm:spPr/>
      <dgm:t>
        <a:bodyPr/>
        <a:lstStyle/>
        <a:p>
          <a:endParaRPr lang="uk-UA"/>
        </a:p>
      </dgm:t>
    </dgm:pt>
    <dgm:pt modelId="{D676EC18-FA7F-4026-8C1F-C105735160C7}">
      <dgm:prSet phldrT="[Текст]" custT="1"/>
      <dgm:spPr/>
      <dgm:t>
        <a:bodyPr/>
        <a:lstStyle/>
        <a:p>
          <a:endParaRPr lang="uk-UA" sz="2000" dirty="0"/>
        </a:p>
      </dgm:t>
    </dgm:pt>
    <dgm:pt modelId="{32AE488D-73E1-4372-90D8-E9412517490F}" type="parTrans" cxnId="{683BF00A-FF3C-4EC4-8F36-C4A93CF03EA1}">
      <dgm:prSet/>
      <dgm:spPr/>
      <dgm:t>
        <a:bodyPr/>
        <a:lstStyle/>
        <a:p>
          <a:endParaRPr lang="uk-UA"/>
        </a:p>
      </dgm:t>
    </dgm:pt>
    <dgm:pt modelId="{AD61121D-D664-4A61-85F1-CB93E9F146C3}" type="sibTrans" cxnId="{683BF00A-FF3C-4EC4-8F36-C4A93CF03EA1}">
      <dgm:prSet/>
      <dgm:spPr/>
      <dgm:t>
        <a:bodyPr/>
        <a:lstStyle/>
        <a:p>
          <a:endParaRPr lang="uk-UA"/>
        </a:p>
      </dgm:t>
    </dgm:pt>
    <dgm:pt modelId="{DDAB5D79-21B7-4D6A-9200-90E0512808D8}" type="pres">
      <dgm:prSet presAssocID="{41C760A0-58B9-4632-ACD8-4B57E459F34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56897C91-ED85-4E7E-8E3D-A229845D6A46}" type="pres">
      <dgm:prSet presAssocID="{A4B186C1-72A1-4D35-8FD3-3A971CB58E1C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5CAD8EC-75DC-4683-871C-DB0B53711375}" type="pres">
      <dgm:prSet presAssocID="{A4B186C1-72A1-4D35-8FD3-3A971CB58E1C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11D4993-9394-4CAC-9C0B-9B254A803DBE}" type="pres">
      <dgm:prSet presAssocID="{BFDE1177-2AEA-409F-B0F9-4E47619A3176}" presName="parentText" presStyleLbl="node1" presStyleIdx="1" presStyleCnt="2" custScaleY="11806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84734EA-1B50-4EA8-AD15-A23574689657}" type="pres">
      <dgm:prSet presAssocID="{BFDE1177-2AEA-409F-B0F9-4E47619A3176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1E0895A8-3F14-4D0D-A1FC-C31C12C9D2CA}" srcId="{A4B186C1-72A1-4D35-8FD3-3A971CB58E1C}" destId="{2BA8D556-C85C-4D5E-B79B-05EBFF5CA2F1}" srcOrd="0" destOrd="0" parTransId="{BDE32AE3-ABF8-4107-B9DF-EBE993C0E1A8}" sibTransId="{A4E9DE01-A478-45D8-8DD4-1822C9F9EC31}"/>
    <dgm:cxn modelId="{EBC2B8C2-0326-4C2B-A8B2-B3CBCA8AD194}" type="presOf" srcId="{D676EC18-FA7F-4026-8C1F-C105735160C7}" destId="{984734EA-1B50-4EA8-AD15-A23574689657}" srcOrd="0" destOrd="0" presId="urn:microsoft.com/office/officeart/2005/8/layout/vList2"/>
    <dgm:cxn modelId="{C4392549-2AC9-47F0-B732-8B8623059A93}" type="presOf" srcId="{BFDE1177-2AEA-409F-B0F9-4E47619A3176}" destId="{D11D4993-9394-4CAC-9C0B-9B254A803DBE}" srcOrd="0" destOrd="0" presId="urn:microsoft.com/office/officeart/2005/8/layout/vList2"/>
    <dgm:cxn modelId="{B0AEA02C-A511-4926-87EC-E6EB3D2B2670}" srcId="{41C760A0-58B9-4632-ACD8-4B57E459F348}" destId="{A4B186C1-72A1-4D35-8FD3-3A971CB58E1C}" srcOrd="0" destOrd="0" parTransId="{C43E5969-6FA4-4F06-8D25-21C414975E60}" sibTransId="{0F5EA734-F0F1-426D-A16B-9FA7B06B699A}"/>
    <dgm:cxn modelId="{6C74A2C0-D3AA-433C-BC56-BFB1B10D3392}" type="presOf" srcId="{2BA8D556-C85C-4D5E-B79B-05EBFF5CA2F1}" destId="{25CAD8EC-75DC-4683-871C-DB0B53711375}" srcOrd="0" destOrd="0" presId="urn:microsoft.com/office/officeart/2005/8/layout/vList2"/>
    <dgm:cxn modelId="{07C50161-2C60-469B-B842-14EB969F1176}" type="presOf" srcId="{A4B186C1-72A1-4D35-8FD3-3A971CB58E1C}" destId="{56897C91-ED85-4E7E-8E3D-A229845D6A46}" srcOrd="0" destOrd="0" presId="urn:microsoft.com/office/officeart/2005/8/layout/vList2"/>
    <dgm:cxn modelId="{BE4E237F-5AB3-4D18-983E-B02C73CE3488}" type="presOf" srcId="{41C760A0-58B9-4632-ACD8-4B57E459F348}" destId="{DDAB5D79-21B7-4D6A-9200-90E0512808D8}" srcOrd="0" destOrd="0" presId="urn:microsoft.com/office/officeart/2005/8/layout/vList2"/>
    <dgm:cxn modelId="{7D415CF7-FB93-4AFC-B74B-2430E5A7C927}" srcId="{41C760A0-58B9-4632-ACD8-4B57E459F348}" destId="{BFDE1177-2AEA-409F-B0F9-4E47619A3176}" srcOrd="1" destOrd="0" parTransId="{83367767-5672-4B78-B30E-A96A8855AFA3}" sibTransId="{BAE26B90-C957-437B-A3F2-B729CB477AF3}"/>
    <dgm:cxn modelId="{683BF00A-FF3C-4EC4-8F36-C4A93CF03EA1}" srcId="{BFDE1177-2AEA-409F-B0F9-4E47619A3176}" destId="{D676EC18-FA7F-4026-8C1F-C105735160C7}" srcOrd="0" destOrd="0" parTransId="{32AE488D-73E1-4372-90D8-E9412517490F}" sibTransId="{AD61121D-D664-4A61-85F1-CB93E9F146C3}"/>
    <dgm:cxn modelId="{8D199E8D-073F-46A0-BC85-40015B24DDFC}" type="presParOf" srcId="{DDAB5D79-21B7-4D6A-9200-90E0512808D8}" destId="{56897C91-ED85-4E7E-8E3D-A229845D6A46}" srcOrd="0" destOrd="0" presId="urn:microsoft.com/office/officeart/2005/8/layout/vList2"/>
    <dgm:cxn modelId="{6BF5FD99-2E7E-43C0-A26B-26E73B68946C}" type="presParOf" srcId="{DDAB5D79-21B7-4D6A-9200-90E0512808D8}" destId="{25CAD8EC-75DC-4683-871C-DB0B53711375}" srcOrd="1" destOrd="0" presId="urn:microsoft.com/office/officeart/2005/8/layout/vList2"/>
    <dgm:cxn modelId="{6F5D3A9E-CEA1-4D7D-8588-035F415DFB63}" type="presParOf" srcId="{DDAB5D79-21B7-4D6A-9200-90E0512808D8}" destId="{D11D4993-9394-4CAC-9C0B-9B254A803DBE}" srcOrd="2" destOrd="0" presId="urn:microsoft.com/office/officeart/2005/8/layout/vList2"/>
    <dgm:cxn modelId="{2469ACBB-91F7-4D5A-84D6-57402A8C6181}" type="presParOf" srcId="{DDAB5D79-21B7-4D6A-9200-90E0512808D8}" destId="{984734EA-1B50-4EA8-AD15-A23574689657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41C760A0-58B9-4632-ACD8-4B57E459F34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A4B186C1-72A1-4D35-8FD3-3A971CB58E1C}">
      <dgm:prSet phldrT="[Текст]"/>
      <dgm:spPr/>
      <dgm:t>
        <a:bodyPr/>
        <a:lstStyle/>
        <a:p>
          <a:r>
            <a:rPr lang="uk-UA" dirty="0" smtClean="0"/>
            <a:t>Добре відомо, яке велике значення нині надається питанням прискореного розвитку науки та НТП. Робиться це з глибоких стратегічних причин, які зводяться до того об'єктивного факту, що наука й система її додатків стали </a:t>
          </a:r>
          <a:r>
            <a:rPr lang="uk-UA" b="1" dirty="0" smtClean="0"/>
            <a:t>реальною продуктивною силою, найбільш потужним фактором ефективного розвитку суспільного виробництва.</a:t>
          </a:r>
          <a:endParaRPr lang="uk-UA" b="1" dirty="0"/>
        </a:p>
      </dgm:t>
    </dgm:pt>
    <dgm:pt modelId="{C43E5969-6FA4-4F06-8D25-21C414975E60}" type="parTrans" cxnId="{B0AEA02C-A511-4926-87EC-E6EB3D2B2670}">
      <dgm:prSet/>
      <dgm:spPr/>
      <dgm:t>
        <a:bodyPr/>
        <a:lstStyle/>
        <a:p>
          <a:endParaRPr lang="uk-UA"/>
        </a:p>
      </dgm:t>
    </dgm:pt>
    <dgm:pt modelId="{0F5EA734-F0F1-426D-A16B-9FA7B06B699A}" type="sibTrans" cxnId="{B0AEA02C-A511-4926-87EC-E6EB3D2B2670}">
      <dgm:prSet/>
      <dgm:spPr/>
      <dgm:t>
        <a:bodyPr/>
        <a:lstStyle/>
        <a:p>
          <a:endParaRPr lang="uk-UA"/>
        </a:p>
      </dgm:t>
    </dgm:pt>
    <dgm:pt modelId="{2BA8D556-C85C-4D5E-B79B-05EBFF5CA2F1}">
      <dgm:prSet phldrT="[Текст]"/>
      <dgm:spPr/>
      <dgm:t>
        <a:bodyPr/>
        <a:lstStyle/>
        <a:p>
          <a:endParaRPr lang="uk-UA" dirty="0"/>
        </a:p>
      </dgm:t>
    </dgm:pt>
    <dgm:pt modelId="{BDE32AE3-ABF8-4107-B9DF-EBE993C0E1A8}" type="parTrans" cxnId="{1E0895A8-3F14-4D0D-A1FC-C31C12C9D2CA}">
      <dgm:prSet/>
      <dgm:spPr/>
      <dgm:t>
        <a:bodyPr/>
        <a:lstStyle/>
        <a:p>
          <a:endParaRPr lang="uk-UA"/>
        </a:p>
      </dgm:t>
    </dgm:pt>
    <dgm:pt modelId="{A4E9DE01-A478-45D8-8DD4-1822C9F9EC31}" type="sibTrans" cxnId="{1E0895A8-3F14-4D0D-A1FC-C31C12C9D2CA}">
      <dgm:prSet/>
      <dgm:spPr/>
      <dgm:t>
        <a:bodyPr/>
        <a:lstStyle/>
        <a:p>
          <a:endParaRPr lang="uk-UA"/>
        </a:p>
      </dgm:t>
    </dgm:pt>
    <dgm:pt modelId="{DDAB5D79-21B7-4D6A-9200-90E0512808D8}" type="pres">
      <dgm:prSet presAssocID="{41C760A0-58B9-4632-ACD8-4B57E459F34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56897C91-ED85-4E7E-8E3D-A229845D6A46}" type="pres">
      <dgm:prSet presAssocID="{A4B186C1-72A1-4D35-8FD3-3A971CB58E1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5CAD8EC-75DC-4683-871C-DB0B53711375}" type="pres">
      <dgm:prSet presAssocID="{A4B186C1-72A1-4D35-8FD3-3A971CB58E1C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C547EE82-4486-4315-BAE8-9342F32D9688}" type="presOf" srcId="{A4B186C1-72A1-4D35-8FD3-3A971CB58E1C}" destId="{56897C91-ED85-4E7E-8E3D-A229845D6A46}" srcOrd="0" destOrd="0" presId="urn:microsoft.com/office/officeart/2005/8/layout/vList2"/>
    <dgm:cxn modelId="{C9A69C40-62A4-4916-B7DD-8C5EED7F72D1}" type="presOf" srcId="{41C760A0-58B9-4632-ACD8-4B57E459F348}" destId="{DDAB5D79-21B7-4D6A-9200-90E0512808D8}" srcOrd="0" destOrd="0" presId="urn:microsoft.com/office/officeart/2005/8/layout/vList2"/>
    <dgm:cxn modelId="{B0AEA02C-A511-4926-87EC-E6EB3D2B2670}" srcId="{41C760A0-58B9-4632-ACD8-4B57E459F348}" destId="{A4B186C1-72A1-4D35-8FD3-3A971CB58E1C}" srcOrd="0" destOrd="0" parTransId="{C43E5969-6FA4-4F06-8D25-21C414975E60}" sibTransId="{0F5EA734-F0F1-426D-A16B-9FA7B06B699A}"/>
    <dgm:cxn modelId="{1E0895A8-3F14-4D0D-A1FC-C31C12C9D2CA}" srcId="{A4B186C1-72A1-4D35-8FD3-3A971CB58E1C}" destId="{2BA8D556-C85C-4D5E-B79B-05EBFF5CA2F1}" srcOrd="0" destOrd="0" parTransId="{BDE32AE3-ABF8-4107-B9DF-EBE993C0E1A8}" sibTransId="{A4E9DE01-A478-45D8-8DD4-1822C9F9EC31}"/>
    <dgm:cxn modelId="{790F7E41-C759-4C04-8605-2B55378628AC}" type="presOf" srcId="{2BA8D556-C85C-4D5E-B79B-05EBFF5CA2F1}" destId="{25CAD8EC-75DC-4683-871C-DB0B53711375}" srcOrd="0" destOrd="0" presId="urn:microsoft.com/office/officeart/2005/8/layout/vList2"/>
    <dgm:cxn modelId="{8CC59EFE-ACAE-4D72-8F80-032FE3BC3BD4}" type="presParOf" srcId="{DDAB5D79-21B7-4D6A-9200-90E0512808D8}" destId="{56897C91-ED85-4E7E-8E3D-A229845D6A46}" srcOrd="0" destOrd="0" presId="urn:microsoft.com/office/officeart/2005/8/layout/vList2"/>
    <dgm:cxn modelId="{4C66C4B8-2756-4CF0-B258-E9B2AA0DFDE2}" type="presParOf" srcId="{DDAB5D79-21B7-4D6A-9200-90E0512808D8}" destId="{25CAD8EC-75DC-4683-871C-DB0B53711375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BE45D4D3-BE3C-47D7-8868-19A20E4FB50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36D4E512-131C-4121-B890-1B467F426218}">
      <dgm:prSet/>
      <dgm:spPr/>
      <dgm:t>
        <a:bodyPr/>
        <a:lstStyle/>
        <a:p>
          <a:pPr rtl="0"/>
          <a:r>
            <a:rPr lang="uk-UA" b="1" i="1" dirty="0" smtClean="0"/>
            <a:t>Шлях екстенсивного розвитку - це розширення заводських площ, збільшення числа верстатів і т.д.</a:t>
          </a:r>
          <a:endParaRPr lang="uk-UA" b="1" i="1" dirty="0"/>
        </a:p>
      </dgm:t>
    </dgm:pt>
    <dgm:pt modelId="{87F1278B-A7E8-4FE2-B391-163ADE8552C5}" type="parTrans" cxnId="{C59C2E09-C9B7-4D8F-B9CE-912738D13EBA}">
      <dgm:prSet/>
      <dgm:spPr/>
      <dgm:t>
        <a:bodyPr/>
        <a:lstStyle/>
        <a:p>
          <a:endParaRPr lang="uk-UA"/>
        </a:p>
      </dgm:t>
    </dgm:pt>
    <dgm:pt modelId="{77E00D1C-D35F-4C77-85DF-DC0F873298F3}" type="sibTrans" cxnId="{C59C2E09-C9B7-4D8F-B9CE-912738D13EBA}">
      <dgm:prSet/>
      <dgm:spPr/>
      <dgm:t>
        <a:bodyPr/>
        <a:lstStyle/>
        <a:p>
          <a:endParaRPr lang="uk-UA"/>
        </a:p>
      </dgm:t>
    </dgm:pt>
    <dgm:pt modelId="{F9FE9B14-0433-4856-8C6F-6A45AB86FD3A}">
      <dgm:prSet/>
      <dgm:spPr/>
      <dgm:t>
        <a:bodyPr/>
        <a:lstStyle/>
        <a:p>
          <a:pPr rtl="0"/>
          <a:r>
            <a:rPr lang="uk-UA" b="1" i="1" dirty="0" smtClean="0"/>
            <a:t>Інтенсивний шлях припускає, щоб кожен завод з кожного працюючого верстата, сільськогосподарське підприємство з кожного гектара посівних площ отримували усе більше й більше продукції. Це забезпечується використанням нових науково-технічних можливостей: нових засобів праці, нових технологій, нових знань.</a:t>
          </a:r>
          <a:endParaRPr lang="uk-UA" b="1" i="1" dirty="0"/>
        </a:p>
      </dgm:t>
    </dgm:pt>
    <dgm:pt modelId="{D7AEA629-7896-4861-B7E5-349DBE1E6518}" type="parTrans" cxnId="{2A4CDA17-C42D-42B9-AB81-247FF2617DE5}">
      <dgm:prSet/>
      <dgm:spPr/>
      <dgm:t>
        <a:bodyPr/>
        <a:lstStyle/>
        <a:p>
          <a:endParaRPr lang="uk-UA"/>
        </a:p>
      </dgm:t>
    </dgm:pt>
    <dgm:pt modelId="{DE9AFCA1-577E-4E15-B257-0EC9A2CD1706}" type="sibTrans" cxnId="{2A4CDA17-C42D-42B9-AB81-247FF2617DE5}">
      <dgm:prSet/>
      <dgm:spPr/>
      <dgm:t>
        <a:bodyPr/>
        <a:lstStyle/>
        <a:p>
          <a:endParaRPr lang="uk-UA"/>
        </a:p>
      </dgm:t>
    </dgm:pt>
    <dgm:pt modelId="{B6D78B26-0803-4BEB-8839-93F390750ED0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uk-UA" dirty="0"/>
        </a:p>
      </dgm:t>
    </dgm:pt>
    <dgm:pt modelId="{DFADF13F-E6F5-4A0D-86A7-1046D8DDC26F}" type="parTrans" cxnId="{8D6987A1-EC77-4948-BC69-E235E39A8169}">
      <dgm:prSet/>
      <dgm:spPr/>
      <dgm:t>
        <a:bodyPr/>
        <a:lstStyle/>
        <a:p>
          <a:endParaRPr lang="uk-UA"/>
        </a:p>
      </dgm:t>
    </dgm:pt>
    <dgm:pt modelId="{CCB02670-A8CF-4A16-B192-3EAC9387CDED}" type="sibTrans" cxnId="{8D6987A1-EC77-4948-BC69-E235E39A8169}">
      <dgm:prSet/>
      <dgm:spPr/>
      <dgm:t>
        <a:bodyPr/>
        <a:lstStyle/>
        <a:p>
          <a:endParaRPr lang="uk-UA"/>
        </a:p>
      </dgm:t>
    </dgm:pt>
    <dgm:pt modelId="{2AE9D653-8AF8-42DD-AC31-0DECC431AF32}" type="pres">
      <dgm:prSet presAssocID="{BE45D4D3-BE3C-47D7-8868-19A20E4FB50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96143FE6-8A09-4992-A945-36E159A9F89D}" type="pres">
      <dgm:prSet presAssocID="{36D4E512-131C-4121-B890-1B467F42621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6D66241-2A7E-48AD-9B48-1F2919E52C2D}" type="pres">
      <dgm:prSet presAssocID="{36D4E512-131C-4121-B890-1B467F426218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F449F1A-18F7-4E50-A97B-066E55F24115}" type="pres">
      <dgm:prSet presAssocID="{F9FE9B14-0433-4856-8C6F-6A45AB86FD3A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8D6987A1-EC77-4948-BC69-E235E39A8169}" srcId="{36D4E512-131C-4121-B890-1B467F426218}" destId="{B6D78B26-0803-4BEB-8839-93F390750ED0}" srcOrd="0" destOrd="0" parTransId="{DFADF13F-E6F5-4A0D-86A7-1046D8DDC26F}" sibTransId="{CCB02670-A8CF-4A16-B192-3EAC9387CDED}"/>
    <dgm:cxn modelId="{85D92875-2AAF-4E34-B5E7-385C728E1C81}" type="presOf" srcId="{36D4E512-131C-4121-B890-1B467F426218}" destId="{96143FE6-8A09-4992-A945-36E159A9F89D}" srcOrd="0" destOrd="0" presId="urn:microsoft.com/office/officeart/2005/8/layout/vList2"/>
    <dgm:cxn modelId="{5B45D319-2DA8-4AD8-A61F-2A51C4F9BBC5}" type="presOf" srcId="{B6D78B26-0803-4BEB-8839-93F390750ED0}" destId="{C6D66241-2A7E-48AD-9B48-1F2919E52C2D}" srcOrd="0" destOrd="0" presId="urn:microsoft.com/office/officeart/2005/8/layout/vList2"/>
    <dgm:cxn modelId="{2A4CDA17-C42D-42B9-AB81-247FF2617DE5}" srcId="{BE45D4D3-BE3C-47D7-8868-19A20E4FB501}" destId="{F9FE9B14-0433-4856-8C6F-6A45AB86FD3A}" srcOrd="1" destOrd="0" parTransId="{D7AEA629-7896-4861-B7E5-349DBE1E6518}" sibTransId="{DE9AFCA1-577E-4E15-B257-0EC9A2CD1706}"/>
    <dgm:cxn modelId="{C59C2E09-C9B7-4D8F-B9CE-912738D13EBA}" srcId="{BE45D4D3-BE3C-47D7-8868-19A20E4FB501}" destId="{36D4E512-131C-4121-B890-1B467F426218}" srcOrd="0" destOrd="0" parTransId="{87F1278B-A7E8-4FE2-B391-163ADE8552C5}" sibTransId="{77E00D1C-D35F-4C77-85DF-DC0F873298F3}"/>
    <dgm:cxn modelId="{6CFA9400-1AF6-4BDC-A4AB-352BB4C9F324}" type="presOf" srcId="{F9FE9B14-0433-4856-8C6F-6A45AB86FD3A}" destId="{3F449F1A-18F7-4E50-A97B-066E55F24115}" srcOrd="0" destOrd="0" presId="urn:microsoft.com/office/officeart/2005/8/layout/vList2"/>
    <dgm:cxn modelId="{9CF218CF-D16B-4EE2-BEE0-ACFF50153958}" type="presOf" srcId="{BE45D4D3-BE3C-47D7-8868-19A20E4FB501}" destId="{2AE9D653-8AF8-42DD-AC31-0DECC431AF32}" srcOrd="0" destOrd="0" presId="urn:microsoft.com/office/officeart/2005/8/layout/vList2"/>
    <dgm:cxn modelId="{770FE8AB-180E-4462-8D97-4085119D306A}" type="presParOf" srcId="{2AE9D653-8AF8-42DD-AC31-0DECC431AF32}" destId="{96143FE6-8A09-4992-A945-36E159A9F89D}" srcOrd="0" destOrd="0" presId="urn:microsoft.com/office/officeart/2005/8/layout/vList2"/>
    <dgm:cxn modelId="{86E86B58-32A4-4D67-B668-AF0C6E2E1295}" type="presParOf" srcId="{2AE9D653-8AF8-42DD-AC31-0DECC431AF32}" destId="{C6D66241-2A7E-48AD-9B48-1F2919E52C2D}" srcOrd="1" destOrd="0" presId="urn:microsoft.com/office/officeart/2005/8/layout/vList2"/>
    <dgm:cxn modelId="{FFCA895C-3A58-4534-9E1B-497487316CBA}" type="presParOf" srcId="{2AE9D653-8AF8-42DD-AC31-0DECC431AF32}" destId="{3F449F1A-18F7-4E50-A97B-066E55F2411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34583A-DAB5-4E07-883D-4AE32474BAE9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uk-UA"/>
        </a:p>
      </dgm:t>
    </dgm:pt>
    <dgm:pt modelId="{D49CAD3D-4158-49F1-B863-B978CEE284C9}">
      <dgm:prSet phldrT="[Текст]" custT="1"/>
      <dgm:spPr/>
      <dgm:t>
        <a:bodyPr/>
        <a:lstStyle/>
        <a:p>
          <a:r>
            <a:rPr lang="uk-UA" sz="4000" b="1" i="1" dirty="0" smtClean="0"/>
            <a:t>Теоретичний рівень:</a:t>
          </a:r>
          <a:endParaRPr lang="uk-UA" sz="4000" b="1" i="1" dirty="0"/>
        </a:p>
      </dgm:t>
    </dgm:pt>
    <dgm:pt modelId="{747CF745-A27D-4D46-A966-EDC14B13878E}" type="parTrans" cxnId="{7F9DA693-374A-4B47-B875-9052508115A2}">
      <dgm:prSet/>
      <dgm:spPr/>
      <dgm:t>
        <a:bodyPr/>
        <a:lstStyle/>
        <a:p>
          <a:endParaRPr lang="uk-UA"/>
        </a:p>
      </dgm:t>
    </dgm:pt>
    <dgm:pt modelId="{F5DE7EAB-3396-40A5-8ABC-0A99C362E27A}" type="sibTrans" cxnId="{7F9DA693-374A-4B47-B875-9052508115A2}">
      <dgm:prSet/>
      <dgm:spPr/>
      <dgm:t>
        <a:bodyPr/>
        <a:lstStyle/>
        <a:p>
          <a:endParaRPr lang="uk-UA"/>
        </a:p>
      </dgm:t>
    </dgm:pt>
    <dgm:pt modelId="{2AA8F834-0DF4-49EA-8B3D-864289B39FF9}">
      <dgm:prSet phldrT="[Текст]" custT="1"/>
      <dgm:spPr/>
      <dgm:t>
        <a:bodyPr/>
        <a:lstStyle/>
        <a:p>
          <a:r>
            <a:rPr lang="uk-UA" sz="1800" i="1" dirty="0" smtClean="0"/>
            <a:t> </a:t>
          </a:r>
          <a:r>
            <a:rPr lang="uk-UA" sz="2000" b="1" i="1" dirty="0" smtClean="0"/>
            <a:t>мета - розширити знання суспільства й допомогти більш глибоко зрозуміти закони природи; </a:t>
          </a:r>
          <a:r>
            <a:rPr lang="uk-UA" sz="2000" b="1" dirty="0" smtClean="0"/>
            <a:t>характеризується перевагою логічних методів пізнання.</a:t>
          </a:r>
          <a:endParaRPr lang="uk-UA" sz="2000" b="1" i="1" dirty="0"/>
        </a:p>
      </dgm:t>
    </dgm:pt>
    <dgm:pt modelId="{58876970-E769-4084-9B35-2E02CD250288}" type="parTrans" cxnId="{3B9F1436-AECC-4DC0-8F23-DB8CDE2F6D55}">
      <dgm:prSet/>
      <dgm:spPr/>
      <dgm:t>
        <a:bodyPr/>
        <a:lstStyle/>
        <a:p>
          <a:endParaRPr lang="uk-UA"/>
        </a:p>
      </dgm:t>
    </dgm:pt>
    <dgm:pt modelId="{676C2F71-7F7E-4717-AB63-9FB5B1DC25DE}" type="sibTrans" cxnId="{3B9F1436-AECC-4DC0-8F23-DB8CDE2F6D55}">
      <dgm:prSet/>
      <dgm:spPr/>
      <dgm:t>
        <a:bodyPr/>
        <a:lstStyle/>
        <a:p>
          <a:endParaRPr lang="uk-UA"/>
        </a:p>
      </dgm:t>
    </dgm:pt>
    <dgm:pt modelId="{35E8EA4A-E5BA-4B91-95B3-357F3570D3AA}">
      <dgm:prSet phldrT="[Текст]" custT="1"/>
      <dgm:spPr/>
      <dgm:t>
        <a:bodyPr/>
        <a:lstStyle/>
        <a:p>
          <a:r>
            <a:rPr lang="uk-UA" sz="4000" b="1" i="1" dirty="0" smtClean="0"/>
            <a:t>Емпіричний рівень:</a:t>
          </a:r>
          <a:endParaRPr lang="uk-UA" sz="4000" b="1" i="1" dirty="0"/>
        </a:p>
      </dgm:t>
    </dgm:pt>
    <dgm:pt modelId="{EF3CE582-2C4E-40DB-A898-CF8F1B92D073}" type="parTrans" cxnId="{CA1E1FC0-634E-424C-A776-3FDF90515DD1}">
      <dgm:prSet/>
      <dgm:spPr/>
      <dgm:t>
        <a:bodyPr/>
        <a:lstStyle/>
        <a:p>
          <a:endParaRPr lang="uk-UA"/>
        </a:p>
      </dgm:t>
    </dgm:pt>
    <dgm:pt modelId="{4EE5655D-A59E-4F55-A829-3E1606634193}" type="sibTrans" cxnId="{CA1E1FC0-634E-424C-A776-3FDF90515DD1}">
      <dgm:prSet/>
      <dgm:spPr/>
      <dgm:t>
        <a:bodyPr/>
        <a:lstStyle/>
        <a:p>
          <a:endParaRPr lang="uk-UA"/>
        </a:p>
      </dgm:t>
    </dgm:pt>
    <dgm:pt modelId="{1F0E4207-A54F-4266-97F4-C98D72DDCB4B}">
      <dgm:prSet phldrT="[Текст]" custT="1"/>
      <dgm:spPr/>
      <dgm:t>
        <a:bodyPr/>
        <a:lstStyle/>
        <a:p>
          <a:r>
            <a:rPr lang="uk-UA" sz="2000" b="1" i="1" dirty="0" smtClean="0"/>
            <a:t>характеризується перевагою почуттєвого пізнання (вивчення зовнішнього світу за допомогою органів чуттів). На цьому рівні форми теоретичного пізнання наявні, але мають підпорядковане значення.</a:t>
          </a:r>
          <a:endParaRPr lang="uk-UA" sz="2000" b="1" i="1" dirty="0"/>
        </a:p>
      </dgm:t>
    </dgm:pt>
    <dgm:pt modelId="{4DB695BE-F29A-4013-8C69-AA4E4C23FB28}" type="parTrans" cxnId="{89D1BB4D-EEC1-40AD-8326-A8263973BF1D}">
      <dgm:prSet/>
      <dgm:spPr/>
      <dgm:t>
        <a:bodyPr/>
        <a:lstStyle/>
        <a:p>
          <a:endParaRPr lang="uk-UA"/>
        </a:p>
      </dgm:t>
    </dgm:pt>
    <dgm:pt modelId="{13C99E87-A19C-4A81-8B30-706EB3D27777}" type="sibTrans" cxnId="{89D1BB4D-EEC1-40AD-8326-A8263973BF1D}">
      <dgm:prSet/>
      <dgm:spPr/>
      <dgm:t>
        <a:bodyPr/>
        <a:lstStyle/>
        <a:p>
          <a:endParaRPr lang="uk-UA"/>
        </a:p>
      </dgm:t>
    </dgm:pt>
    <dgm:pt modelId="{A617982F-40C0-4CF2-BB5C-D7ECD926DEDD}" type="pres">
      <dgm:prSet presAssocID="{BB34583A-DAB5-4E07-883D-4AE32474BAE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2BF7F53F-D49B-4A4F-BB45-4CCE25FB5DAC}" type="pres">
      <dgm:prSet presAssocID="{D49CAD3D-4158-49F1-B863-B978CEE284C9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612FA23-5A4B-4BD5-98C6-A0DD18D5343A}" type="pres">
      <dgm:prSet presAssocID="{D49CAD3D-4158-49F1-B863-B978CEE284C9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67DB899-9A99-4F77-AF6D-9FF423EEACB9}" type="pres">
      <dgm:prSet presAssocID="{35E8EA4A-E5BA-4B91-95B3-357F3570D3AA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BC8818F-A17F-47FE-A5D9-1F27818D4502}" type="pres">
      <dgm:prSet presAssocID="{35E8EA4A-E5BA-4B91-95B3-357F3570D3AA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03741F78-9DCB-480C-845C-B8D91370C778}" type="presOf" srcId="{35E8EA4A-E5BA-4B91-95B3-357F3570D3AA}" destId="{C67DB899-9A99-4F77-AF6D-9FF423EEACB9}" srcOrd="0" destOrd="0" presId="urn:microsoft.com/office/officeart/2005/8/layout/vList2"/>
    <dgm:cxn modelId="{CA1E1FC0-634E-424C-A776-3FDF90515DD1}" srcId="{BB34583A-DAB5-4E07-883D-4AE32474BAE9}" destId="{35E8EA4A-E5BA-4B91-95B3-357F3570D3AA}" srcOrd="1" destOrd="0" parTransId="{EF3CE582-2C4E-40DB-A898-CF8F1B92D073}" sibTransId="{4EE5655D-A59E-4F55-A829-3E1606634193}"/>
    <dgm:cxn modelId="{2834C7B8-8F86-4543-B8FA-6578B84B8FF0}" type="presOf" srcId="{BB34583A-DAB5-4E07-883D-4AE32474BAE9}" destId="{A617982F-40C0-4CF2-BB5C-D7ECD926DEDD}" srcOrd="0" destOrd="0" presId="urn:microsoft.com/office/officeart/2005/8/layout/vList2"/>
    <dgm:cxn modelId="{89D1BB4D-EEC1-40AD-8326-A8263973BF1D}" srcId="{35E8EA4A-E5BA-4B91-95B3-357F3570D3AA}" destId="{1F0E4207-A54F-4266-97F4-C98D72DDCB4B}" srcOrd="0" destOrd="0" parTransId="{4DB695BE-F29A-4013-8C69-AA4E4C23FB28}" sibTransId="{13C99E87-A19C-4A81-8B30-706EB3D27777}"/>
    <dgm:cxn modelId="{3B9F1436-AECC-4DC0-8F23-DB8CDE2F6D55}" srcId="{D49CAD3D-4158-49F1-B863-B978CEE284C9}" destId="{2AA8F834-0DF4-49EA-8B3D-864289B39FF9}" srcOrd="0" destOrd="0" parTransId="{58876970-E769-4084-9B35-2E02CD250288}" sibTransId="{676C2F71-7F7E-4717-AB63-9FB5B1DC25DE}"/>
    <dgm:cxn modelId="{7F9DA693-374A-4B47-B875-9052508115A2}" srcId="{BB34583A-DAB5-4E07-883D-4AE32474BAE9}" destId="{D49CAD3D-4158-49F1-B863-B978CEE284C9}" srcOrd="0" destOrd="0" parTransId="{747CF745-A27D-4D46-A966-EDC14B13878E}" sibTransId="{F5DE7EAB-3396-40A5-8ABC-0A99C362E27A}"/>
    <dgm:cxn modelId="{A395D885-FA0B-4152-99E4-4C60C8B34893}" type="presOf" srcId="{2AA8F834-0DF4-49EA-8B3D-864289B39FF9}" destId="{D612FA23-5A4B-4BD5-98C6-A0DD18D5343A}" srcOrd="0" destOrd="0" presId="urn:microsoft.com/office/officeart/2005/8/layout/vList2"/>
    <dgm:cxn modelId="{763DE942-F898-49D4-8C20-C2A70E8721FB}" type="presOf" srcId="{D49CAD3D-4158-49F1-B863-B978CEE284C9}" destId="{2BF7F53F-D49B-4A4F-BB45-4CCE25FB5DAC}" srcOrd="0" destOrd="0" presId="urn:microsoft.com/office/officeart/2005/8/layout/vList2"/>
    <dgm:cxn modelId="{5036A703-DDFE-4067-AD13-7D3DD96DA4EB}" type="presOf" srcId="{1F0E4207-A54F-4266-97F4-C98D72DDCB4B}" destId="{5BC8818F-A17F-47FE-A5D9-1F27818D4502}" srcOrd="0" destOrd="0" presId="urn:microsoft.com/office/officeart/2005/8/layout/vList2"/>
    <dgm:cxn modelId="{CA355317-1760-499D-B2E7-D299DD97F5BF}" type="presParOf" srcId="{A617982F-40C0-4CF2-BB5C-D7ECD926DEDD}" destId="{2BF7F53F-D49B-4A4F-BB45-4CCE25FB5DAC}" srcOrd="0" destOrd="0" presId="urn:microsoft.com/office/officeart/2005/8/layout/vList2"/>
    <dgm:cxn modelId="{DEB8B01C-357B-435E-AE4B-E42D6E06F469}" type="presParOf" srcId="{A617982F-40C0-4CF2-BB5C-D7ECD926DEDD}" destId="{D612FA23-5A4B-4BD5-98C6-A0DD18D5343A}" srcOrd="1" destOrd="0" presId="urn:microsoft.com/office/officeart/2005/8/layout/vList2"/>
    <dgm:cxn modelId="{F4912D15-F7F9-4FC6-8D44-AA9C0A6ADD7C}" type="presParOf" srcId="{A617982F-40C0-4CF2-BB5C-D7ECD926DEDD}" destId="{C67DB899-9A99-4F77-AF6D-9FF423EEACB9}" srcOrd="2" destOrd="0" presId="urn:microsoft.com/office/officeart/2005/8/layout/vList2"/>
    <dgm:cxn modelId="{A78F8579-46C4-4582-AA6F-C0E5D2A48729}" type="presParOf" srcId="{A617982F-40C0-4CF2-BB5C-D7ECD926DEDD}" destId="{5BC8818F-A17F-47FE-A5D9-1F27818D4502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FE432240-0C18-4423-B1BF-A9ECDCD39F4F}" type="doc">
      <dgm:prSet loTypeId="urn:microsoft.com/office/officeart/2005/8/layout/vList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C1DD1766-209C-41F0-B879-B470F68A6EEF}">
      <dgm:prSet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0"/>
          <a:r>
            <a:rPr lang="uk-UA" sz="2400" dirty="0" smtClean="0"/>
            <a:t>Теоретична модель, побудована з міркувань найбільш повного використання нових знань, нових наукових даних. Відповідно до цієї моделі, якщо асигнування в галузі фундаментальних досліджень взяти за одиницю, то відповідні показники складуть: щодо прикладних досліджень - </a:t>
          </a:r>
          <a:r>
            <a:rPr lang="uk-UA" sz="2400" b="1" dirty="0" smtClean="0"/>
            <a:t>4</a:t>
          </a:r>
          <a:r>
            <a:rPr lang="uk-UA" sz="2400" dirty="0" smtClean="0"/>
            <a:t>, щодо розробок - </a:t>
          </a:r>
          <a:r>
            <a:rPr lang="uk-UA" sz="2400" b="1" dirty="0" smtClean="0"/>
            <a:t>16</a:t>
          </a:r>
          <a:r>
            <a:rPr lang="uk-UA" sz="2400" dirty="0" smtClean="0"/>
            <a:t>, щодо освоєння нововведень у виробництво - </a:t>
          </a:r>
          <a:r>
            <a:rPr lang="uk-UA" sz="2400" b="1" dirty="0" smtClean="0"/>
            <a:t>250</a:t>
          </a:r>
          <a:r>
            <a:rPr lang="uk-UA" sz="2400" dirty="0" smtClean="0"/>
            <a:t>. </a:t>
          </a:r>
          <a:endParaRPr lang="uk-UA" sz="2400" b="1" i="1" dirty="0"/>
        </a:p>
      </dgm:t>
    </dgm:pt>
    <dgm:pt modelId="{D5A442C9-319D-4A13-80D2-17E4703A3194}" type="parTrans" cxnId="{7A3C1861-A1CB-4619-94A6-3BAEFF7F0F48}">
      <dgm:prSet/>
      <dgm:spPr/>
      <dgm:t>
        <a:bodyPr/>
        <a:lstStyle/>
        <a:p>
          <a:endParaRPr lang="uk-UA"/>
        </a:p>
      </dgm:t>
    </dgm:pt>
    <dgm:pt modelId="{D306711E-2A88-4B51-A8EF-CA7653033F7F}" type="sibTrans" cxnId="{7A3C1861-A1CB-4619-94A6-3BAEFF7F0F48}">
      <dgm:prSet/>
      <dgm:spPr/>
      <dgm:t>
        <a:bodyPr/>
        <a:lstStyle/>
        <a:p>
          <a:endParaRPr lang="uk-UA"/>
        </a:p>
      </dgm:t>
    </dgm:pt>
    <dgm:pt modelId="{330B122C-FC05-412F-B285-21CFD9E90405}" type="pres">
      <dgm:prSet presAssocID="{FE432240-0C18-4423-B1BF-A9ECDCD39F4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33C23858-3AA9-4317-96EF-D8E3245FD5E7}" type="pres">
      <dgm:prSet presAssocID="{C1DD1766-209C-41F0-B879-B470F68A6EEF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7A3C1861-A1CB-4619-94A6-3BAEFF7F0F48}" srcId="{FE432240-0C18-4423-B1BF-A9ECDCD39F4F}" destId="{C1DD1766-209C-41F0-B879-B470F68A6EEF}" srcOrd="0" destOrd="0" parTransId="{D5A442C9-319D-4A13-80D2-17E4703A3194}" sibTransId="{D306711E-2A88-4B51-A8EF-CA7653033F7F}"/>
    <dgm:cxn modelId="{B1FC3A1C-0B3A-413E-B45E-7B5042DE948A}" type="presOf" srcId="{FE432240-0C18-4423-B1BF-A9ECDCD39F4F}" destId="{330B122C-FC05-412F-B285-21CFD9E90405}" srcOrd="0" destOrd="0" presId="urn:microsoft.com/office/officeart/2005/8/layout/vList2"/>
    <dgm:cxn modelId="{3540141E-0D99-4A77-ACD2-61C57779FD84}" type="presOf" srcId="{C1DD1766-209C-41F0-B879-B470F68A6EEF}" destId="{33C23858-3AA9-4317-96EF-D8E3245FD5E7}" srcOrd="0" destOrd="0" presId="urn:microsoft.com/office/officeart/2005/8/layout/vList2"/>
    <dgm:cxn modelId="{F002457D-C513-4DEE-8ED7-C42677A84308}" type="presParOf" srcId="{330B122C-FC05-412F-B285-21CFD9E90405}" destId="{33C23858-3AA9-4317-96EF-D8E3245FD5E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AD8A92E8-57C1-41FE-B858-4CEA75DD925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C91ED621-9679-453F-8A95-0D7B76159A8A}">
      <dgm:prSet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0"/>
          <a:r>
            <a:rPr lang="uk-UA" dirty="0" smtClean="0"/>
            <a:t>Якщо сумарні витрати на фундаментальні й прикладні дослідження, а також на дослідно-конструкторські розробки прийняти за одиницю, то відношення між вкладеннями у виробництво нових знань і вкладеннями в освоєння цих знань народним господарством складе 1:12</a:t>
          </a:r>
          <a:endParaRPr lang="uk-UA" dirty="0"/>
        </a:p>
      </dgm:t>
    </dgm:pt>
    <dgm:pt modelId="{EA789A5C-2E9C-44C9-9EB1-FC7B07AF56B9}" type="parTrans" cxnId="{0D64DEAC-CDA5-473A-8DA2-4C0FB8FF1A32}">
      <dgm:prSet/>
      <dgm:spPr/>
      <dgm:t>
        <a:bodyPr/>
        <a:lstStyle/>
        <a:p>
          <a:endParaRPr lang="uk-UA"/>
        </a:p>
      </dgm:t>
    </dgm:pt>
    <dgm:pt modelId="{F9B9D4E2-B1DD-4A8A-B968-59FB003F53C4}" type="sibTrans" cxnId="{0D64DEAC-CDA5-473A-8DA2-4C0FB8FF1A32}">
      <dgm:prSet/>
      <dgm:spPr/>
      <dgm:t>
        <a:bodyPr/>
        <a:lstStyle/>
        <a:p>
          <a:endParaRPr lang="uk-UA"/>
        </a:p>
      </dgm:t>
    </dgm:pt>
    <dgm:pt modelId="{0A4CD9A3-37F5-4268-A329-0E3C2734AAC9}" type="pres">
      <dgm:prSet presAssocID="{AD8A92E8-57C1-41FE-B858-4CEA75DD925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6D6B22AF-1B4F-4B37-8886-5E603908EA60}" type="pres">
      <dgm:prSet presAssocID="{C91ED621-9679-453F-8A95-0D7B76159A8A}" presName="parentText" presStyleLbl="node1" presStyleIdx="0" presStyleCnt="1" custLinFactNeighborY="7135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1906C716-DD86-43DD-889D-DA282DBFE434}" type="presOf" srcId="{C91ED621-9679-453F-8A95-0D7B76159A8A}" destId="{6D6B22AF-1B4F-4B37-8886-5E603908EA60}" srcOrd="0" destOrd="0" presId="urn:microsoft.com/office/officeart/2005/8/layout/vList2"/>
    <dgm:cxn modelId="{861AFF85-5C9A-44C3-BE85-8D256B78F7B5}" type="presOf" srcId="{AD8A92E8-57C1-41FE-B858-4CEA75DD9255}" destId="{0A4CD9A3-37F5-4268-A329-0E3C2734AAC9}" srcOrd="0" destOrd="0" presId="urn:microsoft.com/office/officeart/2005/8/layout/vList2"/>
    <dgm:cxn modelId="{0D64DEAC-CDA5-473A-8DA2-4C0FB8FF1A32}" srcId="{AD8A92E8-57C1-41FE-B858-4CEA75DD9255}" destId="{C91ED621-9679-453F-8A95-0D7B76159A8A}" srcOrd="0" destOrd="0" parTransId="{EA789A5C-2E9C-44C9-9EB1-FC7B07AF56B9}" sibTransId="{F9B9D4E2-B1DD-4A8A-B968-59FB003F53C4}"/>
    <dgm:cxn modelId="{21F0D6CA-5386-497B-8B80-D7F909E8BC80}" type="presParOf" srcId="{0A4CD9A3-37F5-4268-A329-0E3C2734AAC9}" destId="{6D6B22AF-1B4F-4B37-8886-5E603908EA6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75481C19-41AA-45AC-8553-C968D8F6B21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7D379D6C-C63A-4F69-9F5F-F5DA03185E4F}">
      <dgm:prSet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0"/>
          <a:r>
            <a:rPr lang="uk-UA" dirty="0" smtClean="0"/>
            <a:t>А в дійсності таке співвідношення 1:7. Це свідчить про те, що в народному господарстві найчастіше немає вільних потужностей, не вистачає можливостей для маневру (у США таке співвідношення 1:11).</a:t>
          </a:r>
          <a:endParaRPr lang="uk-UA" dirty="0"/>
        </a:p>
      </dgm:t>
    </dgm:pt>
    <dgm:pt modelId="{71659338-AB0C-427C-B5E9-F0089FB7786D}" type="parTrans" cxnId="{CCF01C37-1736-47B5-B0C2-34E73AD9AB63}">
      <dgm:prSet/>
      <dgm:spPr/>
      <dgm:t>
        <a:bodyPr/>
        <a:lstStyle/>
        <a:p>
          <a:endParaRPr lang="uk-UA"/>
        </a:p>
      </dgm:t>
    </dgm:pt>
    <dgm:pt modelId="{0F3AB277-0987-4B76-8F5B-D5DBA0DA9FBF}" type="sibTrans" cxnId="{CCF01C37-1736-47B5-B0C2-34E73AD9AB63}">
      <dgm:prSet/>
      <dgm:spPr/>
      <dgm:t>
        <a:bodyPr/>
        <a:lstStyle/>
        <a:p>
          <a:endParaRPr lang="uk-UA"/>
        </a:p>
      </dgm:t>
    </dgm:pt>
    <dgm:pt modelId="{BA86EEA7-9748-43AC-9967-9DFC48CAD2B1}" type="pres">
      <dgm:prSet presAssocID="{75481C19-41AA-45AC-8553-C968D8F6B21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F3A69CC6-1EB7-4610-952E-A44846A500FE}" type="pres">
      <dgm:prSet presAssocID="{7D379D6C-C63A-4F69-9F5F-F5DA03185E4F}" presName="parentText" presStyleLbl="node1" presStyleIdx="0" presStyleCnt="1" custScaleY="118738" custLinFactNeighborX="301" custLinFactNeighborY="4639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B42CCD35-C7F3-4CAB-8A28-94C7FD1CEA86}" type="presOf" srcId="{7D379D6C-C63A-4F69-9F5F-F5DA03185E4F}" destId="{F3A69CC6-1EB7-4610-952E-A44846A500FE}" srcOrd="0" destOrd="0" presId="urn:microsoft.com/office/officeart/2005/8/layout/vList2"/>
    <dgm:cxn modelId="{CCF01C37-1736-47B5-B0C2-34E73AD9AB63}" srcId="{75481C19-41AA-45AC-8553-C968D8F6B211}" destId="{7D379D6C-C63A-4F69-9F5F-F5DA03185E4F}" srcOrd="0" destOrd="0" parTransId="{71659338-AB0C-427C-B5E9-F0089FB7786D}" sibTransId="{0F3AB277-0987-4B76-8F5B-D5DBA0DA9FBF}"/>
    <dgm:cxn modelId="{9FD6153E-F9F7-4A7E-9B9B-BC158AB320BA}" type="presOf" srcId="{75481C19-41AA-45AC-8553-C968D8F6B211}" destId="{BA86EEA7-9748-43AC-9967-9DFC48CAD2B1}" srcOrd="0" destOrd="0" presId="urn:microsoft.com/office/officeart/2005/8/layout/vList2"/>
    <dgm:cxn modelId="{8F8A37D3-8BF1-495B-809E-2F2BF4AA9153}" type="presParOf" srcId="{BA86EEA7-9748-43AC-9967-9DFC48CAD2B1}" destId="{F3A69CC6-1EB7-4610-952E-A44846A500F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E3DEDC2C-E694-4612-8391-ECA5CE5C3B73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B786A6A4-48F9-4C11-88FA-792C0AA75D71}">
      <dgm:prSet phldrT="[Текст]"/>
      <dgm:spPr/>
      <dgm:t>
        <a:bodyPr/>
        <a:lstStyle/>
        <a:p>
          <a:endParaRPr lang="uk-UA" dirty="0"/>
        </a:p>
      </dgm:t>
    </dgm:pt>
    <dgm:pt modelId="{CD03A217-3ACB-4818-B05D-F5C2B3D800D8}" type="parTrans" cxnId="{A2246433-197F-40B2-9A42-2D702FD90E12}">
      <dgm:prSet/>
      <dgm:spPr/>
      <dgm:t>
        <a:bodyPr/>
        <a:lstStyle/>
        <a:p>
          <a:endParaRPr lang="uk-UA"/>
        </a:p>
      </dgm:t>
    </dgm:pt>
    <dgm:pt modelId="{6F64E61A-DD57-4BF0-AB88-B341CA8D36CE}" type="sibTrans" cxnId="{A2246433-197F-40B2-9A42-2D702FD90E12}">
      <dgm:prSet/>
      <dgm:spPr/>
      <dgm:t>
        <a:bodyPr/>
        <a:lstStyle/>
        <a:p>
          <a:endParaRPr lang="uk-UA"/>
        </a:p>
      </dgm:t>
    </dgm:pt>
    <dgm:pt modelId="{7CCD21C9-8EB1-4D5F-B6CE-C9141942DBF0}">
      <dgm:prSet phldrT="[Текст]" custT="1"/>
      <dgm:spPr>
        <a:solidFill>
          <a:schemeClr val="accent6">
            <a:lumMod val="20000"/>
            <a:lumOff val="80000"/>
            <a:alpha val="9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sz="2400" dirty="0" smtClean="0"/>
            <a:t>використання так званих попутних або проміжних результатів, які найчастіше зовсім не використовуються або використовуються пізно й недостатньо повно. </a:t>
          </a:r>
          <a:endParaRPr lang="uk-UA" sz="2400" dirty="0"/>
        </a:p>
      </dgm:t>
    </dgm:pt>
    <dgm:pt modelId="{0767C871-5267-4D80-918A-F16E67E4A464}" type="parTrans" cxnId="{139A3D55-4A2A-4BFA-91CC-5B0B9B50FA1A}">
      <dgm:prSet/>
      <dgm:spPr/>
      <dgm:t>
        <a:bodyPr/>
        <a:lstStyle/>
        <a:p>
          <a:endParaRPr lang="uk-UA"/>
        </a:p>
      </dgm:t>
    </dgm:pt>
    <dgm:pt modelId="{3DA98735-0FBA-4142-B2BB-349061D1E6B1}" type="sibTrans" cxnId="{139A3D55-4A2A-4BFA-91CC-5B0B9B50FA1A}">
      <dgm:prSet/>
      <dgm:spPr/>
      <dgm:t>
        <a:bodyPr/>
        <a:lstStyle/>
        <a:p>
          <a:endParaRPr lang="uk-UA"/>
        </a:p>
      </dgm:t>
    </dgm:pt>
    <dgm:pt modelId="{2D63229E-49D6-44E8-9C37-CB6F58B83793}">
      <dgm:prSet phldrT="[Текст]"/>
      <dgm:spPr/>
      <dgm:t>
        <a:bodyPr/>
        <a:lstStyle/>
        <a:p>
          <a:endParaRPr lang="uk-UA" dirty="0"/>
        </a:p>
      </dgm:t>
    </dgm:pt>
    <dgm:pt modelId="{E11C5F37-CB49-4277-8FB9-F2215E6FA94B}" type="parTrans" cxnId="{1EDCAFF6-ED8A-4522-ABAD-1F99C003F032}">
      <dgm:prSet/>
      <dgm:spPr/>
      <dgm:t>
        <a:bodyPr/>
        <a:lstStyle/>
        <a:p>
          <a:endParaRPr lang="uk-UA"/>
        </a:p>
      </dgm:t>
    </dgm:pt>
    <dgm:pt modelId="{349666D7-30BE-41E7-9FA6-CCF634340D8B}" type="sibTrans" cxnId="{1EDCAFF6-ED8A-4522-ABAD-1F99C003F032}">
      <dgm:prSet/>
      <dgm:spPr/>
      <dgm:t>
        <a:bodyPr/>
        <a:lstStyle/>
        <a:p>
          <a:endParaRPr lang="uk-UA"/>
        </a:p>
      </dgm:t>
    </dgm:pt>
    <dgm:pt modelId="{E3418693-CD7D-4BF8-9306-28EF2B3D0776}">
      <dgm:prSet phldrT="[Текст]" custT="1"/>
      <dgm:spPr>
        <a:solidFill>
          <a:schemeClr val="accent6">
            <a:lumMod val="20000"/>
            <a:lumOff val="80000"/>
            <a:alpha val="9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sz="2000" dirty="0" smtClean="0"/>
            <a:t>оперативність наукових видань, насамперед періодичних. Аналіз строків знаходження статей у редакціях вітчизняних журналів показав, що вони затримуються вдвічі довше, ніж в аналогічних закордонних виданнях.</a:t>
          </a:r>
          <a:endParaRPr lang="uk-UA" sz="2000" dirty="0"/>
        </a:p>
      </dgm:t>
    </dgm:pt>
    <dgm:pt modelId="{5D507B4A-C66B-4820-AE6F-6FBAEADFC2D3}" type="sibTrans" cxnId="{74097934-CBD1-4A57-9D5F-EE463EBD828F}">
      <dgm:prSet/>
      <dgm:spPr/>
      <dgm:t>
        <a:bodyPr/>
        <a:lstStyle/>
        <a:p>
          <a:endParaRPr lang="uk-UA"/>
        </a:p>
      </dgm:t>
    </dgm:pt>
    <dgm:pt modelId="{EB20A4BC-1BF9-4C8D-9C33-941A9FC354A0}" type="parTrans" cxnId="{74097934-CBD1-4A57-9D5F-EE463EBD828F}">
      <dgm:prSet/>
      <dgm:spPr/>
      <dgm:t>
        <a:bodyPr/>
        <a:lstStyle/>
        <a:p>
          <a:endParaRPr lang="uk-UA"/>
        </a:p>
      </dgm:t>
    </dgm:pt>
    <dgm:pt modelId="{3E192EF7-76CD-4071-998E-B5DEC29EB25D}">
      <dgm:prSet phldrT="[Текст]" custT="1"/>
      <dgm:spPr>
        <a:solidFill>
          <a:schemeClr val="accent6">
            <a:lumMod val="20000"/>
            <a:lumOff val="80000"/>
            <a:alpha val="9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endParaRPr lang="uk-UA" sz="2400" dirty="0"/>
        </a:p>
      </dgm:t>
    </dgm:pt>
    <dgm:pt modelId="{65FF2999-B5BA-438B-BFCB-E6C078B7B528}" type="parTrans" cxnId="{D33B77E4-4370-441F-9909-9DAAC0953D2A}">
      <dgm:prSet/>
      <dgm:spPr/>
      <dgm:t>
        <a:bodyPr/>
        <a:lstStyle/>
        <a:p>
          <a:endParaRPr lang="uk-UA"/>
        </a:p>
      </dgm:t>
    </dgm:pt>
    <dgm:pt modelId="{67A25B45-B0AD-4896-9FF8-5FFE7E14E942}" type="sibTrans" cxnId="{D33B77E4-4370-441F-9909-9DAAC0953D2A}">
      <dgm:prSet/>
      <dgm:spPr/>
      <dgm:t>
        <a:bodyPr/>
        <a:lstStyle/>
        <a:p>
          <a:endParaRPr lang="uk-UA"/>
        </a:p>
      </dgm:t>
    </dgm:pt>
    <dgm:pt modelId="{A444858F-485E-4107-9994-9780EF3FF658}" type="pres">
      <dgm:prSet presAssocID="{E3DEDC2C-E694-4612-8391-ECA5CE5C3B7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C9FC8B41-4ED4-4B41-A7AD-BE5A77422DC1}" type="pres">
      <dgm:prSet presAssocID="{B786A6A4-48F9-4C11-88FA-792C0AA75D71}" presName="composite" presStyleCnt="0"/>
      <dgm:spPr/>
    </dgm:pt>
    <dgm:pt modelId="{3E015D8D-5C1F-477C-819C-494643F9B945}" type="pres">
      <dgm:prSet presAssocID="{B786A6A4-48F9-4C11-88FA-792C0AA75D71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41D65AF-A1C8-4E6D-ACFA-B5AB6A221E29}" type="pres">
      <dgm:prSet presAssocID="{B786A6A4-48F9-4C11-88FA-792C0AA75D71}" presName="descendantText" presStyleLbl="alignAcc1" presStyleIdx="0" presStyleCnt="2" custScaleY="173534" custLinFactNeighborX="685" custLinFactNeighborY="2611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5A886A8-76AF-4D87-9307-877F8F10E4E9}" type="pres">
      <dgm:prSet presAssocID="{6F64E61A-DD57-4BF0-AB88-B341CA8D36CE}" presName="sp" presStyleCnt="0"/>
      <dgm:spPr/>
    </dgm:pt>
    <dgm:pt modelId="{1AF1F051-9339-4D08-87AD-1CE893BEFFD0}" type="pres">
      <dgm:prSet presAssocID="{2D63229E-49D6-44E8-9C37-CB6F58B83793}" presName="composite" presStyleCnt="0"/>
      <dgm:spPr/>
    </dgm:pt>
    <dgm:pt modelId="{536F30E0-FA3E-4D44-A75D-6ED794002388}" type="pres">
      <dgm:prSet presAssocID="{2D63229E-49D6-44E8-9C37-CB6F58B83793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0091B79-D657-4F73-AB35-E6773C23B0D7}" type="pres">
      <dgm:prSet presAssocID="{2D63229E-49D6-44E8-9C37-CB6F58B83793}" presName="descendantText" presStyleLbl="alignAcc1" presStyleIdx="1" presStyleCnt="2" custScaleY="14437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B1D95C94-D481-443D-9742-3BA6387D75FA}" type="presOf" srcId="{2D63229E-49D6-44E8-9C37-CB6F58B83793}" destId="{536F30E0-FA3E-4D44-A75D-6ED794002388}" srcOrd="0" destOrd="0" presId="urn:microsoft.com/office/officeart/2005/8/layout/chevron2"/>
    <dgm:cxn modelId="{D33B77E4-4370-441F-9909-9DAAC0953D2A}" srcId="{B786A6A4-48F9-4C11-88FA-792C0AA75D71}" destId="{3E192EF7-76CD-4071-998E-B5DEC29EB25D}" srcOrd="1" destOrd="0" parTransId="{65FF2999-B5BA-438B-BFCB-E6C078B7B528}" sibTransId="{67A25B45-B0AD-4896-9FF8-5FFE7E14E942}"/>
    <dgm:cxn modelId="{19DF346F-527D-4F10-BC9B-54D468810BDE}" type="presOf" srcId="{B786A6A4-48F9-4C11-88FA-792C0AA75D71}" destId="{3E015D8D-5C1F-477C-819C-494643F9B945}" srcOrd="0" destOrd="0" presId="urn:microsoft.com/office/officeart/2005/8/layout/chevron2"/>
    <dgm:cxn modelId="{139A3D55-4A2A-4BFA-91CC-5B0B9B50FA1A}" srcId="{B786A6A4-48F9-4C11-88FA-792C0AA75D71}" destId="{7CCD21C9-8EB1-4D5F-B6CE-C9141942DBF0}" srcOrd="0" destOrd="0" parTransId="{0767C871-5267-4D80-918A-F16E67E4A464}" sibTransId="{3DA98735-0FBA-4142-B2BB-349061D1E6B1}"/>
    <dgm:cxn modelId="{A2246433-197F-40B2-9A42-2D702FD90E12}" srcId="{E3DEDC2C-E694-4612-8391-ECA5CE5C3B73}" destId="{B786A6A4-48F9-4C11-88FA-792C0AA75D71}" srcOrd="0" destOrd="0" parTransId="{CD03A217-3ACB-4818-B05D-F5C2B3D800D8}" sibTransId="{6F64E61A-DD57-4BF0-AB88-B341CA8D36CE}"/>
    <dgm:cxn modelId="{D87E1E9C-DC2D-4660-BAB4-8AF2432331CC}" type="presOf" srcId="{E3DEDC2C-E694-4612-8391-ECA5CE5C3B73}" destId="{A444858F-485E-4107-9994-9780EF3FF658}" srcOrd="0" destOrd="0" presId="urn:microsoft.com/office/officeart/2005/8/layout/chevron2"/>
    <dgm:cxn modelId="{E9EC7552-8E6D-42C7-95F3-E592CE1D9255}" type="presOf" srcId="{7CCD21C9-8EB1-4D5F-B6CE-C9141942DBF0}" destId="{141D65AF-A1C8-4E6D-ACFA-B5AB6A221E29}" srcOrd="0" destOrd="0" presId="urn:microsoft.com/office/officeart/2005/8/layout/chevron2"/>
    <dgm:cxn modelId="{74097934-CBD1-4A57-9D5F-EE463EBD828F}" srcId="{2D63229E-49D6-44E8-9C37-CB6F58B83793}" destId="{E3418693-CD7D-4BF8-9306-28EF2B3D0776}" srcOrd="0" destOrd="0" parTransId="{EB20A4BC-1BF9-4C8D-9C33-941A9FC354A0}" sibTransId="{5D507B4A-C66B-4820-AE6F-6FBAEADFC2D3}"/>
    <dgm:cxn modelId="{00B505D6-BA71-4F19-AFAE-170A462EF9DA}" type="presOf" srcId="{3E192EF7-76CD-4071-998E-B5DEC29EB25D}" destId="{141D65AF-A1C8-4E6D-ACFA-B5AB6A221E29}" srcOrd="0" destOrd="1" presId="urn:microsoft.com/office/officeart/2005/8/layout/chevron2"/>
    <dgm:cxn modelId="{1EDCAFF6-ED8A-4522-ABAD-1F99C003F032}" srcId="{E3DEDC2C-E694-4612-8391-ECA5CE5C3B73}" destId="{2D63229E-49D6-44E8-9C37-CB6F58B83793}" srcOrd="1" destOrd="0" parTransId="{E11C5F37-CB49-4277-8FB9-F2215E6FA94B}" sibTransId="{349666D7-30BE-41E7-9FA6-CCF634340D8B}"/>
    <dgm:cxn modelId="{4F053044-9E54-4073-9D8E-348987C2689D}" type="presOf" srcId="{E3418693-CD7D-4BF8-9306-28EF2B3D0776}" destId="{B0091B79-D657-4F73-AB35-E6773C23B0D7}" srcOrd="0" destOrd="0" presId="urn:microsoft.com/office/officeart/2005/8/layout/chevron2"/>
    <dgm:cxn modelId="{C296E9FD-A748-46DD-AB3F-D26AF41643C0}" type="presParOf" srcId="{A444858F-485E-4107-9994-9780EF3FF658}" destId="{C9FC8B41-4ED4-4B41-A7AD-BE5A77422DC1}" srcOrd="0" destOrd="0" presId="urn:microsoft.com/office/officeart/2005/8/layout/chevron2"/>
    <dgm:cxn modelId="{841276F6-D932-44DB-866D-930EA9EA4B23}" type="presParOf" srcId="{C9FC8B41-4ED4-4B41-A7AD-BE5A77422DC1}" destId="{3E015D8D-5C1F-477C-819C-494643F9B945}" srcOrd="0" destOrd="0" presId="urn:microsoft.com/office/officeart/2005/8/layout/chevron2"/>
    <dgm:cxn modelId="{DCC61815-BF76-426B-B10A-B454707B6FA6}" type="presParOf" srcId="{C9FC8B41-4ED4-4B41-A7AD-BE5A77422DC1}" destId="{141D65AF-A1C8-4E6D-ACFA-B5AB6A221E29}" srcOrd="1" destOrd="0" presId="urn:microsoft.com/office/officeart/2005/8/layout/chevron2"/>
    <dgm:cxn modelId="{78CAC0AE-AB10-4402-AFFD-69805AA57AD1}" type="presParOf" srcId="{A444858F-485E-4107-9994-9780EF3FF658}" destId="{55A886A8-76AF-4D87-9307-877F8F10E4E9}" srcOrd="1" destOrd="0" presId="urn:microsoft.com/office/officeart/2005/8/layout/chevron2"/>
    <dgm:cxn modelId="{C9767831-F506-4395-B90D-F7B834AF01E7}" type="presParOf" srcId="{A444858F-485E-4107-9994-9780EF3FF658}" destId="{1AF1F051-9339-4D08-87AD-1CE893BEFFD0}" srcOrd="2" destOrd="0" presId="urn:microsoft.com/office/officeart/2005/8/layout/chevron2"/>
    <dgm:cxn modelId="{ADD3165E-A582-4AC8-947D-E03778E0FF92}" type="presParOf" srcId="{1AF1F051-9339-4D08-87AD-1CE893BEFFD0}" destId="{536F30E0-FA3E-4D44-A75D-6ED794002388}" srcOrd="0" destOrd="0" presId="urn:microsoft.com/office/officeart/2005/8/layout/chevron2"/>
    <dgm:cxn modelId="{0D368085-F464-4792-94E2-669B33F026EB}" type="presParOf" srcId="{1AF1F051-9339-4D08-87AD-1CE893BEFFD0}" destId="{B0091B79-D657-4F73-AB35-E6773C23B0D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2EB08784-DC9E-4259-9AF4-BC7FD06241F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B77C6E65-1E76-47A1-A753-8E076D5FE80A}">
      <dgm:prSet phldrT="[Текст]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dirty="0" smtClean="0"/>
            <a:t>Темпи зростання інструментальної озброєності сучасної науки повинні приблизно в 2,5-3 рази перевищувати темпи зростання кількості працюючих у цій сфері</a:t>
          </a:r>
          <a:endParaRPr lang="uk-UA" dirty="0"/>
        </a:p>
      </dgm:t>
    </dgm:pt>
    <dgm:pt modelId="{465F1A0A-EDF7-4F13-A589-AB476DD6BD26}" type="parTrans" cxnId="{C766885E-5E0A-4551-A17A-EB8ABDC57D47}">
      <dgm:prSet/>
      <dgm:spPr/>
      <dgm:t>
        <a:bodyPr/>
        <a:lstStyle/>
        <a:p>
          <a:endParaRPr lang="uk-UA"/>
        </a:p>
      </dgm:t>
    </dgm:pt>
    <dgm:pt modelId="{798776B1-84BB-46C3-8629-9F004943D876}" type="sibTrans" cxnId="{C766885E-5E0A-4551-A17A-EB8ABDC57D47}">
      <dgm:prSet/>
      <dgm:spPr/>
      <dgm:t>
        <a:bodyPr/>
        <a:lstStyle/>
        <a:p>
          <a:endParaRPr lang="uk-UA"/>
        </a:p>
      </dgm:t>
    </dgm:pt>
    <dgm:pt modelId="{3EC44279-32D4-4B33-A1CC-0F20F98859A7}">
      <dgm:prSet phldrT="[Текст]"/>
      <dgm:spPr>
        <a:solidFill>
          <a:schemeClr val="accent6">
            <a:lumMod val="20000"/>
            <a:lumOff val="8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dirty="0" smtClean="0"/>
            <a:t>У цілому по країні цей показник ще недостатньо високий, а в деяких наукових організаціях він помітно менший одиниці, що призводить до фактичного зниження ККД інтелектуальних ресурсів науки.</a:t>
          </a:r>
          <a:endParaRPr lang="uk-UA" dirty="0"/>
        </a:p>
      </dgm:t>
    </dgm:pt>
    <dgm:pt modelId="{6D186CB2-6F7A-49DB-BF9B-7C1CAF76ABB5}" type="parTrans" cxnId="{379CDE2F-A59C-43BE-8189-82C579B68B6E}">
      <dgm:prSet/>
      <dgm:spPr/>
      <dgm:t>
        <a:bodyPr/>
        <a:lstStyle/>
        <a:p>
          <a:endParaRPr lang="uk-UA"/>
        </a:p>
      </dgm:t>
    </dgm:pt>
    <dgm:pt modelId="{A907C857-5698-4628-8422-2982CE296FF1}" type="sibTrans" cxnId="{379CDE2F-A59C-43BE-8189-82C579B68B6E}">
      <dgm:prSet/>
      <dgm:spPr/>
      <dgm:t>
        <a:bodyPr/>
        <a:lstStyle/>
        <a:p>
          <a:endParaRPr lang="uk-UA"/>
        </a:p>
      </dgm:t>
    </dgm:pt>
    <dgm:pt modelId="{275A259F-0E87-4326-A6A3-188660D7A1B2}">
      <dgm:prSet phldrT="[Текст]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dirty="0" smtClean="0"/>
            <a:t>Сучасні наукові прилади морально зношуються настільки швидко, що за 4-5 років, як правило, безнадійно застарівають. При нинішніх темпах НТП абсурдний вигляд має так звана дбайлива (по декілька годин на тиждень) експлуатація приладу</a:t>
          </a:r>
          <a:endParaRPr lang="uk-UA" dirty="0"/>
        </a:p>
      </dgm:t>
    </dgm:pt>
    <dgm:pt modelId="{7DA6CA75-5087-4791-8B4C-3BEB7FEDDF22}" type="parTrans" cxnId="{A844AD66-799E-4ACE-AD0A-11BD77FAFA42}">
      <dgm:prSet/>
      <dgm:spPr/>
      <dgm:t>
        <a:bodyPr/>
        <a:lstStyle/>
        <a:p>
          <a:endParaRPr lang="uk-UA"/>
        </a:p>
      </dgm:t>
    </dgm:pt>
    <dgm:pt modelId="{6CCD096F-4CEF-4CB2-B34F-917944BF9C5A}" type="sibTrans" cxnId="{A844AD66-799E-4ACE-AD0A-11BD77FAFA42}">
      <dgm:prSet/>
      <dgm:spPr/>
      <dgm:t>
        <a:bodyPr/>
        <a:lstStyle/>
        <a:p>
          <a:endParaRPr lang="uk-UA"/>
        </a:p>
      </dgm:t>
    </dgm:pt>
    <dgm:pt modelId="{3BAA30B5-E45E-45FC-9443-193774A26AD0}">
      <dgm:prSet phldrT="[Текст]"/>
      <dgm:spPr>
        <a:solidFill>
          <a:schemeClr val="accent6">
            <a:lumMod val="20000"/>
            <a:lumOff val="8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dirty="0" smtClean="0"/>
            <a:t>Раціональним було б купувати приладів менше, але найдосконаліших, і завантажувати їх максимально, не боячись зношування, а через 2-3 роки інтенсивної експлуатації замінювати на нові, більш сучасні. Вітчизняна промисловість, оновлюючи свою продукцію кожні п'ять і більше років, лише 10-13% її випускає на рівні світових показників</a:t>
          </a:r>
          <a:endParaRPr lang="uk-UA" dirty="0"/>
        </a:p>
      </dgm:t>
    </dgm:pt>
    <dgm:pt modelId="{7AF3F50A-33B5-4E5E-A370-6682C88A20BA}" type="parTrans" cxnId="{F0F2C902-EE65-4778-ACE5-908CE7DB6EA9}">
      <dgm:prSet/>
      <dgm:spPr/>
      <dgm:t>
        <a:bodyPr/>
        <a:lstStyle/>
        <a:p>
          <a:endParaRPr lang="uk-UA"/>
        </a:p>
      </dgm:t>
    </dgm:pt>
    <dgm:pt modelId="{17805CD5-1EF2-434D-930A-E16EE1AD4FDB}" type="sibTrans" cxnId="{F0F2C902-EE65-4778-ACE5-908CE7DB6EA9}">
      <dgm:prSet/>
      <dgm:spPr/>
      <dgm:t>
        <a:bodyPr/>
        <a:lstStyle/>
        <a:p>
          <a:endParaRPr lang="uk-UA"/>
        </a:p>
      </dgm:t>
    </dgm:pt>
    <dgm:pt modelId="{DCE94B36-6762-4ADE-8EC6-656F0C6A4262}" type="pres">
      <dgm:prSet presAssocID="{2EB08784-DC9E-4259-9AF4-BC7FD06241F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C3148A26-B26C-4F27-9E65-AF9ED7683810}" type="pres">
      <dgm:prSet presAssocID="{B77C6E65-1E76-47A1-A753-8E076D5FE80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54FA603-EBCF-4FEE-A219-345BC5AC8D20}" type="pres">
      <dgm:prSet presAssocID="{B77C6E65-1E76-47A1-A753-8E076D5FE80A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9C1E157-59C0-4308-80B8-0517B904F087}" type="pres">
      <dgm:prSet presAssocID="{275A259F-0E87-4326-A6A3-188660D7A1B2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FAABF90-C31E-4C64-992F-4FA32C18913C}" type="pres">
      <dgm:prSet presAssocID="{275A259F-0E87-4326-A6A3-188660D7A1B2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5E52EC12-C60E-4F04-8236-FF37DF5A8C36}" type="presOf" srcId="{3EC44279-32D4-4B33-A1CC-0F20F98859A7}" destId="{654FA603-EBCF-4FEE-A219-345BC5AC8D20}" srcOrd="0" destOrd="0" presId="urn:microsoft.com/office/officeart/2005/8/layout/vList2"/>
    <dgm:cxn modelId="{5AFFC5A6-BE6F-4BEE-B1C6-BA589A632D24}" type="presOf" srcId="{3BAA30B5-E45E-45FC-9443-193774A26AD0}" destId="{EFAABF90-C31E-4C64-992F-4FA32C18913C}" srcOrd="0" destOrd="0" presId="urn:microsoft.com/office/officeart/2005/8/layout/vList2"/>
    <dgm:cxn modelId="{C766885E-5E0A-4551-A17A-EB8ABDC57D47}" srcId="{2EB08784-DC9E-4259-9AF4-BC7FD06241F6}" destId="{B77C6E65-1E76-47A1-A753-8E076D5FE80A}" srcOrd="0" destOrd="0" parTransId="{465F1A0A-EDF7-4F13-A589-AB476DD6BD26}" sibTransId="{798776B1-84BB-46C3-8629-9F004943D876}"/>
    <dgm:cxn modelId="{8CFEEA32-9D4A-4DC6-9162-2061D13B1DFF}" type="presOf" srcId="{2EB08784-DC9E-4259-9AF4-BC7FD06241F6}" destId="{DCE94B36-6762-4ADE-8EC6-656F0C6A4262}" srcOrd="0" destOrd="0" presId="urn:microsoft.com/office/officeart/2005/8/layout/vList2"/>
    <dgm:cxn modelId="{379CDE2F-A59C-43BE-8189-82C579B68B6E}" srcId="{B77C6E65-1E76-47A1-A753-8E076D5FE80A}" destId="{3EC44279-32D4-4B33-A1CC-0F20F98859A7}" srcOrd="0" destOrd="0" parTransId="{6D186CB2-6F7A-49DB-BF9B-7C1CAF76ABB5}" sibTransId="{A907C857-5698-4628-8422-2982CE296FF1}"/>
    <dgm:cxn modelId="{517736FB-E5DC-4763-B04E-4182805214B2}" type="presOf" srcId="{275A259F-0E87-4326-A6A3-188660D7A1B2}" destId="{D9C1E157-59C0-4308-80B8-0517B904F087}" srcOrd="0" destOrd="0" presId="urn:microsoft.com/office/officeart/2005/8/layout/vList2"/>
    <dgm:cxn modelId="{F0F2C902-EE65-4778-ACE5-908CE7DB6EA9}" srcId="{275A259F-0E87-4326-A6A3-188660D7A1B2}" destId="{3BAA30B5-E45E-45FC-9443-193774A26AD0}" srcOrd="0" destOrd="0" parTransId="{7AF3F50A-33B5-4E5E-A370-6682C88A20BA}" sibTransId="{17805CD5-1EF2-434D-930A-E16EE1AD4FDB}"/>
    <dgm:cxn modelId="{A844AD66-799E-4ACE-AD0A-11BD77FAFA42}" srcId="{2EB08784-DC9E-4259-9AF4-BC7FD06241F6}" destId="{275A259F-0E87-4326-A6A3-188660D7A1B2}" srcOrd="1" destOrd="0" parTransId="{7DA6CA75-5087-4791-8B4C-3BEB7FEDDF22}" sibTransId="{6CCD096F-4CEF-4CB2-B34F-917944BF9C5A}"/>
    <dgm:cxn modelId="{C1FE7919-196F-44BE-B4EE-7AA3E1414236}" type="presOf" srcId="{B77C6E65-1E76-47A1-A753-8E076D5FE80A}" destId="{C3148A26-B26C-4F27-9E65-AF9ED7683810}" srcOrd="0" destOrd="0" presId="urn:microsoft.com/office/officeart/2005/8/layout/vList2"/>
    <dgm:cxn modelId="{6F93549B-0616-4564-84F4-1D51F26DD93A}" type="presParOf" srcId="{DCE94B36-6762-4ADE-8EC6-656F0C6A4262}" destId="{C3148A26-B26C-4F27-9E65-AF9ED7683810}" srcOrd="0" destOrd="0" presId="urn:microsoft.com/office/officeart/2005/8/layout/vList2"/>
    <dgm:cxn modelId="{99C53372-1207-44CD-AC0C-BC4D105835AD}" type="presParOf" srcId="{DCE94B36-6762-4ADE-8EC6-656F0C6A4262}" destId="{654FA603-EBCF-4FEE-A219-345BC5AC8D20}" srcOrd="1" destOrd="0" presId="urn:microsoft.com/office/officeart/2005/8/layout/vList2"/>
    <dgm:cxn modelId="{22F533C7-46E9-42F7-96A1-ABB74C31CA9D}" type="presParOf" srcId="{DCE94B36-6762-4ADE-8EC6-656F0C6A4262}" destId="{D9C1E157-59C0-4308-80B8-0517B904F087}" srcOrd="2" destOrd="0" presId="urn:microsoft.com/office/officeart/2005/8/layout/vList2"/>
    <dgm:cxn modelId="{349B2B36-D358-4596-9C75-0E7DCEE0880A}" type="presParOf" srcId="{DCE94B36-6762-4ADE-8EC6-656F0C6A4262}" destId="{EFAABF90-C31E-4C64-992F-4FA32C18913C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2EB08784-DC9E-4259-9AF4-BC7FD06241F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B77C6E65-1E76-47A1-A753-8E076D5FE80A}">
      <dgm:prSet phldrT="[Текст]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dirty="0" smtClean="0"/>
            <a:t>У сучасній науці основним питанням є кадри. Варто визнати, що в цілому індустріальний сектор науки ще дуже слабко забезпечений висококваліфікованими кадрами дослідників.</a:t>
          </a:r>
          <a:endParaRPr lang="uk-UA" dirty="0"/>
        </a:p>
      </dgm:t>
    </dgm:pt>
    <dgm:pt modelId="{465F1A0A-EDF7-4F13-A589-AB476DD6BD26}" type="parTrans" cxnId="{C766885E-5E0A-4551-A17A-EB8ABDC57D47}">
      <dgm:prSet/>
      <dgm:spPr/>
      <dgm:t>
        <a:bodyPr/>
        <a:lstStyle/>
        <a:p>
          <a:endParaRPr lang="uk-UA"/>
        </a:p>
      </dgm:t>
    </dgm:pt>
    <dgm:pt modelId="{798776B1-84BB-46C3-8629-9F004943D876}" type="sibTrans" cxnId="{C766885E-5E0A-4551-A17A-EB8ABDC57D47}">
      <dgm:prSet/>
      <dgm:spPr/>
      <dgm:t>
        <a:bodyPr/>
        <a:lstStyle/>
        <a:p>
          <a:endParaRPr lang="uk-UA"/>
        </a:p>
      </dgm:t>
    </dgm:pt>
    <dgm:pt modelId="{3EC44279-32D4-4B33-A1CC-0F20F98859A7}">
      <dgm:prSet phldrT="[Текст]"/>
      <dgm:spPr>
        <a:solidFill>
          <a:schemeClr val="accent6">
            <a:lumMod val="20000"/>
            <a:lumOff val="8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dirty="0" smtClean="0"/>
            <a:t>На кожну сотню центральних заводських лабораторій припадає лише один кандидат наук. Більшість заводських наукових підрозділів за масштабами робіт, порівняних зі звичайними НДІ, мають у кілька разів менше число докторів і кандидатів наук.</a:t>
          </a:r>
          <a:endParaRPr lang="uk-UA" dirty="0"/>
        </a:p>
      </dgm:t>
    </dgm:pt>
    <dgm:pt modelId="{6D186CB2-6F7A-49DB-BF9B-7C1CAF76ABB5}" type="parTrans" cxnId="{379CDE2F-A59C-43BE-8189-82C579B68B6E}">
      <dgm:prSet/>
      <dgm:spPr/>
      <dgm:t>
        <a:bodyPr/>
        <a:lstStyle/>
        <a:p>
          <a:endParaRPr lang="uk-UA"/>
        </a:p>
      </dgm:t>
    </dgm:pt>
    <dgm:pt modelId="{A907C857-5698-4628-8422-2982CE296FF1}" type="sibTrans" cxnId="{379CDE2F-A59C-43BE-8189-82C579B68B6E}">
      <dgm:prSet/>
      <dgm:spPr/>
      <dgm:t>
        <a:bodyPr/>
        <a:lstStyle/>
        <a:p>
          <a:endParaRPr lang="uk-UA"/>
        </a:p>
      </dgm:t>
    </dgm:pt>
    <dgm:pt modelId="{275A259F-0E87-4326-A6A3-188660D7A1B2}">
      <dgm:prSet phldrT="[Текст]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dirty="0" smtClean="0"/>
            <a:t>На особливу увагу заслуговує проблема цільової підготовки кадрів для індустріального сектора науки. Для оцінки ефективності досліджень застосовують різні критерії, що характеризують ступінь їхньої результативності.</a:t>
          </a:r>
          <a:endParaRPr lang="uk-UA" dirty="0"/>
        </a:p>
      </dgm:t>
    </dgm:pt>
    <dgm:pt modelId="{7DA6CA75-5087-4791-8B4C-3BEB7FEDDF22}" type="parTrans" cxnId="{A844AD66-799E-4ACE-AD0A-11BD77FAFA42}">
      <dgm:prSet/>
      <dgm:spPr/>
      <dgm:t>
        <a:bodyPr/>
        <a:lstStyle/>
        <a:p>
          <a:endParaRPr lang="uk-UA"/>
        </a:p>
      </dgm:t>
    </dgm:pt>
    <dgm:pt modelId="{6CCD096F-4CEF-4CB2-B34F-917944BF9C5A}" type="sibTrans" cxnId="{A844AD66-799E-4ACE-AD0A-11BD77FAFA42}">
      <dgm:prSet/>
      <dgm:spPr/>
      <dgm:t>
        <a:bodyPr/>
        <a:lstStyle/>
        <a:p>
          <a:endParaRPr lang="uk-UA"/>
        </a:p>
      </dgm:t>
    </dgm:pt>
    <dgm:pt modelId="{3BAA30B5-E45E-45FC-9443-193774A26AD0}">
      <dgm:prSet phldrT="[Текст]"/>
      <dgm:spPr>
        <a:solidFill>
          <a:schemeClr val="accent6">
            <a:lumMod val="20000"/>
            <a:lumOff val="8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dirty="0" smtClean="0"/>
            <a:t>Фундаментальні дослідження починають віддавати капіталовкладення лише через значний період після початку розроблення. Результати їх, як правило, широко застосовують у різних галузях, іноді в тих, де їх зовсім не очікували. </a:t>
          </a:r>
          <a:endParaRPr lang="uk-UA" dirty="0"/>
        </a:p>
      </dgm:t>
    </dgm:pt>
    <dgm:pt modelId="{7AF3F50A-33B5-4E5E-A370-6682C88A20BA}" type="parTrans" cxnId="{F0F2C902-EE65-4778-ACE5-908CE7DB6EA9}">
      <dgm:prSet/>
      <dgm:spPr/>
      <dgm:t>
        <a:bodyPr/>
        <a:lstStyle/>
        <a:p>
          <a:endParaRPr lang="uk-UA"/>
        </a:p>
      </dgm:t>
    </dgm:pt>
    <dgm:pt modelId="{17805CD5-1EF2-434D-930A-E16EE1AD4FDB}" type="sibTrans" cxnId="{F0F2C902-EE65-4778-ACE5-908CE7DB6EA9}">
      <dgm:prSet/>
      <dgm:spPr/>
      <dgm:t>
        <a:bodyPr/>
        <a:lstStyle/>
        <a:p>
          <a:endParaRPr lang="uk-UA"/>
        </a:p>
      </dgm:t>
    </dgm:pt>
    <dgm:pt modelId="{DCE94B36-6762-4ADE-8EC6-656F0C6A4262}" type="pres">
      <dgm:prSet presAssocID="{2EB08784-DC9E-4259-9AF4-BC7FD06241F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C3148A26-B26C-4F27-9E65-AF9ED7683810}" type="pres">
      <dgm:prSet presAssocID="{B77C6E65-1E76-47A1-A753-8E076D5FE80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54FA603-EBCF-4FEE-A219-345BC5AC8D20}" type="pres">
      <dgm:prSet presAssocID="{B77C6E65-1E76-47A1-A753-8E076D5FE80A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9C1E157-59C0-4308-80B8-0517B904F087}" type="pres">
      <dgm:prSet presAssocID="{275A259F-0E87-4326-A6A3-188660D7A1B2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FAABF90-C31E-4C64-992F-4FA32C18913C}" type="pres">
      <dgm:prSet presAssocID="{275A259F-0E87-4326-A6A3-188660D7A1B2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956AD335-47CE-45B4-9CFA-769186DE6DCE}" type="presOf" srcId="{B77C6E65-1E76-47A1-A753-8E076D5FE80A}" destId="{C3148A26-B26C-4F27-9E65-AF9ED7683810}" srcOrd="0" destOrd="0" presId="urn:microsoft.com/office/officeart/2005/8/layout/vList2"/>
    <dgm:cxn modelId="{9C6CF418-1166-4022-ACC3-0E93283023CF}" type="presOf" srcId="{3EC44279-32D4-4B33-A1CC-0F20F98859A7}" destId="{654FA603-EBCF-4FEE-A219-345BC5AC8D20}" srcOrd="0" destOrd="0" presId="urn:microsoft.com/office/officeart/2005/8/layout/vList2"/>
    <dgm:cxn modelId="{C766885E-5E0A-4551-A17A-EB8ABDC57D47}" srcId="{2EB08784-DC9E-4259-9AF4-BC7FD06241F6}" destId="{B77C6E65-1E76-47A1-A753-8E076D5FE80A}" srcOrd="0" destOrd="0" parTransId="{465F1A0A-EDF7-4F13-A589-AB476DD6BD26}" sibTransId="{798776B1-84BB-46C3-8629-9F004943D876}"/>
    <dgm:cxn modelId="{379CDE2F-A59C-43BE-8189-82C579B68B6E}" srcId="{B77C6E65-1E76-47A1-A753-8E076D5FE80A}" destId="{3EC44279-32D4-4B33-A1CC-0F20F98859A7}" srcOrd="0" destOrd="0" parTransId="{6D186CB2-6F7A-49DB-BF9B-7C1CAF76ABB5}" sibTransId="{A907C857-5698-4628-8422-2982CE296FF1}"/>
    <dgm:cxn modelId="{F0F2C902-EE65-4778-ACE5-908CE7DB6EA9}" srcId="{275A259F-0E87-4326-A6A3-188660D7A1B2}" destId="{3BAA30B5-E45E-45FC-9443-193774A26AD0}" srcOrd="0" destOrd="0" parTransId="{7AF3F50A-33B5-4E5E-A370-6682C88A20BA}" sibTransId="{17805CD5-1EF2-434D-930A-E16EE1AD4FDB}"/>
    <dgm:cxn modelId="{F4B239D4-B69B-4AC2-A96C-DEC6131ADE86}" type="presOf" srcId="{2EB08784-DC9E-4259-9AF4-BC7FD06241F6}" destId="{DCE94B36-6762-4ADE-8EC6-656F0C6A4262}" srcOrd="0" destOrd="0" presId="urn:microsoft.com/office/officeart/2005/8/layout/vList2"/>
    <dgm:cxn modelId="{A844AD66-799E-4ACE-AD0A-11BD77FAFA42}" srcId="{2EB08784-DC9E-4259-9AF4-BC7FD06241F6}" destId="{275A259F-0E87-4326-A6A3-188660D7A1B2}" srcOrd="1" destOrd="0" parTransId="{7DA6CA75-5087-4791-8B4C-3BEB7FEDDF22}" sibTransId="{6CCD096F-4CEF-4CB2-B34F-917944BF9C5A}"/>
    <dgm:cxn modelId="{C31DFACE-E945-4DD3-B506-2003DE7FC238}" type="presOf" srcId="{3BAA30B5-E45E-45FC-9443-193774A26AD0}" destId="{EFAABF90-C31E-4C64-992F-4FA32C18913C}" srcOrd="0" destOrd="0" presId="urn:microsoft.com/office/officeart/2005/8/layout/vList2"/>
    <dgm:cxn modelId="{BEE71669-B208-4F15-B0C3-E30D873A2F3D}" type="presOf" srcId="{275A259F-0E87-4326-A6A3-188660D7A1B2}" destId="{D9C1E157-59C0-4308-80B8-0517B904F087}" srcOrd="0" destOrd="0" presId="urn:microsoft.com/office/officeart/2005/8/layout/vList2"/>
    <dgm:cxn modelId="{2563314D-55F6-4883-B868-ECB960E7165C}" type="presParOf" srcId="{DCE94B36-6762-4ADE-8EC6-656F0C6A4262}" destId="{C3148A26-B26C-4F27-9E65-AF9ED7683810}" srcOrd="0" destOrd="0" presId="urn:microsoft.com/office/officeart/2005/8/layout/vList2"/>
    <dgm:cxn modelId="{0DA4E6DD-DAF1-4436-BD55-9242B8D544EE}" type="presParOf" srcId="{DCE94B36-6762-4ADE-8EC6-656F0C6A4262}" destId="{654FA603-EBCF-4FEE-A219-345BC5AC8D20}" srcOrd="1" destOrd="0" presId="urn:microsoft.com/office/officeart/2005/8/layout/vList2"/>
    <dgm:cxn modelId="{FBD949A1-EAD3-4E88-91F7-317FFACB12BE}" type="presParOf" srcId="{DCE94B36-6762-4ADE-8EC6-656F0C6A4262}" destId="{D9C1E157-59C0-4308-80B8-0517B904F087}" srcOrd="2" destOrd="0" presId="urn:microsoft.com/office/officeart/2005/8/layout/vList2"/>
    <dgm:cxn modelId="{727577DA-F7C8-4604-9277-D94D7F2E8D81}" type="presParOf" srcId="{DCE94B36-6762-4ADE-8EC6-656F0C6A4262}" destId="{EFAABF90-C31E-4C64-992F-4FA32C18913C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1AD30E58-1F97-46B2-BD85-AD9B1B404C6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4FEE402A-7758-45A8-9DC1-9D4DC28C570B}">
      <dgm:prSet phldrT="[Текст]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dirty="0" smtClean="0"/>
            <a:t>- можливість широкого застосування результатів досліджень у різних галузях народного господарства країни;</a:t>
          </a:r>
          <a:endParaRPr lang="uk-UA" dirty="0"/>
        </a:p>
      </dgm:t>
    </dgm:pt>
    <dgm:pt modelId="{5010140F-F86C-4046-9FCF-8E8A34E3681E}" type="parTrans" cxnId="{9A2DB947-6C1F-4675-B15E-C4704917D97B}">
      <dgm:prSet/>
      <dgm:spPr/>
      <dgm:t>
        <a:bodyPr/>
        <a:lstStyle/>
        <a:p>
          <a:endParaRPr lang="uk-UA"/>
        </a:p>
      </dgm:t>
    </dgm:pt>
    <dgm:pt modelId="{6F6D2737-D21A-4950-B195-AF3A9FBC3D51}" type="sibTrans" cxnId="{9A2DB947-6C1F-4675-B15E-C4704917D97B}">
      <dgm:prSet/>
      <dgm:spPr/>
      <dgm:t>
        <a:bodyPr/>
        <a:lstStyle/>
        <a:p>
          <a:endParaRPr lang="uk-UA"/>
        </a:p>
      </dgm:t>
    </dgm:pt>
    <dgm:pt modelId="{5D473797-C6D5-4077-A5A6-0F1F9BA76EEF}">
      <dgm:prSet phldrT="[Текст]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dirty="0" smtClean="0"/>
            <a:t>- новизну явищ, що дає значний поштовх для принципового розвитку найбільш актуальних досліджень; істотний внесок в обороноздатність країни;</a:t>
          </a:r>
          <a:endParaRPr lang="uk-UA" dirty="0"/>
        </a:p>
      </dgm:t>
    </dgm:pt>
    <dgm:pt modelId="{DE3E7A3A-9F09-4B2D-845F-FDD7E976B9DA}" type="parTrans" cxnId="{BED8193A-A91F-40A8-81BF-F0223EA2C2E2}">
      <dgm:prSet/>
      <dgm:spPr/>
      <dgm:t>
        <a:bodyPr/>
        <a:lstStyle/>
        <a:p>
          <a:endParaRPr lang="uk-UA"/>
        </a:p>
      </dgm:t>
    </dgm:pt>
    <dgm:pt modelId="{227756BA-B4F7-4EB4-A789-5020A87EF971}" type="sibTrans" cxnId="{BED8193A-A91F-40A8-81BF-F0223EA2C2E2}">
      <dgm:prSet/>
      <dgm:spPr/>
      <dgm:t>
        <a:bodyPr/>
        <a:lstStyle/>
        <a:p>
          <a:endParaRPr lang="uk-UA"/>
        </a:p>
      </dgm:t>
    </dgm:pt>
    <dgm:pt modelId="{694577CB-D8F2-40DE-9EB7-091C58C53A13}">
      <dgm:prSet phldrT="[Текст]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dirty="0" smtClean="0"/>
            <a:t>- пріоритет вітчизняної науки;</a:t>
          </a:r>
          <a:endParaRPr lang="uk-UA" dirty="0"/>
        </a:p>
      </dgm:t>
    </dgm:pt>
    <dgm:pt modelId="{6FC5AC98-3CE5-4D3E-BB6B-7152B6D5BF08}" type="parTrans" cxnId="{4AC849D8-678A-4596-A716-0A33B11DBD25}">
      <dgm:prSet/>
      <dgm:spPr/>
      <dgm:t>
        <a:bodyPr/>
        <a:lstStyle/>
        <a:p>
          <a:endParaRPr lang="uk-UA"/>
        </a:p>
      </dgm:t>
    </dgm:pt>
    <dgm:pt modelId="{EA4ED8AA-80FD-447B-8873-F9F119ABBB9B}" type="sibTrans" cxnId="{4AC849D8-678A-4596-A716-0A33B11DBD25}">
      <dgm:prSet/>
      <dgm:spPr/>
      <dgm:t>
        <a:bodyPr/>
        <a:lstStyle/>
        <a:p>
          <a:endParaRPr lang="uk-UA"/>
        </a:p>
      </dgm:t>
    </dgm:pt>
    <dgm:pt modelId="{725F6A0E-5FDE-4A56-AF40-FC6537E57139}">
      <dgm:prSet phldrT="[Текст]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dirty="0" smtClean="0"/>
            <a:t>- галузь, де можуть бути початі прикладні дослідження;</a:t>
          </a:r>
          <a:endParaRPr lang="uk-UA" dirty="0"/>
        </a:p>
      </dgm:t>
    </dgm:pt>
    <dgm:pt modelId="{613DB462-5751-4C5F-AD25-2A1876C27962}" type="parTrans" cxnId="{114CD1C0-D9A1-42B2-8396-3F222D956591}">
      <dgm:prSet/>
      <dgm:spPr/>
      <dgm:t>
        <a:bodyPr/>
        <a:lstStyle/>
        <a:p>
          <a:endParaRPr lang="uk-UA"/>
        </a:p>
      </dgm:t>
    </dgm:pt>
    <dgm:pt modelId="{E5BEF2AA-BBD9-4B84-AC5E-29A1100E0694}" type="sibTrans" cxnId="{114CD1C0-D9A1-42B2-8396-3F222D956591}">
      <dgm:prSet/>
      <dgm:spPr/>
      <dgm:t>
        <a:bodyPr/>
        <a:lstStyle/>
        <a:p>
          <a:endParaRPr lang="uk-UA"/>
        </a:p>
      </dgm:t>
    </dgm:pt>
    <dgm:pt modelId="{10187CFF-ACA0-4E73-9953-0FFF9628D9E7}">
      <dgm:prSet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dirty="0" smtClean="0"/>
            <a:t>- широке міжнародне визнання робіт;</a:t>
          </a:r>
          <a:endParaRPr lang="uk-UA" dirty="0"/>
        </a:p>
      </dgm:t>
    </dgm:pt>
    <dgm:pt modelId="{8A010E08-3559-4AE2-90F3-1ED6845929A9}" type="parTrans" cxnId="{F3D22888-596D-4B96-9320-61DCB23513FE}">
      <dgm:prSet/>
      <dgm:spPr/>
      <dgm:t>
        <a:bodyPr/>
        <a:lstStyle/>
        <a:p>
          <a:endParaRPr lang="uk-UA"/>
        </a:p>
      </dgm:t>
    </dgm:pt>
    <dgm:pt modelId="{A7C3FDBD-F420-4259-B128-84C9593923F3}" type="sibTrans" cxnId="{F3D22888-596D-4B96-9320-61DCB23513FE}">
      <dgm:prSet/>
      <dgm:spPr/>
      <dgm:t>
        <a:bodyPr/>
        <a:lstStyle/>
        <a:p>
          <a:endParaRPr lang="uk-UA"/>
        </a:p>
      </dgm:t>
    </dgm:pt>
    <dgm:pt modelId="{56CF8E8B-F58D-4314-9AB8-DACDE1483FCB}">
      <dgm:prSet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dirty="0" smtClean="0"/>
            <a:t>- фундаментальні монографії з теми й цитування їх вченими різних країн.</a:t>
          </a:r>
          <a:endParaRPr lang="uk-UA" dirty="0"/>
        </a:p>
      </dgm:t>
    </dgm:pt>
    <dgm:pt modelId="{34B4C075-D63F-4CA3-9990-74CA1E09A5A9}" type="parTrans" cxnId="{F80D00F1-168F-4C92-AB44-93C59A362004}">
      <dgm:prSet/>
      <dgm:spPr/>
    </dgm:pt>
    <dgm:pt modelId="{768491CF-5F8E-4293-8BE1-1B5987C4E7CA}" type="sibTrans" cxnId="{F80D00F1-168F-4C92-AB44-93C59A362004}">
      <dgm:prSet/>
      <dgm:spPr/>
    </dgm:pt>
    <dgm:pt modelId="{6111070D-935A-41B8-A368-2070F42BFDFF}" type="pres">
      <dgm:prSet presAssocID="{1AD30E58-1F97-46B2-BD85-AD9B1B404C6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A14F6308-A04F-4AC4-8C6C-1E9DD7636D78}" type="pres">
      <dgm:prSet presAssocID="{4FEE402A-7758-45A8-9DC1-9D4DC28C570B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24BD587-AC03-47F5-B9CA-B574E1DB81EC}" type="pres">
      <dgm:prSet presAssocID="{6F6D2737-D21A-4950-B195-AF3A9FBC3D51}" presName="spacer" presStyleCnt="0"/>
      <dgm:spPr/>
    </dgm:pt>
    <dgm:pt modelId="{FF109A14-F74B-4D19-A331-02A87494777E}" type="pres">
      <dgm:prSet presAssocID="{5D473797-C6D5-4077-A5A6-0F1F9BA76EEF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14F0EE5-CF2B-4013-A631-107DC4A7EFCC}" type="pres">
      <dgm:prSet presAssocID="{227756BA-B4F7-4EB4-A789-5020A87EF971}" presName="spacer" presStyleCnt="0"/>
      <dgm:spPr/>
    </dgm:pt>
    <dgm:pt modelId="{294826B1-2C4C-44F3-BD78-3DAB0008C9DA}" type="pres">
      <dgm:prSet presAssocID="{694577CB-D8F2-40DE-9EB7-091C58C53A13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20F585E-4F16-484F-AA36-C63377C5898C}" type="pres">
      <dgm:prSet presAssocID="{EA4ED8AA-80FD-447B-8873-F9F119ABBB9B}" presName="spacer" presStyleCnt="0"/>
      <dgm:spPr/>
    </dgm:pt>
    <dgm:pt modelId="{8B48E01E-2B0B-44E4-823E-FF023D85F6AD}" type="pres">
      <dgm:prSet presAssocID="{725F6A0E-5FDE-4A56-AF40-FC6537E57139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BAA8E67-8837-4ED9-9DB6-D14C772A6BBD}" type="pres">
      <dgm:prSet presAssocID="{E5BEF2AA-BBD9-4B84-AC5E-29A1100E0694}" presName="spacer" presStyleCnt="0"/>
      <dgm:spPr/>
    </dgm:pt>
    <dgm:pt modelId="{B8567F6E-C2D4-42F8-9E7A-0D475422CE8F}" type="pres">
      <dgm:prSet presAssocID="{10187CFF-ACA0-4E73-9953-0FFF9628D9E7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7134D2F-8504-40A3-B3E8-1B70814C26A8}" type="pres">
      <dgm:prSet presAssocID="{A7C3FDBD-F420-4259-B128-84C9593923F3}" presName="spacer" presStyleCnt="0"/>
      <dgm:spPr/>
    </dgm:pt>
    <dgm:pt modelId="{0BCBFFD2-FC24-46CD-9094-9D2A43167D4E}" type="pres">
      <dgm:prSet presAssocID="{56CF8E8B-F58D-4314-9AB8-DACDE1483FCB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BC378988-1EAF-4A70-9C2A-486B7DFFF9D0}" type="presOf" srcId="{725F6A0E-5FDE-4A56-AF40-FC6537E57139}" destId="{8B48E01E-2B0B-44E4-823E-FF023D85F6AD}" srcOrd="0" destOrd="0" presId="urn:microsoft.com/office/officeart/2005/8/layout/vList2"/>
    <dgm:cxn modelId="{4AC849D8-678A-4596-A716-0A33B11DBD25}" srcId="{1AD30E58-1F97-46B2-BD85-AD9B1B404C68}" destId="{694577CB-D8F2-40DE-9EB7-091C58C53A13}" srcOrd="2" destOrd="0" parTransId="{6FC5AC98-3CE5-4D3E-BB6B-7152B6D5BF08}" sibTransId="{EA4ED8AA-80FD-447B-8873-F9F119ABBB9B}"/>
    <dgm:cxn modelId="{60FC2B78-51B7-4FBE-8AE1-A4B5D449DFBD}" type="presOf" srcId="{694577CB-D8F2-40DE-9EB7-091C58C53A13}" destId="{294826B1-2C4C-44F3-BD78-3DAB0008C9DA}" srcOrd="0" destOrd="0" presId="urn:microsoft.com/office/officeart/2005/8/layout/vList2"/>
    <dgm:cxn modelId="{08682BF3-98C4-46DE-A9C8-77A96BC17867}" type="presOf" srcId="{5D473797-C6D5-4077-A5A6-0F1F9BA76EEF}" destId="{FF109A14-F74B-4D19-A331-02A87494777E}" srcOrd="0" destOrd="0" presId="urn:microsoft.com/office/officeart/2005/8/layout/vList2"/>
    <dgm:cxn modelId="{114CD1C0-D9A1-42B2-8396-3F222D956591}" srcId="{1AD30E58-1F97-46B2-BD85-AD9B1B404C68}" destId="{725F6A0E-5FDE-4A56-AF40-FC6537E57139}" srcOrd="3" destOrd="0" parTransId="{613DB462-5751-4C5F-AD25-2A1876C27962}" sibTransId="{E5BEF2AA-BBD9-4B84-AC5E-29A1100E0694}"/>
    <dgm:cxn modelId="{BED8193A-A91F-40A8-81BF-F0223EA2C2E2}" srcId="{1AD30E58-1F97-46B2-BD85-AD9B1B404C68}" destId="{5D473797-C6D5-4077-A5A6-0F1F9BA76EEF}" srcOrd="1" destOrd="0" parTransId="{DE3E7A3A-9F09-4B2D-845F-FDD7E976B9DA}" sibTransId="{227756BA-B4F7-4EB4-A789-5020A87EF971}"/>
    <dgm:cxn modelId="{DAF13AF6-8CC9-4725-9580-D0D7113C108C}" type="presOf" srcId="{4FEE402A-7758-45A8-9DC1-9D4DC28C570B}" destId="{A14F6308-A04F-4AC4-8C6C-1E9DD7636D78}" srcOrd="0" destOrd="0" presId="urn:microsoft.com/office/officeart/2005/8/layout/vList2"/>
    <dgm:cxn modelId="{507EABCE-F757-4EFB-9238-31DC9E5EA7E1}" type="presOf" srcId="{56CF8E8B-F58D-4314-9AB8-DACDE1483FCB}" destId="{0BCBFFD2-FC24-46CD-9094-9D2A43167D4E}" srcOrd="0" destOrd="0" presId="urn:microsoft.com/office/officeart/2005/8/layout/vList2"/>
    <dgm:cxn modelId="{F3D22888-596D-4B96-9320-61DCB23513FE}" srcId="{1AD30E58-1F97-46B2-BD85-AD9B1B404C68}" destId="{10187CFF-ACA0-4E73-9953-0FFF9628D9E7}" srcOrd="4" destOrd="0" parTransId="{8A010E08-3559-4AE2-90F3-1ED6845929A9}" sibTransId="{A7C3FDBD-F420-4259-B128-84C9593923F3}"/>
    <dgm:cxn modelId="{9A2DB947-6C1F-4675-B15E-C4704917D97B}" srcId="{1AD30E58-1F97-46B2-BD85-AD9B1B404C68}" destId="{4FEE402A-7758-45A8-9DC1-9D4DC28C570B}" srcOrd="0" destOrd="0" parTransId="{5010140F-F86C-4046-9FCF-8E8A34E3681E}" sibTransId="{6F6D2737-D21A-4950-B195-AF3A9FBC3D51}"/>
    <dgm:cxn modelId="{8C5C6C33-25FD-4FAA-A238-76AA24B7BB8D}" type="presOf" srcId="{10187CFF-ACA0-4E73-9953-0FFF9628D9E7}" destId="{B8567F6E-C2D4-42F8-9E7A-0D475422CE8F}" srcOrd="0" destOrd="0" presId="urn:microsoft.com/office/officeart/2005/8/layout/vList2"/>
    <dgm:cxn modelId="{F80D00F1-168F-4C92-AB44-93C59A362004}" srcId="{1AD30E58-1F97-46B2-BD85-AD9B1B404C68}" destId="{56CF8E8B-F58D-4314-9AB8-DACDE1483FCB}" srcOrd="5" destOrd="0" parTransId="{34B4C075-D63F-4CA3-9990-74CA1E09A5A9}" sibTransId="{768491CF-5F8E-4293-8BE1-1B5987C4E7CA}"/>
    <dgm:cxn modelId="{DD0BB01A-7EED-4E27-964C-AB1C822ECE6C}" type="presOf" srcId="{1AD30E58-1F97-46B2-BD85-AD9B1B404C68}" destId="{6111070D-935A-41B8-A368-2070F42BFDFF}" srcOrd="0" destOrd="0" presId="urn:microsoft.com/office/officeart/2005/8/layout/vList2"/>
    <dgm:cxn modelId="{BB1AA4CC-3C63-495A-8B47-F4B765E56768}" type="presParOf" srcId="{6111070D-935A-41B8-A368-2070F42BFDFF}" destId="{A14F6308-A04F-4AC4-8C6C-1E9DD7636D78}" srcOrd="0" destOrd="0" presId="urn:microsoft.com/office/officeart/2005/8/layout/vList2"/>
    <dgm:cxn modelId="{F06ADADF-8C23-4DB8-8101-5B015CBEABDA}" type="presParOf" srcId="{6111070D-935A-41B8-A368-2070F42BFDFF}" destId="{C24BD587-AC03-47F5-B9CA-B574E1DB81EC}" srcOrd="1" destOrd="0" presId="urn:microsoft.com/office/officeart/2005/8/layout/vList2"/>
    <dgm:cxn modelId="{ACE58CF3-F6B2-40B5-BADC-B9A2FDF27D72}" type="presParOf" srcId="{6111070D-935A-41B8-A368-2070F42BFDFF}" destId="{FF109A14-F74B-4D19-A331-02A87494777E}" srcOrd="2" destOrd="0" presId="urn:microsoft.com/office/officeart/2005/8/layout/vList2"/>
    <dgm:cxn modelId="{83A8423A-F762-45EE-8825-3BFA4CC020EB}" type="presParOf" srcId="{6111070D-935A-41B8-A368-2070F42BFDFF}" destId="{B14F0EE5-CF2B-4013-A631-107DC4A7EFCC}" srcOrd="3" destOrd="0" presId="urn:microsoft.com/office/officeart/2005/8/layout/vList2"/>
    <dgm:cxn modelId="{ABF544E7-6EA5-4C1A-AE50-06B7114CC0F0}" type="presParOf" srcId="{6111070D-935A-41B8-A368-2070F42BFDFF}" destId="{294826B1-2C4C-44F3-BD78-3DAB0008C9DA}" srcOrd="4" destOrd="0" presId="urn:microsoft.com/office/officeart/2005/8/layout/vList2"/>
    <dgm:cxn modelId="{56A34149-C257-4601-8E71-BAEA57CD1DC5}" type="presParOf" srcId="{6111070D-935A-41B8-A368-2070F42BFDFF}" destId="{E20F585E-4F16-484F-AA36-C63377C5898C}" srcOrd="5" destOrd="0" presId="urn:microsoft.com/office/officeart/2005/8/layout/vList2"/>
    <dgm:cxn modelId="{39024343-9DA5-435C-94D6-13A7F9DC4CCE}" type="presParOf" srcId="{6111070D-935A-41B8-A368-2070F42BFDFF}" destId="{8B48E01E-2B0B-44E4-823E-FF023D85F6AD}" srcOrd="6" destOrd="0" presId="urn:microsoft.com/office/officeart/2005/8/layout/vList2"/>
    <dgm:cxn modelId="{E3BE0B0D-38AC-4EB7-9184-7914E452C923}" type="presParOf" srcId="{6111070D-935A-41B8-A368-2070F42BFDFF}" destId="{3BAA8E67-8837-4ED9-9DB6-D14C772A6BBD}" srcOrd="7" destOrd="0" presId="urn:microsoft.com/office/officeart/2005/8/layout/vList2"/>
    <dgm:cxn modelId="{AB5BE5AE-F04F-4089-A713-A172E49724F3}" type="presParOf" srcId="{6111070D-935A-41B8-A368-2070F42BFDFF}" destId="{B8567F6E-C2D4-42F8-9E7A-0D475422CE8F}" srcOrd="8" destOrd="0" presId="urn:microsoft.com/office/officeart/2005/8/layout/vList2"/>
    <dgm:cxn modelId="{41B813D0-C82B-43E0-AE25-12F6AA0732BB}" type="presParOf" srcId="{6111070D-935A-41B8-A368-2070F42BFDFF}" destId="{17134D2F-8504-40A3-B3E8-1B70814C26A8}" srcOrd="9" destOrd="0" presId="urn:microsoft.com/office/officeart/2005/8/layout/vList2"/>
    <dgm:cxn modelId="{7C17D9B2-56B7-4B9E-8F58-F5960A39E4C1}" type="presParOf" srcId="{6111070D-935A-41B8-A368-2070F42BFDFF}" destId="{0BCBFFD2-FC24-46CD-9094-9D2A43167D4E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50408E6A-910B-4F18-950E-B10CB6DE176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C55C48A8-0ABA-4620-8853-92A45A9BA43C}">
      <dgm:prSet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0"/>
          <a:r>
            <a:rPr lang="uk-UA" sz="2200" dirty="0" smtClean="0"/>
            <a:t>Про ефективність будь-яких досліджень можна робити висновки лише після їхнього завершення й впровадження, тобто тоді, коли вони починають давати віддачу для народного господарства.</a:t>
          </a:r>
          <a:endParaRPr lang="uk-UA" sz="2200" dirty="0"/>
        </a:p>
      </dgm:t>
    </dgm:pt>
    <dgm:pt modelId="{D5B8A6FA-F451-40F8-9020-699CF42E4ADA}" type="parTrans" cxnId="{05EADC9B-B0C2-412F-B6EB-9E46E6533D0F}">
      <dgm:prSet/>
      <dgm:spPr/>
      <dgm:t>
        <a:bodyPr/>
        <a:lstStyle/>
        <a:p>
          <a:endParaRPr lang="uk-UA"/>
        </a:p>
      </dgm:t>
    </dgm:pt>
    <dgm:pt modelId="{8B0978AE-F2D9-4FC1-A6CE-B75DE1FBD6F9}" type="sibTrans" cxnId="{05EADC9B-B0C2-412F-B6EB-9E46E6533D0F}">
      <dgm:prSet/>
      <dgm:spPr/>
      <dgm:t>
        <a:bodyPr/>
        <a:lstStyle/>
        <a:p>
          <a:endParaRPr lang="uk-UA"/>
        </a:p>
      </dgm:t>
    </dgm:pt>
    <dgm:pt modelId="{628214EB-15CB-4DEE-87D0-5C6B3137B21B}" type="pres">
      <dgm:prSet presAssocID="{50408E6A-910B-4F18-950E-B10CB6DE176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8C7A653F-E83F-4D8D-AAF7-26989470B043}" type="pres">
      <dgm:prSet presAssocID="{C55C48A8-0ABA-4620-8853-92A45A9BA43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C1364735-AD17-425D-B385-AEE766428C82}" type="presOf" srcId="{50408E6A-910B-4F18-950E-B10CB6DE1764}" destId="{628214EB-15CB-4DEE-87D0-5C6B3137B21B}" srcOrd="0" destOrd="0" presId="urn:microsoft.com/office/officeart/2005/8/layout/vList2"/>
    <dgm:cxn modelId="{B16652F5-72EA-456A-BA78-CA06ED7CA9DD}" type="presOf" srcId="{C55C48A8-0ABA-4620-8853-92A45A9BA43C}" destId="{8C7A653F-E83F-4D8D-AAF7-26989470B043}" srcOrd="0" destOrd="0" presId="urn:microsoft.com/office/officeart/2005/8/layout/vList2"/>
    <dgm:cxn modelId="{05EADC9B-B0C2-412F-B6EB-9E46E6533D0F}" srcId="{50408E6A-910B-4F18-950E-B10CB6DE1764}" destId="{C55C48A8-0ABA-4620-8853-92A45A9BA43C}" srcOrd="0" destOrd="0" parTransId="{D5B8A6FA-F451-40F8-9020-699CF42E4ADA}" sibTransId="{8B0978AE-F2D9-4FC1-A6CE-B75DE1FBD6F9}"/>
    <dgm:cxn modelId="{50858DA5-65F6-41D8-B0F5-1B546D6C5689}" type="presParOf" srcId="{628214EB-15CB-4DEE-87D0-5C6B3137B21B}" destId="{8C7A653F-E83F-4D8D-AAF7-26989470B04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214CD36A-CDCA-4CD5-8F7B-C9DAAC60434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A18CC638-EF0A-4695-8BFC-154592F37A12}">
      <dgm:prSet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0"/>
          <a:r>
            <a:rPr lang="uk-UA" dirty="0" smtClean="0"/>
            <a:t>Великого значення набуває фактор часу. Тому тривалість розроблення прикладних тем по можливості повинна бути коротшою. Кращим є такий варіант, коли тривалість їхньої розробки не перевищує трьох років. Для більшості прикладних досліджень імовірність отримання ефекту в народному господарстві у цей час перевищує </a:t>
          </a:r>
          <a:r>
            <a:rPr lang="uk-UA" b="1" dirty="0" smtClean="0"/>
            <a:t>80%.</a:t>
          </a:r>
          <a:endParaRPr lang="uk-UA" b="1" dirty="0"/>
        </a:p>
      </dgm:t>
    </dgm:pt>
    <dgm:pt modelId="{59634B94-78F7-49A4-88C4-3D33CACD8D78}" type="parTrans" cxnId="{C676B2AF-93E0-4C53-862E-9165C23D4A67}">
      <dgm:prSet/>
      <dgm:spPr/>
      <dgm:t>
        <a:bodyPr/>
        <a:lstStyle/>
        <a:p>
          <a:endParaRPr lang="uk-UA"/>
        </a:p>
      </dgm:t>
    </dgm:pt>
    <dgm:pt modelId="{81EB2FAF-FCF6-4A66-86CA-86EF95D5D1DE}" type="sibTrans" cxnId="{C676B2AF-93E0-4C53-862E-9165C23D4A67}">
      <dgm:prSet/>
      <dgm:spPr/>
      <dgm:t>
        <a:bodyPr/>
        <a:lstStyle/>
        <a:p>
          <a:endParaRPr lang="uk-UA"/>
        </a:p>
      </dgm:t>
    </dgm:pt>
    <dgm:pt modelId="{142EB215-F600-4694-A7B7-E8F977F3B5F4}" type="pres">
      <dgm:prSet presAssocID="{214CD36A-CDCA-4CD5-8F7B-C9DAAC60434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997746ED-A729-4D21-9229-9A78BDBB243A}" type="pres">
      <dgm:prSet presAssocID="{A18CC638-EF0A-4695-8BFC-154592F37A1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DDCFD471-EC92-42D3-BD82-F1A3F0AFAE4C}" type="presOf" srcId="{A18CC638-EF0A-4695-8BFC-154592F37A12}" destId="{997746ED-A729-4D21-9229-9A78BDBB243A}" srcOrd="0" destOrd="0" presId="urn:microsoft.com/office/officeart/2005/8/layout/vList2"/>
    <dgm:cxn modelId="{C676B2AF-93E0-4C53-862E-9165C23D4A67}" srcId="{214CD36A-CDCA-4CD5-8F7B-C9DAAC604340}" destId="{A18CC638-EF0A-4695-8BFC-154592F37A12}" srcOrd="0" destOrd="0" parTransId="{59634B94-78F7-49A4-88C4-3D33CACD8D78}" sibTransId="{81EB2FAF-FCF6-4A66-86CA-86EF95D5D1DE}"/>
    <dgm:cxn modelId="{8A2520CD-66E1-467E-BFA3-FD471D3B571F}" type="presOf" srcId="{214CD36A-CDCA-4CD5-8F7B-C9DAAC604340}" destId="{142EB215-F600-4694-A7B7-E8F977F3B5F4}" srcOrd="0" destOrd="0" presId="urn:microsoft.com/office/officeart/2005/8/layout/vList2"/>
    <dgm:cxn modelId="{FF6A1E9F-BA14-41E1-B7E5-80EF2B15AD53}" type="presParOf" srcId="{142EB215-F600-4694-A7B7-E8F977F3B5F4}" destId="{997746ED-A729-4D21-9229-9A78BDBB243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4277B107-5B17-4530-9AFC-0A6FA58D8F9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CA4D5E86-83C5-48F7-9295-05709917E801}">
      <dgm:prSet phldrT="[Текст]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smtClean="0"/>
            <a:t>Попередній економічний ефект </a:t>
          </a:r>
          <a:endParaRPr lang="uk-UA"/>
        </a:p>
      </dgm:t>
    </dgm:pt>
    <dgm:pt modelId="{A5763EAD-E6DB-4AF7-9526-F9BB8BC1CA8B}" type="parTrans" cxnId="{E4C128A6-842C-4056-90D2-4A3F5C00D14D}">
      <dgm:prSet/>
      <dgm:spPr/>
      <dgm:t>
        <a:bodyPr/>
        <a:lstStyle/>
        <a:p>
          <a:endParaRPr lang="uk-UA"/>
        </a:p>
      </dgm:t>
    </dgm:pt>
    <dgm:pt modelId="{49C28BAD-030F-496C-8391-17B44D7FBDCC}" type="sibTrans" cxnId="{E4C128A6-842C-4056-90D2-4A3F5C00D14D}">
      <dgm:prSet/>
      <dgm:spPr/>
      <dgm:t>
        <a:bodyPr/>
        <a:lstStyle/>
        <a:p>
          <a:endParaRPr lang="uk-UA"/>
        </a:p>
      </dgm:t>
    </dgm:pt>
    <dgm:pt modelId="{6DBAE117-3098-4116-8353-6B1203BA1B37}">
      <dgm:prSet phldrT="[Текст]"/>
      <dgm:spPr>
        <a:solidFill>
          <a:schemeClr val="accent6">
            <a:lumMod val="40000"/>
            <a:lumOff val="6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dirty="0" smtClean="0"/>
            <a:t>встановлюється при обґрунтуванні теми наукового дослідження та включенні її до плану робіт. Розраховують його за орієнтовними, укрупненими показниками з урахуванням прогнозованого обсягу впровадження результатів досліджень у групу підприємств даної галузі.</a:t>
          </a:r>
          <a:endParaRPr lang="uk-UA" dirty="0"/>
        </a:p>
      </dgm:t>
    </dgm:pt>
    <dgm:pt modelId="{29D311E0-1FAA-4D68-A54D-3D6BB20DB9CF}" type="parTrans" cxnId="{77E4F1AA-BEC9-4E18-97A6-72AFFB4AA1A6}">
      <dgm:prSet/>
      <dgm:spPr/>
      <dgm:t>
        <a:bodyPr/>
        <a:lstStyle/>
        <a:p>
          <a:endParaRPr lang="uk-UA"/>
        </a:p>
      </dgm:t>
    </dgm:pt>
    <dgm:pt modelId="{3652854F-3CE7-4428-85F6-98CD001A35EF}" type="sibTrans" cxnId="{77E4F1AA-BEC9-4E18-97A6-72AFFB4AA1A6}">
      <dgm:prSet/>
      <dgm:spPr/>
      <dgm:t>
        <a:bodyPr/>
        <a:lstStyle/>
        <a:p>
          <a:endParaRPr lang="uk-UA"/>
        </a:p>
      </dgm:t>
    </dgm:pt>
    <dgm:pt modelId="{7853C31C-92B1-441E-AEFF-6A87F2A1B841}">
      <dgm:prSet phldrT="[Текст]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dirty="0" smtClean="0"/>
            <a:t>Очікуваний економічний ефект</a:t>
          </a:r>
          <a:endParaRPr lang="uk-UA" dirty="0"/>
        </a:p>
      </dgm:t>
    </dgm:pt>
    <dgm:pt modelId="{1826D457-CE4E-4E39-8FAF-3A629BB08CC7}" type="parTrans" cxnId="{3A46E3B6-B026-47DC-951E-7CD921F16F65}">
      <dgm:prSet/>
      <dgm:spPr/>
      <dgm:t>
        <a:bodyPr/>
        <a:lstStyle/>
        <a:p>
          <a:endParaRPr lang="uk-UA"/>
        </a:p>
      </dgm:t>
    </dgm:pt>
    <dgm:pt modelId="{8822E939-33B9-4C32-B9C4-6BC8879F4EE9}" type="sibTrans" cxnId="{3A46E3B6-B026-47DC-951E-7CD921F16F65}">
      <dgm:prSet/>
      <dgm:spPr/>
      <dgm:t>
        <a:bodyPr/>
        <a:lstStyle/>
        <a:p>
          <a:endParaRPr lang="uk-UA"/>
        </a:p>
      </dgm:t>
    </dgm:pt>
    <dgm:pt modelId="{23C1A675-8CF2-47B1-9CCC-099B21D8D875}">
      <dgm:prSet phldrT="[Текст]"/>
      <dgm:spPr>
        <a:solidFill>
          <a:schemeClr val="accent6">
            <a:lumMod val="40000"/>
            <a:lumOff val="6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dirty="0" smtClean="0"/>
            <a:t>обчислюють у процесі виконання НДР. Його умовно відносять (прогнозують) до певного періоду (року) впровадження продукції у виробництво. Очікувана економія — більш точний економічний критерій порівняно з попередньою економією, хоча в деяких випадках вона є також орієнтовним показником, оскільки обсяг впровадження можна визначити лише орієнтовно. Очікуваний ефект обчислюють не тільки на один рік, але й на більш тривалий період (інтегральний результат). Орієнтовно такий період становить до 10 років від початку впровадження для нових матеріалів і до 5 років для конструкцій, приладів, технологічних процесів.</a:t>
          </a:r>
          <a:endParaRPr lang="uk-UA" dirty="0"/>
        </a:p>
      </dgm:t>
    </dgm:pt>
    <dgm:pt modelId="{091D7681-22B4-4D05-A541-5C7B36340ED1}" type="parTrans" cxnId="{564169C3-437F-4D8B-A3AE-A88A719EFCD6}">
      <dgm:prSet/>
      <dgm:spPr/>
      <dgm:t>
        <a:bodyPr/>
        <a:lstStyle/>
        <a:p>
          <a:endParaRPr lang="uk-UA"/>
        </a:p>
      </dgm:t>
    </dgm:pt>
    <dgm:pt modelId="{570F5CF5-0EB9-4D76-8E1E-5286FFE0C775}" type="sibTrans" cxnId="{564169C3-437F-4D8B-A3AE-A88A719EFCD6}">
      <dgm:prSet/>
      <dgm:spPr/>
      <dgm:t>
        <a:bodyPr/>
        <a:lstStyle/>
        <a:p>
          <a:endParaRPr lang="uk-UA"/>
        </a:p>
      </dgm:t>
    </dgm:pt>
    <dgm:pt modelId="{051CA42D-B99B-4FC6-BC52-6C0E892E76AA}" type="pres">
      <dgm:prSet presAssocID="{4277B107-5B17-4530-9AFC-0A6FA58D8F9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506E9F20-7054-4E5E-AC08-C18F71AB950E}" type="pres">
      <dgm:prSet presAssocID="{CA4D5E86-83C5-48F7-9295-05709917E80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BADF456-D850-4311-AD31-6AD54B3F60E1}" type="pres">
      <dgm:prSet presAssocID="{CA4D5E86-83C5-48F7-9295-05709917E801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6A2E55D-DEEB-4E80-9826-03B8CD91420A}" type="pres">
      <dgm:prSet presAssocID="{7853C31C-92B1-441E-AEFF-6A87F2A1B841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792F324-C77F-4499-891D-CC4B71BDE63C}" type="pres">
      <dgm:prSet presAssocID="{7853C31C-92B1-441E-AEFF-6A87F2A1B841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3A46E3B6-B026-47DC-951E-7CD921F16F65}" srcId="{4277B107-5B17-4530-9AFC-0A6FA58D8F9A}" destId="{7853C31C-92B1-441E-AEFF-6A87F2A1B841}" srcOrd="1" destOrd="0" parTransId="{1826D457-CE4E-4E39-8FAF-3A629BB08CC7}" sibTransId="{8822E939-33B9-4C32-B9C4-6BC8879F4EE9}"/>
    <dgm:cxn modelId="{942327B3-C8AD-4DAC-887A-DC5575ABCF88}" type="presOf" srcId="{23C1A675-8CF2-47B1-9CCC-099B21D8D875}" destId="{0792F324-C77F-4499-891D-CC4B71BDE63C}" srcOrd="0" destOrd="0" presId="urn:microsoft.com/office/officeart/2005/8/layout/vList2"/>
    <dgm:cxn modelId="{59E9D7C7-E137-49C4-A312-5F9833C01300}" type="presOf" srcId="{4277B107-5B17-4530-9AFC-0A6FA58D8F9A}" destId="{051CA42D-B99B-4FC6-BC52-6C0E892E76AA}" srcOrd="0" destOrd="0" presId="urn:microsoft.com/office/officeart/2005/8/layout/vList2"/>
    <dgm:cxn modelId="{564169C3-437F-4D8B-A3AE-A88A719EFCD6}" srcId="{7853C31C-92B1-441E-AEFF-6A87F2A1B841}" destId="{23C1A675-8CF2-47B1-9CCC-099B21D8D875}" srcOrd="0" destOrd="0" parTransId="{091D7681-22B4-4D05-A541-5C7B36340ED1}" sibTransId="{570F5CF5-0EB9-4D76-8E1E-5286FFE0C775}"/>
    <dgm:cxn modelId="{E4C128A6-842C-4056-90D2-4A3F5C00D14D}" srcId="{4277B107-5B17-4530-9AFC-0A6FA58D8F9A}" destId="{CA4D5E86-83C5-48F7-9295-05709917E801}" srcOrd="0" destOrd="0" parTransId="{A5763EAD-E6DB-4AF7-9526-F9BB8BC1CA8B}" sibTransId="{49C28BAD-030F-496C-8391-17B44D7FBDCC}"/>
    <dgm:cxn modelId="{2B93AAC4-575B-431A-97B2-482D24D16926}" type="presOf" srcId="{7853C31C-92B1-441E-AEFF-6A87F2A1B841}" destId="{36A2E55D-DEEB-4E80-9826-03B8CD91420A}" srcOrd="0" destOrd="0" presId="urn:microsoft.com/office/officeart/2005/8/layout/vList2"/>
    <dgm:cxn modelId="{77E4F1AA-BEC9-4E18-97A6-72AFFB4AA1A6}" srcId="{CA4D5E86-83C5-48F7-9295-05709917E801}" destId="{6DBAE117-3098-4116-8353-6B1203BA1B37}" srcOrd="0" destOrd="0" parTransId="{29D311E0-1FAA-4D68-A54D-3D6BB20DB9CF}" sibTransId="{3652854F-3CE7-4428-85F6-98CD001A35EF}"/>
    <dgm:cxn modelId="{26D28796-E258-4704-9BAD-0EDD4BE44133}" type="presOf" srcId="{6DBAE117-3098-4116-8353-6B1203BA1B37}" destId="{DBADF456-D850-4311-AD31-6AD54B3F60E1}" srcOrd="0" destOrd="0" presId="urn:microsoft.com/office/officeart/2005/8/layout/vList2"/>
    <dgm:cxn modelId="{7B0C6583-29C4-45AB-9AB5-C763EF17F1B9}" type="presOf" srcId="{CA4D5E86-83C5-48F7-9295-05709917E801}" destId="{506E9F20-7054-4E5E-AC08-C18F71AB950E}" srcOrd="0" destOrd="0" presId="urn:microsoft.com/office/officeart/2005/8/layout/vList2"/>
    <dgm:cxn modelId="{B1963C9C-E6FF-4D64-91AA-419679B37A20}" type="presParOf" srcId="{051CA42D-B99B-4FC6-BC52-6C0E892E76AA}" destId="{506E9F20-7054-4E5E-AC08-C18F71AB950E}" srcOrd="0" destOrd="0" presId="urn:microsoft.com/office/officeart/2005/8/layout/vList2"/>
    <dgm:cxn modelId="{CAEC0271-8AE6-42BD-9545-45F7005D6937}" type="presParOf" srcId="{051CA42D-B99B-4FC6-BC52-6C0E892E76AA}" destId="{DBADF456-D850-4311-AD31-6AD54B3F60E1}" srcOrd="1" destOrd="0" presId="urn:microsoft.com/office/officeart/2005/8/layout/vList2"/>
    <dgm:cxn modelId="{87D7CD3F-11BB-41A4-8115-207CC936FA49}" type="presParOf" srcId="{051CA42D-B99B-4FC6-BC52-6C0E892E76AA}" destId="{36A2E55D-DEEB-4E80-9826-03B8CD91420A}" srcOrd="2" destOrd="0" presId="urn:microsoft.com/office/officeart/2005/8/layout/vList2"/>
    <dgm:cxn modelId="{F1056DCB-75FD-457E-BCBA-8A39A9B1443E}" type="presParOf" srcId="{051CA42D-B99B-4FC6-BC52-6C0E892E76AA}" destId="{0792F324-C77F-4499-891D-CC4B71BDE63C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B90D65D-B5A6-469A-941E-6C9A1E018AED}" type="doc">
      <dgm:prSet loTypeId="urn:microsoft.com/office/officeart/2005/8/layout/hProcess9" loCatId="process" qsTypeId="urn:microsoft.com/office/officeart/2005/8/quickstyle/3d5" qsCatId="3D" csTypeId="urn:microsoft.com/office/officeart/2005/8/colors/accent1_3" csCatId="accent1" phldr="1"/>
      <dgm:spPr/>
    </dgm:pt>
    <dgm:pt modelId="{6462FCB8-8CA2-4943-95B4-B10CD53B7D02}">
      <dgm:prSet phldrT="[Текст]"/>
      <dgm:spPr/>
      <dgm:t>
        <a:bodyPr/>
        <a:lstStyle/>
        <a:p>
          <a:r>
            <a:rPr lang="uk-UA" b="1" i="1" dirty="0" smtClean="0"/>
            <a:t>Проблема </a:t>
          </a:r>
          <a:endParaRPr lang="uk-UA" b="1" i="1" dirty="0"/>
        </a:p>
      </dgm:t>
    </dgm:pt>
    <dgm:pt modelId="{2ED1D661-CEEC-432F-91D0-A738F58E9F3C}" type="parTrans" cxnId="{F161A800-464C-453D-9FE6-A524F34FD6CC}">
      <dgm:prSet/>
      <dgm:spPr/>
      <dgm:t>
        <a:bodyPr/>
        <a:lstStyle/>
        <a:p>
          <a:endParaRPr lang="uk-UA"/>
        </a:p>
      </dgm:t>
    </dgm:pt>
    <dgm:pt modelId="{63F9FEEF-05D0-4BE5-856D-BA69D4341233}" type="sibTrans" cxnId="{F161A800-464C-453D-9FE6-A524F34FD6CC}">
      <dgm:prSet/>
      <dgm:spPr/>
      <dgm:t>
        <a:bodyPr/>
        <a:lstStyle/>
        <a:p>
          <a:endParaRPr lang="uk-UA"/>
        </a:p>
      </dgm:t>
    </dgm:pt>
    <dgm:pt modelId="{0C29B838-7C31-417A-91ED-7818943BD2FD}">
      <dgm:prSet phldrT="[Текст]"/>
      <dgm:spPr/>
      <dgm:t>
        <a:bodyPr/>
        <a:lstStyle/>
        <a:p>
          <a:r>
            <a:rPr lang="uk-UA" b="1" i="1" dirty="0" smtClean="0"/>
            <a:t>Гіпотеза </a:t>
          </a:r>
          <a:endParaRPr lang="uk-UA" b="1" i="1" dirty="0"/>
        </a:p>
      </dgm:t>
    </dgm:pt>
    <dgm:pt modelId="{FA8C0C0B-D924-4D5C-99BC-41CB340BD0C2}" type="parTrans" cxnId="{3A5184D3-BC8B-456C-B551-38DFCE6052F9}">
      <dgm:prSet/>
      <dgm:spPr/>
      <dgm:t>
        <a:bodyPr/>
        <a:lstStyle/>
        <a:p>
          <a:endParaRPr lang="uk-UA"/>
        </a:p>
      </dgm:t>
    </dgm:pt>
    <dgm:pt modelId="{A2567070-4EB5-4285-B0D7-AECB64183A8C}" type="sibTrans" cxnId="{3A5184D3-BC8B-456C-B551-38DFCE6052F9}">
      <dgm:prSet/>
      <dgm:spPr/>
      <dgm:t>
        <a:bodyPr/>
        <a:lstStyle/>
        <a:p>
          <a:endParaRPr lang="uk-UA"/>
        </a:p>
      </dgm:t>
    </dgm:pt>
    <dgm:pt modelId="{6E966258-E5A0-410C-9F88-3074C735F75E}">
      <dgm:prSet phldrT="[Текст]"/>
      <dgm:spPr/>
      <dgm:t>
        <a:bodyPr/>
        <a:lstStyle/>
        <a:p>
          <a:r>
            <a:rPr lang="uk-UA" b="1" i="1" dirty="0" smtClean="0"/>
            <a:t>Теорія</a:t>
          </a:r>
          <a:endParaRPr lang="uk-UA" b="1" i="1" dirty="0"/>
        </a:p>
      </dgm:t>
    </dgm:pt>
    <dgm:pt modelId="{4150CA33-48E8-4871-9E82-94374ABA36BE}" type="parTrans" cxnId="{380E71C4-C093-4923-9F41-ED5FA2BC474D}">
      <dgm:prSet/>
      <dgm:spPr/>
      <dgm:t>
        <a:bodyPr/>
        <a:lstStyle/>
        <a:p>
          <a:endParaRPr lang="uk-UA"/>
        </a:p>
      </dgm:t>
    </dgm:pt>
    <dgm:pt modelId="{A3B71034-790B-499F-B4D2-B51FA9B436D7}" type="sibTrans" cxnId="{380E71C4-C093-4923-9F41-ED5FA2BC474D}">
      <dgm:prSet/>
      <dgm:spPr/>
      <dgm:t>
        <a:bodyPr/>
        <a:lstStyle/>
        <a:p>
          <a:endParaRPr lang="uk-UA"/>
        </a:p>
      </dgm:t>
    </dgm:pt>
    <dgm:pt modelId="{F0BB9A76-7928-4A7C-A048-A28584D91DE1}" type="pres">
      <dgm:prSet presAssocID="{BB90D65D-B5A6-469A-941E-6C9A1E018AED}" presName="CompostProcess" presStyleCnt="0">
        <dgm:presLayoutVars>
          <dgm:dir/>
          <dgm:resizeHandles val="exact"/>
        </dgm:presLayoutVars>
      </dgm:prSet>
      <dgm:spPr/>
    </dgm:pt>
    <dgm:pt modelId="{094A638D-D98D-4A66-9457-4B2F91366D44}" type="pres">
      <dgm:prSet presAssocID="{BB90D65D-B5A6-469A-941E-6C9A1E018AED}" presName="arrow" presStyleLbl="bgShp" presStyleIdx="0" presStyleCnt="1"/>
      <dgm:spPr/>
    </dgm:pt>
    <dgm:pt modelId="{14B550E3-BA3D-4B6A-AC16-0AB6BECF369F}" type="pres">
      <dgm:prSet presAssocID="{BB90D65D-B5A6-469A-941E-6C9A1E018AED}" presName="linearProcess" presStyleCnt="0"/>
      <dgm:spPr/>
    </dgm:pt>
    <dgm:pt modelId="{868FF871-BD45-414E-966B-6CB4A9210CB3}" type="pres">
      <dgm:prSet presAssocID="{6462FCB8-8CA2-4943-95B4-B10CD53B7D02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0DD205F-C738-40A0-BDF5-6349AB6BB47F}" type="pres">
      <dgm:prSet presAssocID="{63F9FEEF-05D0-4BE5-856D-BA69D4341233}" presName="sibTrans" presStyleCnt="0"/>
      <dgm:spPr/>
    </dgm:pt>
    <dgm:pt modelId="{12D8ADDE-E543-4D1A-A6E9-444468B3EA45}" type="pres">
      <dgm:prSet presAssocID="{0C29B838-7C31-417A-91ED-7818943BD2FD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2840D65-E1FF-4866-87BC-3E8BA75331F9}" type="pres">
      <dgm:prSet presAssocID="{A2567070-4EB5-4285-B0D7-AECB64183A8C}" presName="sibTrans" presStyleCnt="0"/>
      <dgm:spPr/>
    </dgm:pt>
    <dgm:pt modelId="{4D2C3899-5654-4455-9F3D-D62CC817BEE6}" type="pres">
      <dgm:prSet presAssocID="{6E966258-E5A0-410C-9F88-3074C735F75E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3A5184D3-BC8B-456C-B551-38DFCE6052F9}" srcId="{BB90D65D-B5A6-469A-941E-6C9A1E018AED}" destId="{0C29B838-7C31-417A-91ED-7818943BD2FD}" srcOrd="1" destOrd="0" parTransId="{FA8C0C0B-D924-4D5C-99BC-41CB340BD0C2}" sibTransId="{A2567070-4EB5-4285-B0D7-AECB64183A8C}"/>
    <dgm:cxn modelId="{71450D43-EDE9-4B00-89D5-99CC733DF16B}" type="presOf" srcId="{6462FCB8-8CA2-4943-95B4-B10CD53B7D02}" destId="{868FF871-BD45-414E-966B-6CB4A9210CB3}" srcOrd="0" destOrd="0" presId="urn:microsoft.com/office/officeart/2005/8/layout/hProcess9"/>
    <dgm:cxn modelId="{1628B9CA-D214-492F-8369-E9B20C54741A}" type="presOf" srcId="{6E966258-E5A0-410C-9F88-3074C735F75E}" destId="{4D2C3899-5654-4455-9F3D-D62CC817BEE6}" srcOrd="0" destOrd="0" presId="urn:microsoft.com/office/officeart/2005/8/layout/hProcess9"/>
    <dgm:cxn modelId="{380E71C4-C093-4923-9F41-ED5FA2BC474D}" srcId="{BB90D65D-B5A6-469A-941E-6C9A1E018AED}" destId="{6E966258-E5A0-410C-9F88-3074C735F75E}" srcOrd="2" destOrd="0" parTransId="{4150CA33-48E8-4871-9E82-94374ABA36BE}" sibTransId="{A3B71034-790B-499F-B4D2-B51FA9B436D7}"/>
    <dgm:cxn modelId="{F161A800-464C-453D-9FE6-A524F34FD6CC}" srcId="{BB90D65D-B5A6-469A-941E-6C9A1E018AED}" destId="{6462FCB8-8CA2-4943-95B4-B10CD53B7D02}" srcOrd="0" destOrd="0" parTransId="{2ED1D661-CEEC-432F-91D0-A738F58E9F3C}" sibTransId="{63F9FEEF-05D0-4BE5-856D-BA69D4341233}"/>
    <dgm:cxn modelId="{CF415E31-F1B0-4750-B714-F89C079813D0}" type="presOf" srcId="{0C29B838-7C31-417A-91ED-7818943BD2FD}" destId="{12D8ADDE-E543-4D1A-A6E9-444468B3EA45}" srcOrd="0" destOrd="0" presId="urn:microsoft.com/office/officeart/2005/8/layout/hProcess9"/>
    <dgm:cxn modelId="{FB057C2F-9011-48A0-A550-361826F3EF87}" type="presOf" srcId="{BB90D65D-B5A6-469A-941E-6C9A1E018AED}" destId="{F0BB9A76-7928-4A7C-A048-A28584D91DE1}" srcOrd="0" destOrd="0" presId="urn:microsoft.com/office/officeart/2005/8/layout/hProcess9"/>
    <dgm:cxn modelId="{BE669C83-3EE4-4ADA-9EBD-DD9A84A875FF}" type="presParOf" srcId="{F0BB9A76-7928-4A7C-A048-A28584D91DE1}" destId="{094A638D-D98D-4A66-9457-4B2F91366D44}" srcOrd="0" destOrd="0" presId="urn:microsoft.com/office/officeart/2005/8/layout/hProcess9"/>
    <dgm:cxn modelId="{D4F31E12-6DB2-468C-935D-7886AF110151}" type="presParOf" srcId="{F0BB9A76-7928-4A7C-A048-A28584D91DE1}" destId="{14B550E3-BA3D-4B6A-AC16-0AB6BECF369F}" srcOrd="1" destOrd="0" presId="urn:microsoft.com/office/officeart/2005/8/layout/hProcess9"/>
    <dgm:cxn modelId="{39A95E77-A2E5-4CA2-84A1-540AB5696C9A}" type="presParOf" srcId="{14B550E3-BA3D-4B6A-AC16-0AB6BECF369F}" destId="{868FF871-BD45-414E-966B-6CB4A9210CB3}" srcOrd="0" destOrd="0" presId="urn:microsoft.com/office/officeart/2005/8/layout/hProcess9"/>
    <dgm:cxn modelId="{4FC5D2F3-F8D4-4A01-BB38-8300A505CC49}" type="presParOf" srcId="{14B550E3-BA3D-4B6A-AC16-0AB6BECF369F}" destId="{B0DD205F-C738-40A0-BDF5-6349AB6BB47F}" srcOrd="1" destOrd="0" presId="urn:microsoft.com/office/officeart/2005/8/layout/hProcess9"/>
    <dgm:cxn modelId="{E9726096-1BA4-416C-8629-B0D509B97651}" type="presParOf" srcId="{14B550E3-BA3D-4B6A-AC16-0AB6BECF369F}" destId="{12D8ADDE-E543-4D1A-A6E9-444468B3EA45}" srcOrd="2" destOrd="0" presId="urn:microsoft.com/office/officeart/2005/8/layout/hProcess9"/>
    <dgm:cxn modelId="{A83858D2-DEA0-4DAA-A085-58452D1269BA}" type="presParOf" srcId="{14B550E3-BA3D-4B6A-AC16-0AB6BECF369F}" destId="{52840D65-E1FF-4866-87BC-3E8BA75331F9}" srcOrd="3" destOrd="0" presId="urn:microsoft.com/office/officeart/2005/8/layout/hProcess9"/>
    <dgm:cxn modelId="{1F6883FC-5A7A-4559-A07C-50203B499D49}" type="presParOf" srcId="{14B550E3-BA3D-4B6A-AC16-0AB6BECF369F}" destId="{4D2C3899-5654-4455-9F3D-D62CC817BEE6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731FA4D7-4E4A-4696-A847-B97D98B3776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C9B26F0F-4C8B-473E-942A-B0BC732132C5}">
      <dgm:prSet phldrT="[Текст]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dirty="0" smtClean="0"/>
            <a:t>Фактичний економічний ефект</a:t>
          </a:r>
          <a:endParaRPr lang="uk-UA" dirty="0"/>
        </a:p>
      </dgm:t>
    </dgm:pt>
    <dgm:pt modelId="{42A35D7B-78C5-4FB6-BF00-49FF47C68B61}" type="parTrans" cxnId="{9716337C-6C86-414E-BA99-280DC4E0981C}">
      <dgm:prSet/>
      <dgm:spPr/>
      <dgm:t>
        <a:bodyPr/>
        <a:lstStyle/>
        <a:p>
          <a:endParaRPr lang="uk-UA"/>
        </a:p>
      </dgm:t>
    </dgm:pt>
    <dgm:pt modelId="{7CF72205-C8C7-4134-944B-D7129AE60932}" type="sibTrans" cxnId="{9716337C-6C86-414E-BA99-280DC4E0981C}">
      <dgm:prSet/>
      <dgm:spPr/>
      <dgm:t>
        <a:bodyPr/>
        <a:lstStyle/>
        <a:p>
          <a:endParaRPr lang="uk-UA"/>
        </a:p>
      </dgm:t>
    </dgm:pt>
    <dgm:pt modelId="{7E02AE67-6303-4E5A-B0A0-A5E3AB9A2B78}" type="pres">
      <dgm:prSet presAssocID="{731FA4D7-4E4A-4696-A847-B97D98B3776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3E3EE32E-164C-4E43-9636-C64BDA02AEBB}" type="pres">
      <dgm:prSet presAssocID="{C9B26F0F-4C8B-473E-942A-B0BC732132C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20ED7F16-A188-47BF-9196-1D421B747A5B}" type="presOf" srcId="{731FA4D7-4E4A-4696-A847-B97D98B37763}" destId="{7E02AE67-6303-4E5A-B0A0-A5E3AB9A2B78}" srcOrd="0" destOrd="0" presId="urn:microsoft.com/office/officeart/2005/8/layout/vList2"/>
    <dgm:cxn modelId="{9716337C-6C86-414E-BA99-280DC4E0981C}" srcId="{731FA4D7-4E4A-4696-A847-B97D98B37763}" destId="{C9B26F0F-4C8B-473E-942A-B0BC732132C5}" srcOrd="0" destOrd="0" parTransId="{42A35D7B-78C5-4FB6-BF00-49FF47C68B61}" sibTransId="{7CF72205-C8C7-4134-944B-D7129AE60932}"/>
    <dgm:cxn modelId="{BFADA036-3211-47D6-A34E-2F638D7C6E60}" type="presOf" srcId="{C9B26F0F-4C8B-473E-942A-B0BC732132C5}" destId="{3E3EE32E-164C-4E43-9636-C64BDA02AEBB}" srcOrd="0" destOrd="0" presId="urn:microsoft.com/office/officeart/2005/8/layout/vList2"/>
    <dgm:cxn modelId="{33804EED-7F9A-4AAA-8A7A-A8F9877E5BF0}" type="presParOf" srcId="{7E02AE67-6303-4E5A-B0A0-A5E3AB9A2B78}" destId="{3E3EE32E-164C-4E43-9636-C64BDA02AEB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5B00ADAA-D97B-4C46-A269-D2AC5521711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80FE8257-FAE9-48C1-A8B6-FBA5F2825F88}">
      <dgm:prSet custT="1"/>
      <dgm:spPr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0"/>
          <a:r>
            <a:rPr lang="uk-UA" sz="1800" dirty="0" smtClean="0">
              <a:solidFill>
                <a:schemeClr val="tx1"/>
              </a:solidFill>
            </a:rPr>
            <a:t>Визначається після впровадження наукових розробок у виробництво, але не раніше, ніж через рік. Розрахунок його роблять за фактичними витратами на наукові дослідження й впровадження з обліком конкретних вартісних показників даної галузі (підприємства), де впроваджені наукові розробки. Фактична економія майже завжди трохи нижча очікуваної: очікувану визначають НДІ орієнтовно (іноді із завищенням), фактичну - підприємства, на яких здійснюється впровадження.</a:t>
          </a:r>
          <a:endParaRPr lang="uk-UA" sz="1800" dirty="0">
            <a:solidFill>
              <a:schemeClr val="tx1"/>
            </a:solidFill>
          </a:endParaRPr>
        </a:p>
      </dgm:t>
    </dgm:pt>
    <dgm:pt modelId="{2AE5663E-A229-4B52-A78B-E252B72FBBCA}" type="parTrans" cxnId="{CE9E88DA-E2AE-40CA-81F0-ADAADC2E0EC3}">
      <dgm:prSet/>
      <dgm:spPr/>
      <dgm:t>
        <a:bodyPr/>
        <a:lstStyle/>
        <a:p>
          <a:endParaRPr lang="uk-UA"/>
        </a:p>
      </dgm:t>
    </dgm:pt>
    <dgm:pt modelId="{FC1B70A6-4B0B-498E-AE7D-C3754ADD8667}" type="sibTrans" cxnId="{CE9E88DA-E2AE-40CA-81F0-ADAADC2E0EC3}">
      <dgm:prSet/>
      <dgm:spPr/>
      <dgm:t>
        <a:bodyPr/>
        <a:lstStyle/>
        <a:p>
          <a:endParaRPr lang="uk-UA"/>
        </a:p>
      </dgm:t>
    </dgm:pt>
    <dgm:pt modelId="{D71269E6-F2BE-43FA-8761-0B9FB9908ADE}">
      <dgm:prSet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0"/>
          <a:r>
            <a:rPr lang="uk-UA" sz="2400" b="1" dirty="0" smtClean="0"/>
            <a:t>Найбільш достовірним критерієм економічної ефективності наукових досліджень є фактична економія від впровадження. </a:t>
          </a:r>
          <a:endParaRPr lang="uk-UA" sz="2400" b="1" dirty="0"/>
        </a:p>
      </dgm:t>
    </dgm:pt>
    <dgm:pt modelId="{7655E6C5-EF83-47A0-AFC3-5FB737FCACA2}" type="parTrans" cxnId="{C4EA17A4-8AED-418D-87F0-03C38F0DE30E}">
      <dgm:prSet/>
      <dgm:spPr/>
      <dgm:t>
        <a:bodyPr/>
        <a:lstStyle/>
        <a:p>
          <a:endParaRPr lang="uk-UA"/>
        </a:p>
      </dgm:t>
    </dgm:pt>
    <dgm:pt modelId="{D4CE62F0-A049-4BEB-A867-3FDCD72465A2}" type="sibTrans" cxnId="{C4EA17A4-8AED-418D-87F0-03C38F0DE30E}">
      <dgm:prSet/>
      <dgm:spPr/>
      <dgm:t>
        <a:bodyPr/>
        <a:lstStyle/>
        <a:p>
          <a:endParaRPr lang="uk-UA"/>
        </a:p>
      </dgm:t>
    </dgm:pt>
    <dgm:pt modelId="{E0E05B5D-7BF3-4A00-A331-C3329DB4E69B}" type="pres">
      <dgm:prSet presAssocID="{5B00ADAA-D97B-4C46-A269-D2AC5521711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2A54EB08-D040-49C2-8D9E-24866D968F60}" type="pres">
      <dgm:prSet presAssocID="{80FE8257-FAE9-48C1-A8B6-FBA5F2825F88}" presName="parentText" presStyleLbl="node1" presStyleIdx="0" presStyleCnt="2" custScaleY="147318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55CD5E9-CC5B-4457-B7C2-004C121425A5}" type="pres">
      <dgm:prSet presAssocID="{FC1B70A6-4B0B-498E-AE7D-C3754ADD8667}" presName="spacer" presStyleCnt="0"/>
      <dgm:spPr/>
    </dgm:pt>
    <dgm:pt modelId="{EBB086CD-CD50-4E6C-8D27-316BDE6D55E0}" type="pres">
      <dgm:prSet presAssocID="{D71269E6-F2BE-43FA-8761-0B9FB9908AD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BBD81273-CA0D-48AD-8437-6453C27FC8A9}" type="presOf" srcId="{5B00ADAA-D97B-4C46-A269-D2AC5521711B}" destId="{E0E05B5D-7BF3-4A00-A331-C3329DB4E69B}" srcOrd="0" destOrd="0" presId="urn:microsoft.com/office/officeart/2005/8/layout/vList2"/>
    <dgm:cxn modelId="{12ED5CCA-E27F-4443-B3A7-40BD60F49DB2}" type="presOf" srcId="{D71269E6-F2BE-43FA-8761-0B9FB9908ADE}" destId="{EBB086CD-CD50-4E6C-8D27-316BDE6D55E0}" srcOrd="0" destOrd="0" presId="urn:microsoft.com/office/officeart/2005/8/layout/vList2"/>
    <dgm:cxn modelId="{C4EA17A4-8AED-418D-87F0-03C38F0DE30E}" srcId="{5B00ADAA-D97B-4C46-A269-D2AC5521711B}" destId="{D71269E6-F2BE-43FA-8761-0B9FB9908ADE}" srcOrd="1" destOrd="0" parTransId="{7655E6C5-EF83-47A0-AFC3-5FB737FCACA2}" sibTransId="{D4CE62F0-A049-4BEB-A867-3FDCD72465A2}"/>
    <dgm:cxn modelId="{CE9E88DA-E2AE-40CA-81F0-ADAADC2E0EC3}" srcId="{5B00ADAA-D97B-4C46-A269-D2AC5521711B}" destId="{80FE8257-FAE9-48C1-A8B6-FBA5F2825F88}" srcOrd="0" destOrd="0" parTransId="{2AE5663E-A229-4B52-A78B-E252B72FBBCA}" sibTransId="{FC1B70A6-4B0B-498E-AE7D-C3754ADD8667}"/>
    <dgm:cxn modelId="{3A1F07B3-D777-448A-BDBF-CB4CC34FED6E}" type="presOf" srcId="{80FE8257-FAE9-48C1-A8B6-FBA5F2825F88}" destId="{2A54EB08-D040-49C2-8D9E-24866D968F60}" srcOrd="0" destOrd="0" presId="urn:microsoft.com/office/officeart/2005/8/layout/vList2"/>
    <dgm:cxn modelId="{9421588B-2E7E-420E-AE89-8E8170782230}" type="presParOf" srcId="{E0E05B5D-7BF3-4A00-A331-C3329DB4E69B}" destId="{2A54EB08-D040-49C2-8D9E-24866D968F60}" srcOrd="0" destOrd="0" presId="urn:microsoft.com/office/officeart/2005/8/layout/vList2"/>
    <dgm:cxn modelId="{805CBFC1-6225-493C-B7E6-65376972E754}" type="presParOf" srcId="{E0E05B5D-7BF3-4A00-A331-C3329DB4E69B}" destId="{F55CD5E9-CC5B-4457-B7C2-004C121425A5}" srcOrd="1" destOrd="0" presId="urn:microsoft.com/office/officeart/2005/8/layout/vList2"/>
    <dgm:cxn modelId="{EDB69EA4-7DAA-46CB-ADE5-8A6946E897A5}" type="presParOf" srcId="{E0E05B5D-7BF3-4A00-A331-C3329DB4E69B}" destId="{EBB086CD-CD50-4E6C-8D27-316BDE6D55E0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99DD83D7-2AF4-4054-AE1F-0DC7B957217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E76B6270-497C-4225-8870-4E2CC3AD6DD6}">
      <dgm:prSet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0"/>
          <a:r>
            <a:rPr lang="uk-UA" i="1" dirty="0" smtClean="0"/>
            <a:t>Впровадження</a:t>
          </a:r>
          <a:r>
            <a:rPr lang="uk-UA" dirty="0" smtClean="0"/>
            <a:t> - це досягнення практичного використання прогресивних ідей, винаходів, результатів наукових досліджень (інновацій). Впровадження інновацій вимагає перебудови сформованого виробництва, перепідготовки працівників, капітальних витрат і одночасно пов'язано з ризиком не отримати необхідний результат і зазнати збитків.</a:t>
          </a:r>
          <a:endParaRPr lang="uk-UA" dirty="0"/>
        </a:p>
      </dgm:t>
    </dgm:pt>
    <dgm:pt modelId="{BD423AA5-17E1-4A8F-B313-DB65E8DA724A}" type="parTrans" cxnId="{9AC48A61-4845-4DDB-A0A8-52F72DC5E2EB}">
      <dgm:prSet/>
      <dgm:spPr/>
      <dgm:t>
        <a:bodyPr/>
        <a:lstStyle/>
        <a:p>
          <a:endParaRPr lang="uk-UA"/>
        </a:p>
      </dgm:t>
    </dgm:pt>
    <dgm:pt modelId="{95C16CB4-82A3-4ED3-B7D9-91E74D18FD50}" type="sibTrans" cxnId="{9AC48A61-4845-4DDB-A0A8-52F72DC5E2EB}">
      <dgm:prSet/>
      <dgm:spPr/>
      <dgm:t>
        <a:bodyPr/>
        <a:lstStyle/>
        <a:p>
          <a:endParaRPr lang="uk-UA"/>
        </a:p>
      </dgm:t>
    </dgm:pt>
    <dgm:pt modelId="{391429CF-23F0-4413-BFE5-CE81EDC6EDDE}">
      <dgm:prSet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rtl="0"/>
          <a:r>
            <a:rPr lang="uk-UA" dirty="0" smtClean="0"/>
            <a:t>Замовниками на виконання НДР можуть бути технічні управління міністерств, управління підприємства, НДІ. Підрядниками є науково-дослідні організації, що виконують НДР відповідно до підрядної обопільної угоди. Вони зобов'язані сформулювати пропозицію щодо впровадження розробок. Пропозиції повинні містити технічні умови, технічне завдання, проектну документацію, тимчасову інструкцію, вказівки й т.д.</a:t>
          </a:r>
          <a:endParaRPr lang="uk-UA" dirty="0"/>
        </a:p>
      </dgm:t>
    </dgm:pt>
    <dgm:pt modelId="{5379D6F9-033B-4037-B4D5-F80B0EB14997}" type="parTrans" cxnId="{6B7834B7-69F5-4B9C-8618-DB5392DBD4B5}">
      <dgm:prSet/>
      <dgm:spPr/>
      <dgm:t>
        <a:bodyPr/>
        <a:lstStyle/>
        <a:p>
          <a:endParaRPr lang="uk-UA"/>
        </a:p>
      </dgm:t>
    </dgm:pt>
    <dgm:pt modelId="{F9899A46-C944-4F1D-B488-9B51FA500794}" type="sibTrans" cxnId="{6B7834B7-69F5-4B9C-8618-DB5392DBD4B5}">
      <dgm:prSet/>
      <dgm:spPr/>
      <dgm:t>
        <a:bodyPr/>
        <a:lstStyle/>
        <a:p>
          <a:endParaRPr lang="uk-UA"/>
        </a:p>
      </dgm:t>
    </dgm:pt>
    <dgm:pt modelId="{D9A394F6-A7ED-4894-AE41-E37FD30CC6A2}" type="pres">
      <dgm:prSet presAssocID="{99DD83D7-2AF4-4054-AE1F-0DC7B957217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61DD1005-38AE-4589-85DD-E18E697826F8}" type="pres">
      <dgm:prSet presAssocID="{E76B6270-497C-4225-8870-4E2CC3AD6DD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842825F-85CF-42D3-B50C-7111F3ECA988}" type="pres">
      <dgm:prSet presAssocID="{95C16CB4-82A3-4ED3-B7D9-91E74D18FD50}" presName="spacer" presStyleCnt="0"/>
      <dgm:spPr/>
    </dgm:pt>
    <dgm:pt modelId="{9FE93E64-B380-4418-85D6-6D6B0944183C}" type="pres">
      <dgm:prSet presAssocID="{391429CF-23F0-4413-BFE5-CE81EDC6EDD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C26314DD-B73A-4C5C-8980-82BE49497B86}" type="presOf" srcId="{99DD83D7-2AF4-4054-AE1F-0DC7B9572177}" destId="{D9A394F6-A7ED-4894-AE41-E37FD30CC6A2}" srcOrd="0" destOrd="0" presId="urn:microsoft.com/office/officeart/2005/8/layout/vList2"/>
    <dgm:cxn modelId="{23AC3C1A-C5BB-4447-B045-A7A41CCEBCCD}" type="presOf" srcId="{E76B6270-497C-4225-8870-4E2CC3AD6DD6}" destId="{61DD1005-38AE-4589-85DD-E18E697826F8}" srcOrd="0" destOrd="0" presId="urn:microsoft.com/office/officeart/2005/8/layout/vList2"/>
    <dgm:cxn modelId="{E740A258-CF90-4E00-A6FA-6D976298947A}" type="presOf" srcId="{391429CF-23F0-4413-BFE5-CE81EDC6EDDE}" destId="{9FE93E64-B380-4418-85D6-6D6B0944183C}" srcOrd="0" destOrd="0" presId="urn:microsoft.com/office/officeart/2005/8/layout/vList2"/>
    <dgm:cxn modelId="{6B7834B7-69F5-4B9C-8618-DB5392DBD4B5}" srcId="{99DD83D7-2AF4-4054-AE1F-0DC7B9572177}" destId="{391429CF-23F0-4413-BFE5-CE81EDC6EDDE}" srcOrd="1" destOrd="0" parTransId="{5379D6F9-033B-4037-B4D5-F80B0EB14997}" sibTransId="{F9899A46-C944-4F1D-B488-9B51FA500794}"/>
    <dgm:cxn modelId="{9AC48A61-4845-4DDB-A0A8-52F72DC5E2EB}" srcId="{99DD83D7-2AF4-4054-AE1F-0DC7B9572177}" destId="{E76B6270-497C-4225-8870-4E2CC3AD6DD6}" srcOrd="0" destOrd="0" parTransId="{BD423AA5-17E1-4A8F-B313-DB65E8DA724A}" sibTransId="{95C16CB4-82A3-4ED3-B7D9-91E74D18FD50}"/>
    <dgm:cxn modelId="{0D531938-102E-4F6C-95CA-34EEEB442927}" type="presParOf" srcId="{D9A394F6-A7ED-4894-AE41-E37FD30CC6A2}" destId="{61DD1005-38AE-4589-85DD-E18E697826F8}" srcOrd="0" destOrd="0" presId="urn:microsoft.com/office/officeart/2005/8/layout/vList2"/>
    <dgm:cxn modelId="{A2C806C6-31DE-41D9-BF42-73032C567CEF}" type="presParOf" srcId="{D9A394F6-A7ED-4894-AE41-E37FD30CC6A2}" destId="{B842825F-85CF-42D3-B50C-7111F3ECA988}" srcOrd="1" destOrd="0" presId="urn:microsoft.com/office/officeart/2005/8/layout/vList2"/>
    <dgm:cxn modelId="{DF249776-E17D-492E-8C15-6456FD7F311F}" type="presParOf" srcId="{D9A394F6-A7ED-4894-AE41-E37FD30CC6A2}" destId="{9FE93E64-B380-4418-85D6-6D6B0944183C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43E979B4-1D18-4664-95AF-E7C4CD5EF5B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98A3BED9-5A3C-4C60-8676-79D3E04ED20B}">
      <dgm:prSet phldrT="[Текст]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dirty="0" smtClean="0"/>
            <a:t>дослідно-виробниче впровадження</a:t>
          </a:r>
          <a:endParaRPr lang="uk-UA" dirty="0"/>
        </a:p>
      </dgm:t>
    </dgm:pt>
    <dgm:pt modelId="{7696E12C-242A-4F70-9550-1B1C3BA9A21A}" type="parTrans" cxnId="{4456E2FC-1A8A-4E85-B663-499CD13E4739}">
      <dgm:prSet/>
      <dgm:spPr/>
      <dgm:t>
        <a:bodyPr/>
        <a:lstStyle/>
        <a:p>
          <a:endParaRPr lang="uk-UA"/>
        </a:p>
      </dgm:t>
    </dgm:pt>
    <dgm:pt modelId="{F6AB80F7-30F7-48E7-B95C-3B372F326D99}" type="sibTrans" cxnId="{4456E2FC-1A8A-4E85-B663-499CD13E4739}">
      <dgm:prSet/>
      <dgm:spPr/>
      <dgm:t>
        <a:bodyPr/>
        <a:lstStyle/>
        <a:p>
          <a:endParaRPr lang="uk-UA"/>
        </a:p>
      </dgm:t>
    </dgm:pt>
    <dgm:pt modelId="{91793691-CE28-4DD6-86DD-6CA6448AE4AD}">
      <dgm:prSet phldrT="[Текст]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dirty="0" smtClean="0"/>
            <a:t>серійне впровадження </a:t>
          </a:r>
          <a:endParaRPr lang="uk-UA" dirty="0"/>
        </a:p>
      </dgm:t>
    </dgm:pt>
    <dgm:pt modelId="{A7B1BDB4-27DE-49CA-925B-0DFDA054B1A1}" type="parTrans" cxnId="{32EC7D8B-2487-44A9-BB8E-309CA6A70AB1}">
      <dgm:prSet/>
      <dgm:spPr/>
      <dgm:t>
        <a:bodyPr/>
        <a:lstStyle/>
        <a:p>
          <a:endParaRPr lang="uk-UA"/>
        </a:p>
      </dgm:t>
    </dgm:pt>
    <dgm:pt modelId="{07A48E30-DF79-4DB9-B376-21BBE1366844}" type="sibTrans" cxnId="{32EC7D8B-2487-44A9-BB8E-309CA6A70AB1}">
      <dgm:prSet/>
      <dgm:spPr/>
      <dgm:t>
        <a:bodyPr/>
        <a:lstStyle/>
        <a:p>
          <a:endParaRPr lang="uk-UA"/>
        </a:p>
      </dgm:t>
    </dgm:pt>
    <dgm:pt modelId="{5A4D0688-6F4E-406E-A635-44E5E7D6A4E1}">
      <dgm:prSet phldrT="[Текст]"/>
      <dgm:spPr>
        <a:solidFill>
          <a:schemeClr val="accent6">
            <a:lumMod val="20000"/>
            <a:lumOff val="8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dirty="0" smtClean="0"/>
            <a:t>впровадження досягнень науки, нової техніки, нової технології</a:t>
          </a:r>
          <a:endParaRPr lang="uk-UA" dirty="0"/>
        </a:p>
      </dgm:t>
    </dgm:pt>
    <dgm:pt modelId="{36EA847C-833D-4FD3-B173-69F8CFE1C6C6}" type="parTrans" cxnId="{254CE13C-255B-4DD1-8517-03F2C22FDB21}">
      <dgm:prSet/>
      <dgm:spPr/>
      <dgm:t>
        <a:bodyPr/>
        <a:lstStyle/>
        <a:p>
          <a:endParaRPr lang="uk-UA"/>
        </a:p>
      </dgm:t>
    </dgm:pt>
    <dgm:pt modelId="{42A5551C-6EB6-45E7-B934-2697F98473B5}" type="sibTrans" cxnId="{254CE13C-255B-4DD1-8517-03F2C22FDB21}">
      <dgm:prSet/>
      <dgm:spPr/>
      <dgm:t>
        <a:bodyPr/>
        <a:lstStyle/>
        <a:p>
          <a:endParaRPr lang="uk-UA"/>
        </a:p>
      </dgm:t>
    </dgm:pt>
    <dgm:pt modelId="{5E70DCF5-EEC0-45E2-9D92-B0FBE2BA913D}" type="pres">
      <dgm:prSet presAssocID="{43E979B4-1D18-4664-95AF-E7C4CD5EF5B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12C74FE3-DD0C-4F55-A9FE-3C451FFE9F5E}" type="pres">
      <dgm:prSet presAssocID="{98A3BED9-5A3C-4C60-8676-79D3E04ED20B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676EB22-DD4A-4F17-A69C-C1901BDC6461}" type="pres">
      <dgm:prSet presAssocID="{F6AB80F7-30F7-48E7-B95C-3B372F326D99}" presName="spacer" presStyleCnt="0"/>
      <dgm:spPr/>
    </dgm:pt>
    <dgm:pt modelId="{0188AB35-F996-48FE-8181-5FCA8E6453A7}" type="pres">
      <dgm:prSet presAssocID="{91793691-CE28-4DD6-86DD-6CA6448AE4A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74D80A7-969F-4953-AB67-057C6C4928E7}" type="pres">
      <dgm:prSet presAssocID="{91793691-CE28-4DD6-86DD-6CA6448AE4AD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1A490C08-566C-4E4A-A996-2C363FB944CF}" type="presOf" srcId="{91793691-CE28-4DD6-86DD-6CA6448AE4AD}" destId="{0188AB35-F996-48FE-8181-5FCA8E6453A7}" srcOrd="0" destOrd="0" presId="urn:microsoft.com/office/officeart/2005/8/layout/vList2"/>
    <dgm:cxn modelId="{254CE13C-255B-4DD1-8517-03F2C22FDB21}" srcId="{91793691-CE28-4DD6-86DD-6CA6448AE4AD}" destId="{5A4D0688-6F4E-406E-A635-44E5E7D6A4E1}" srcOrd="0" destOrd="0" parTransId="{36EA847C-833D-4FD3-B173-69F8CFE1C6C6}" sibTransId="{42A5551C-6EB6-45E7-B934-2697F98473B5}"/>
    <dgm:cxn modelId="{A19A7C16-0024-4C55-AC6C-5A2E89E5DF81}" type="presOf" srcId="{43E979B4-1D18-4664-95AF-E7C4CD5EF5B6}" destId="{5E70DCF5-EEC0-45E2-9D92-B0FBE2BA913D}" srcOrd="0" destOrd="0" presId="urn:microsoft.com/office/officeart/2005/8/layout/vList2"/>
    <dgm:cxn modelId="{32EC7D8B-2487-44A9-BB8E-309CA6A70AB1}" srcId="{43E979B4-1D18-4664-95AF-E7C4CD5EF5B6}" destId="{91793691-CE28-4DD6-86DD-6CA6448AE4AD}" srcOrd="1" destOrd="0" parTransId="{A7B1BDB4-27DE-49CA-925B-0DFDA054B1A1}" sibTransId="{07A48E30-DF79-4DB9-B376-21BBE1366844}"/>
    <dgm:cxn modelId="{A67379B2-D77E-45AD-9CF6-89B6B409F109}" type="presOf" srcId="{98A3BED9-5A3C-4C60-8676-79D3E04ED20B}" destId="{12C74FE3-DD0C-4F55-A9FE-3C451FFE9F5E}" srcOrd="0" destOrd="0" presId="urn:microsoft.com/office/officeart/2005/8/layout/vList2"/>
    <dgm:cxn modelId="{66CE2CAD-490F-48BB-ADD0-0952E9129EE5}" type="presOf" srcId="{5A4D0688-6F4E-406E-A635-44E5E7D6A4E1}" destId="{A74D80A7-969F-4953-AB67-057C6C4928E7}" srcOrd="0" destOrd="0" presId="urn:microsoft.com/office/officeart/2005/8/layout/vList2"/>
    <dgm:cxn modelId="{4456E2FC-1A8A-4E85-B663-499CD13E4739}" srcId="{43E979B4-1D18-4664-95AF-E7C4CD5EF5B6}" destId="{98A3BED9-5A3C-4C60-8676-79D3E04ED20B}" srcOrd="0" destOrd="0" parTransId="{7696E12C-242A-4F70-9550-1B1C3BA9A21A}" sibTransId="{F6AB80F7-30F7-48E7-B95C-3B372F326D99}"/>
    <dgm:cxn modelId="{792CFF53-839F-4ED6-91D1-50C18AE2ADBE}" type="presParOf" srcId="{5E70DCF5-EEC0-45E2-9D92-B0FBE2BA913D}" destId="{12C74FE3-DD0C-4F55-A9FE-3C451FFE9F5E}" srcOrd="0" destOrd="0" presId="urn:microsoft.com/office/officeart/2005/8/layout/vList2"/>
    <dgm:cxn modelId="{119251AF-07BC-43E4-80D2-D34F5FBF217C}" type="presParOf" srcId="{5E70DCF5-EEC0-45E2-9D92-B0FBE2BA913D}" destId="{4676EB22-DD4A-4F17-A69C-C1901BDC6461}" srcOrd="1" destOrd="0" presId="urn:microsoft.com/office/officeart/2005/8/layout/vList2"/>
    <dgm:cxn modelId="{54173AB9-F150-4B81-9143-CB111B255096}" type="presParOf" srcId="{5E70DCF5-EEC0-45E2-9D92-B0FBE2BA913D}" destId="{0188AB35-F996-48FE-8181-5FCA8E6453A7}" srcOrd="2" destOrd="0" presId="urn:microsoft.com/office/officeart/2005/8/layout/vList2"/>
    <dgm:cxn modelId="{88F6B2B2-1724-454B-97B4-2949B0461537}" type="presParOf" srcId="{5E70DCF5-EEC0-45E2-9D92-B0FBE2BA913D}" destId="{A74D80A7-969F-4953-AB67-057C6C4928E7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D2B553A0-3CED-4204-A297-601B83F62553}" type="doc">
      <dgm:prSet loTypeId="urn:microsoft.com/office/officeart/2005/8/layout/default#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uk-UA"/>
        </a:p>
      </dgm:t>
    </dgm:pt>
    <dgm:pt modelId="{1816D310-EF7D-46BA-B633-D148FD709176}">
      <dgm:prSet phldrT="[Текст]" custT="1"/>
      <dgm:spPr>
        <a:ln>
          <a:noFill/>
        </a:ln>
        <a:effectLst>
          <a:outerShdw blurRad="225425" dist="50800" dir="5220000" algn="ctr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gm:spPr>
      <dgm:t>
        <a:bodyPr/>
        <a:lstStyle/>
        <a:p>
          <a:r>
            <a:rPr lang="uk-UA" sz="2400" dirty="0"/>
            <a:t>Спостереження</a:t>
          </a:r>
        </a:p>
      </dgm:t>
    </dgm:pt>
    <dgm:pt modelId="{7F99D16E-B5C8-46D2-87A6-568BF034D452}" type="parTrans" cxnId="{5F5035B7-DB95-4ACA-B5BC-A475F97CED7B}">
      <dgm:prSet/>
      <dgm:spPr/>
      <dgm:t>
        <a:bodyPr/>
        <a:lstStyle/>
        <a:p>
          <a:endParaRPr lang="uk-UA"/>
        </a:p>
      </dgm:t>
    </dgm:pt>
    <dgm:pt modelId="{C2A9094F-11AF-4584-8B02-14DCEF698B1B}" type="sibTrans" cxnId="{5F5035B7-DB95-4ACA-B5BC-A475F97CED7B}">
      <dgm:prSet/>
      <dgm:spPr/>
      <dgm:t>
        <a:bodyPr/>
        <a:lstStyle/>
        <a:p>
          <a:endParaRPr lang="uk-UA"/>
        </a:p>
      </dgm:t>
    </dgm:pt>
    <dgm:pt modelId="{5310A694-BDAA-4495-8DB3-08481A1E2685}">
      <dgm:prSet phldrT="[Текст]" custT="1"/>
      <dgm:spPr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perspectiveFront" fov="5100000">
            <a:rot lat="0" lon="2100000" rev="0"/>
          </a:camera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uk-UA" sz="2400" dirty="0"/>
            <a:t>Аналіз досвіду</a:t>
          </a:r>
        </a:p>
      </dgm:t>
    </dgm:pt>
    <dgm:pt modelId="{E92E9AFE-96B7-4185-B460-C4A873C0A572}" type="parTrans" cxnId="{DC7D0A05-A6DB-4DED-89A0-F30393845C77}">
      <dgm:prSet/>
      <dgm:spPr/>
      <dgm:t>
        <a:bodyPr/>
        <a:lstStyle/>
        <a:p>
          <a:endParaRPr lang="uk-UA"/>
        </a:p>
      </dgm:t>
    </dgm:pt>
    <dgm:pt modelId="{AB65F777-AA89-4FC6-A508-D8778E7E1D8F}" type="sibTrans" cxnId="{DC7D0A05-A6DB-4DED-89A0-F30393845C77}">
      <dgm:prSet/>
      <dgm:spPr/>
      <dgm:t>
        <a:bodyPr/>
        <a:lstStyle/>
        <a:p>
          <a:endParaRPr lang="uk-UA"/>
        </a:p>
      </dgm:t>
    </dgm:pt>
    <dgm:pt modelId="{863690C4-F552-4FA1-AAC3-36E53EE853DC}">
      <dgm:prSet phldrT="[Текст]" custT="1"/>
      <dgm:spPr>
        <a:ln>
          <a:noFill/>
        </a:ln>
        <a:effectLst>
          <a:outerShdw blurRad="225425" dist="50800" dir="5220000" algn="ctr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gm:spPr>
      <dgm:t>
        <a:bodyPr/>
        <a:lstStyle/>
        <a:p>
          <a:r>
            <a:rPr lang="uk-UA" sz="2400" dirty="0"/>
            <a:t>Експеримент</a:t>
          </a:r>
        </a:p>
      </dgm:t>
    </dgm:pt>
    <dgm:pt modelId="{1F696C3F-A215-4EB6-862F-A69042347E9D}" type="parTrans" cxnId="{C708794A-E53D-4C9E-9B2D-E2C153081395}">
      <dgm:prSet/>
      <dgm:spPr/>
      <dgm:t>
        <a:bodyPr/>
        <a:lstStyle/>
        <a:p>
          <a:endParaRPr lang="uk-UA"/>
        </a:p>
      </dgm:t>
    </dgm:pt>
    <dgm:pt modelId="{EF749744-CAB2-4E2F-9452-AB726E33DF78}" type="sibTrans" cxnId="{C708794A-E53D-4C9E-9B2D-E2C153081395}">
      <dgm:prSet/>
      <dgm:spPr/>
      <dgm:t>
        <a:bodyPr/>
        <a:lstStyle/>
        <a:p>
          <a:endParaRPr lang="uk-UA"/>
        </a:p>
      </dgm:t>
    </dgm:pt>
    <dgm:pt modelId="{53FD8C4F-CFF8-4EC4-89A0-239193FBDBF6}">
      <dgm:prSet phldrT="[Текст]" custT="1"/>
      <dgm:spPr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perspectiveFront" fov="5100000">
            <a:rot lat="0" lon="2100000" rev="0"/>
          </a:camera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uk-UA" sz="2400" dirty="0"/>
            <a:t>Спеціальні методи</a:t>
          </a:r>
        </a:p>
      </dgm:t>
    </dgm:pt>
    <dgm:pt modelId="{70E4E04E-C4FF-42AB-B06C-F264B8BB362A}" type="parTrans" cxnId="{26F5E5F7-9CBF-43CD-A568-06E35A4B18DA}">
      <dgm:prSet/>
      <dgm:spPr/>
      <dgm:t>
        <a:bodyPr/>
        <a:lstStyle/>
        <a:p>
          <a:endParaRPr lang="uk-UA"/>
        </a:p>
      </dgm:t>
    </dgm:pt>
    <dgm:pt modelId="{334E4D83-9128-445E-8533-04CE3453974D}" type="sibTrans" cxnId="{26F5E5F7-9CBF-43CD-A568-06E35A4B18DA}">
      <dgm:prSet/>
      <dgm:spPr/>
      <dgm:t>
        <a:bodyPr/>
        <a:lstStyle/>
        <a:p>
          <a:endParaRPr lang="uk-UA"/>
        </a:p>
      </dgm:t>
    </dgm:pt>
    <dgm:pt modelId="{BC65FC3A-F985-40C6-8BFF-0C6C80D74387}" type="pres">
      <dgm:prSet presAssocID="{D2B553A0-3CED-4204-A297-601B83F6255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E05CE0FC-B4C0-46A5-A2C1-BEC4FC0DF473}" type="pres">
      <dgm:prSet presAssocID="{1816D310-EF7D-46BA-B633-D148FD70917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B330CF2-66C5-40B2-A287-95C71FB732D1}" type="pres">
      <dgm:prSet presAssocID="{C2A9094F-11AF-4584-8B02-14DCEF698B1B}" presName="sibTrans" presStyleCnt="0"/>
      <dgm:spPr/>
    </dgm:pt>
    <dgm:pt modelId="{62133A54-6971-4CE8-9003-D49D9DE8D44D}" type="pres">
      <dgm:prSet presAssocID="{5310A694-BDAA-4495-8DB3-08481A1E268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09B463A-2B14-42BE-8B86-A74BA06A6697}" type="pres">
      <dgm:prSet presAssocID="{AB65F777-AA89-4FC6-A508-D8778E7E1D8F}" presName="sibTrans" presStyleCnt="0"/>
      <dgm:spPr/>
    </dgm:pt>
    <dgm:pt modelId="{0636FDF0-1E0C-4136-B137-50B61231B914}" type="pres">
      <dgm:prSet presAssocID="{863690C4-F552-4FA1-AAC3-36E53EE853D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4403B92-1865-452F-91A9-1258EE10BF44}" type="pres">
      <dgm:prSet presAssocID="{EF749744-CAB2-4E2F-9452-AB726E33DF78}" presName="sibTrans" presStyleCnt="0"/>
      <dgm:spPr/>
    </dgm:pt>
    <dgm:pt modelId="{E5BDED65-D599-4AD7-BB84-DA420E281F80}" type="pres">
      <dgm:prSet presAssocID="{53FD8C4F-CFF8-4EC4-89A0-239193FBDBF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26F5E5F7-9CBF-43CD-A568-06E35A4B18DA}" srcId="{D2B553A0-3CED-4204-A297-601B83F62553}" destId="{53FD8C4F-CFF8-4EC4-89A0-239193FBDBF6}" srcOrd="3" destOrd="0" parTransId="{70E4E04E-C4FF-42AB-B06C-F264B8BB362A}" sibTransId="{334E4D83-9128-445E-8533-04CE3453974D}"/>
    <dgm:cxn modelId="{25675C0A-F595-4418-98C4-FA1EA0D0703D}" type="presOf" srcId="{D2B553A0-3CED-4204-A297-601B83F62553}" destId="{BC65FC3A-F985-40C6-8BFF-0C6C80D74387}" srcOrd="0" destOrd="0" presId="urn:microsoft.com/office/officeart/2005/8/layout/default#1"/>
    <dgm:cxn modelId="{BAAC4CFB-83FB-4C10-A617-1F12354B7122}" type="presOf" srcId="{53FD8C4F-CFF8-4EC4-89A0-239193FBDBF6}" destId="{E5BDED65-D599-4AD7-BB84-DA420E281F80}" srcOrd="0" destOrd="0" presId="urn:microsoft.com/office/officeart/2005/8/layout/default#1"/>
    <dgm:cxn modelId="{594028E0-B666-4C4D-B6B4-40F3866A3473}" type="presOf" srcId="{863690C4-F552-4FA1-AAC3-36E53EE853DC}" destId="{0636FDF0-1E0C-4136-B137-50B61231B914}" srcOrd="0" destOrd="0" presId="urn:microsoft.com/office/officeart/2005/8/layout/default#1"/>
    <dgm:cxn modelId="{6629BAAC-2008-4CB2-9713-908B87546BBB}" type="presOf" srcId="{1816D310-EF7D-46BA-B633-D148FD709176}" destId="{E05CE0FC-B4C0-46A5-A2C1-BEC4FC0DF473}" srcOrd="0" destOrd="0" presId="urn:microsoft.com/office/officeart/2005/8/layout/default#1"/>
    <dgm:cxn modelId="{DC7D0A05-A6DB-4DED-89A0-F30393845C77}" srcId="{D2B553A0-3CED-4204-A297-601B83F62553}" destId="{5310A694-BDAA-4495-8DB3-08481A1E2685}" srcOrd="1" destOrd="0" parTransId="{E92E9AFE-96B7-4185-B460-C4A873C0A572}" sibTransId="{AB65F777-AA89-4FC6-A508-D8778E7E1D8F}"/>
    <dgm:cxn modelId="{5F5035B7-DB95-4ACA-B5BC-A475F97CED7B}" srcId="{D2B553A0-3CED-4204-A297-601B83F62553}" destId="{1816D310-EF7D-46BA-B633-D148FD709176}" srcOrd="0" destOrd="0" parTransId="{7F99D16E-B5C8-46D2-87A6-568BF034D452}" sibTransId="{C2A9094F-11AF-4584-8B02-14DCEF698B1B}"/>
    <dgm:cxn modelId="{C708794A-E53D-4C9E-9B2D-E2C153081395}" srcId="{D2B553A0-3CED-4204-A297-601B83F62553}" destId="{863690C4-F552-4FA1-AAC3-36E53EE853DC}" srcOrd="2" destOrd="0" parTransId="{1F696C3F-A215-4EB6-862F-A69042347E9D}" sibTransId="{EF749744-CAB2-4E2F-9452-AB726E33DF78}"/>
    <dgm:cxn modelId="{FD5C434A-F955-43D7-B5B7-A2D415332399}" type="presOf" srcId="{5310A694-BDAA-4495-8DB3-08481A1E2685}" destId="{62133A54-6971-4CE8-9003-D49D9DE8D44D}" srcOrd="0" destOrd="0" presId="urn:microsoft.com/office/officeart/2005/8/layout/default#1"/>
    <dgm:cxn modelId="{CB5FDD3B-FFA4-466C-960D-2073D31EFC28}" type="presParOf" srcId="{BC65FC3A-F985-40C6-8BFF-0C6C80D74387}" destId="{E05CE0FC-B4C0-46A5-A2C1-BEC4FC0DF473}" srcOrd="0" destOrd="0" presId="urn:microsoft.com/office/officeart/2005/8/layout/default#1"/>
    <dgm:cxn modelId="{BE7989CD-D336-43FF-BF2A-DCA7019A45D0}" type="presParOf" srcId="{BC65FC3A-F985-40C6-8BFF-0C6C80D74387}" destId="{1B330CF2-66C5-40B2-A287-95C71FB732D1}" srcOrd="1" destOrd="0" presId="urn:microsoft.com/office/officeart/2005/8/layout/default#1"/>
    <dgm:cxn modelId="{48A19E5F-1421-47AA-8181-3C30979AD661}" type="presParOf" srcId="{BC65FC3A-F985-40C6-8BFF-0C6C80D74387}" destId="{62133A54-6971-4CE8-9003-D49D9DE8D44D}" srcOrd="2" destOrd="0" presId="urn:microsoft.com/office/officeart/2005/8/layout/default#1"/>
    <dgm:cxn modelId="{C252DFDF-C217-4654-B2E9-4E7E391941B5}" type="presParOf" srcId="{BC65FC3A-F985-40C6-8BFF-0C6C80D74387}" destId="{209B463A-2B14-42BE-8B86-A74BA06A6697}" srcOrd="3" destOrd="0" presId="urn:microsoft.com/office/officeart/2005/8/layout/default#1"/>
    <dgm:cxn modelId="{E89E7322-2406-4289-9547-A0603357EECC}" type="presParOf" srcId="{BC65FC3A-F985-40C6-8BFF-0C6C80D74387}" destId="{0636FDF0-1E0C-4136-B137-50B61231B914}" srcOrd="4" destOrd="0" presId="urn:microsoft.com/office/officeart/2005/8/layout/default#1"/>
    <dgm:cxn modelId="{781897A9-0D43-4B38-B2D6-ACC33BD4BE2C}" type="presParOf" srcId="{BC65FC3A-F985-40C6-8BFF-0C6C80D74387}" destId="{14403B92-1865-452F-91A9-1258EE10BF44}" srcOrd="5" destOrd="0" presId="urn:microsoft.com/office/officeart/2005/8/layout/default#1"/>
    <dgm:cxn modelId="{6EE8D5DB-D7CB-444F-9C66-CF8136CBD945}" type="presParOf" srcId="{BC65FC3A-F985-40C6-8BFF-0C6C80D74387}" destId="{E5BDED65-D599-4AD7-BB84-DA420E281F80}" srcOrd="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664391D-D327-442D-83DE-A4618753396B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uk-UA"/>
        </a:p>
      </dgm:t>
    </dgm:pt>
    <dgm:pt modelId="{2A0F0BB4-7765-44D1-8232-BEA32613F4EB}">
      <dgm:prSet phldrT="[Текст]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uk-UA" b="1" i="1" dirty="0" smtClean="0"/>
            <a:t>Під проблемою розуміють складне теоретичне або практичне завдання, способи рішення якого невідомі або відомі не повністю</a:t>
          </a:r>
          <a:endParaRPr lang="uk-UA" b="1" i="1" dirty="0"/>
        </a:p>
      </dgm:t>
    </dgm:pt>
    <dgm:pt modelId="{D163B5A1-4D21-4EC3-9E29-199EF10ABD78}" type="parTrans" cxnId="{060D1DAA-FDF1-44EF-A05C-5D7198D478D6}">
      <dgm:prSet/>
      <dgm:spPr/>
      <dgm:t>
        <a:bodyPr/>
        <a:lstStyle/>
        <a:p>
          <a:endParaRPr lang="uk-UA"/>
        </a:p>
      </dgm:t>
    </dgm:pt>
    <dgm:pt modelId="{93BE94DB-A0FE-497A-BCF8-CC750A36D0A5}" type="sibTrans" cxnId="{060D1DAA-FDF1-44EF-A05C-5D7198D478D6}">
      <dgm:prSet/>
      <dgm:spPr/>
      <dgm:t>
        <a:bodyPr/>
        <a:lstStyle/>
        <a:p>
          <a:endParaRPr lang="uk-UA"/>
        </a:p>
      </dgm:t>
    </dgm:pt>
    <dgm:pt modelId="{A2DD2A73-9F15-4123-919E-59DEA9723027}" type="pres">
      <dgm:prSet presAssocID="{7664391D-D327-442D-83DE-A4618753396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92AA465B-4A04-4E68-B85F-8524BE3910A3}" type="pres">
      <dgm:prSet presAssocID="{2A0F0BB4-7765-44D1-8232-BEA32613F4E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178D8BAA-99BE-430F-9E57-D7E7CD3396C8}" type="presOf" srcId="{2A0F0BB4-7765-44D1-8232-BEA32613F4EB}" destId="{92AA465B-4A04-4E68-B85F-8524BE3910A3}" srcOrd="0" destOrd="0" presId="urn:microsoft.com/office/officeart/2005/8/layout/vList2"/>
    <dgm:cxn modelId="{060D1DAA-FDF1-44EF-A05C-5D7198D478D6}" srcId="{7664391D-D327-442D-83DE-A4618753396B}" destId="{2A0F0BB4-7765-44D1-8232-BEA32613F4EB}" srcOrd="0" destOrd="0" parTransId="{D163B5A1-4D21-4EC3-9E29-199EF10ABD78}" sibTransId="{93BE94DB-A0FE-497A-BCF8-CC750A36D0A5}"/>
    <dgm:cxn modelId="{52AF61AA-7C2F-454D-BDC4-9F974F98B0B8}" type="presOf" srcId="{7664391D-D327-442D-83DE-A4618753396B}" destId="{A2DD2A73-9F15-4123-919E-59DEA9723027}" srcOrd="0" destOrd="0" presId="urn:microsoft.com/office/officeart/2005/8/layout/vList2"/>
    <dgm:cxn modelId="{1B0C7DA5-61AF-4775-99E7-533708857DF2}" type="presParOf" srcId="{A2DD2A73-9F15-4123-919E-59DEA9723027}" destId="{92AA465B-4A04-4E68-B85F-8524BE3910A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664391D-D327-442D-83DE-A4618753396B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uk-UA"/>
        </a:p>
      </dgm:t>
    </dgm:pt>
    <dgm:pt modelId="{2A0F0BB4-7765-44D1-8232-BEA32613F4EB}">
      <dgm:prSet phldrT="[Текст]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uk-UA" dirty="0" smtClean="0"/>
            <a:t> </a:t>
          </a:r>
          <a:r>
            <a:rPr lang="uk-UA" b="1" i="1" dirty="0" smtClean="0"/>
            <a:t>- це припущення про причину, що потребує перевірки і доказу, що викликає певні наслідки, про структуру досліджуваних об'єктів і характер внутрішніх і зовнішніх зв'язків структурних елементів</a:t>
          </a:r>
          <a:endParaRPr lang="uk-UA" b="1" i="1" dirty="0"/>
        </a:p>
      </dgm:t>
    </dgm:pt>
    <dgm:pt modelId="{D163B5A1-4D21-4EC3-9E29-199EF10ABD78}" type="parTrans" cxnId="{060D1DAA-FDF1-44EF-A05C-5D7198D478D6}">
      <dgm:prSet/>
      <dgm:spPr/>
      <dgm:t>
        <a:bodyPr/>
        <a:lstStyle/>
        <a:p>
          <a:endParaRPr lang="uk-UA"/>
        </a:p>
      </dgm:t>
    </dgm:pt>
    <dgm:pt modelId="{93BE94DB-A0FE-497A-BCF8-CC750A36D0A5}" type="sibTrans" cxnId="{060D1DAA-FDF1-44EF-A05C-5D7198D478D6}">
      <dgm:prSet/>
      <dgm:spPr/>
      <dgm:t>
        <a:bodyPr/>
        <a:lstStyle/>
        <a:p>
          <a:endParaRPr lang="uk-UA"/>
        </a:p>
      </dgm:t>
    </dgm:pt>
    <dgm:pt modelId="{A2DD2A73-9F15-4123-919E-59DEA9723027}" type="pres">
      <dgm:prSet presAssocID="{7664391D-D327-442D-83DE-A4618753396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92AA465B-4A04-4E68-B85F-8524BE3910A3}" type="pres">
      <dgm:prSet presAssocID="{2A0F0BB4-7765-44D1-8232-BEA32613F4EB}" presName="parentText" presStyleLbl="node1" presStyleIdx="0" presStyleCnt="1" custLinFactNeighborX="293" custLinFactNeighborY="3524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060D1DAA-FDF1-44EF-A05C-5D7198D478D6}" srcId="{7664391D-D327-442D-83DE-A4618753396B}" destId="{2A0F0BB4-7765-44D1-8232-BEA32613F4EB}" srcOrd="0" destOrd="0" parTransId="{D163B5A1-4D21-4EC3-9E29-199EF10ABD78}" sibTransId="{93BE94DB-A0FE-497A-BCF8-CC750A36D0A5}"/>
    <dgm:cxn modelId="{181E4960-1253-4ECE-92B3-9FBD95EDA34E}" type="presOf" srcId="{7664391D-D327-442D-83DE-A4618753396B}" destId="{A2DD2A73-9F15-4123-919E-59DEA9723027}" srcOrd="0" destOrd="0" presId="urn:microsoft.com/office/officeart/2005/8/layout/vList2"/>
    <dgm:cxn modelId="{09848240-E1AC-401A-9EB8-6D1FE09E063A}" type="presOf" srcId="{2A0F0BB4-7765-44D1-8232-BEA32613F4EB}" destId="{92AA465B-4A04-4E68-B85F-8524BE3910A3}" srcOrd="0" destOrd="0" presId="urn:microsoft.com/office/officeart/2005/8/layout/vList2"/>
    <dgm:cxn modelId="{BF30E10D-248D-4DD8-BDDD-1C4CDA5088BF}" type="presParOf" srcId="{A2DD2A73-9F15-4123-919E-59DEA9723027}" destId="{92AA465B-4A04-4E68-B85F-8524BE3910A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DB64F13-3A54-4D7B-97F9-EB05F99D2362}" type="doc">
      <dgm:prSet loTypeId="urn:microsoft.com/office/officeart/2005/8/layout/chevron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0F493DE6-4A09-4E16-88A7-F8466CFD6995}">
      <dgm:prSet phldrT="[Текст]" custT="1"/>
      <dgm:spPr/>
      <dgm:t>
        <a:bodyPr/>
        <a:lstStyle/>
        <a:p>
          <a:r>
            <a:rPr lang="uk-UA" sz="2000" b="1" i="1" dirty="0" err="1" smtClean="0"/>
            <a:t>релевантності</a:t>
          </a:r>
          <a:r>
            <a:rPr lang="uk-UA" sz="2000" b="1" i="1" dirty="0" smtClean="0"/>
            <a:t>, тобто відносності до фактів, на які вона опирається</a:t>
          </a:r>
          <a:r>
            <a:rPr lang="uk-UA" sz="1700" i="1" dirty="0" smtClean="0"/>
            <a:t>;</a:t>
          </a:r>
          <a:endParaRPr lang="uk-UA" sz="1700" i="1" dirty="0"/>
        </a:p>
      </dgm:t>
    </dgm:pt>
    <dgm:pt modelId="{6921EEB3-C9A2-4B18-B035-46A33149C312}" type="parTrans" cxnId="{B993C9DD-38FF-4F8F-834C-F1048CE01382}">
      <dgm:prSet/>
      <dgm:spPr/>
      <dgm:t>
        <a:bodyPr/>
        <a:lstStyle/>
        <a:p>
          <a:endParaRPr lang="uk-UA"/>
        </a:p>
      </dgm:t>
    </dgm:pt>
    <dgm:pt modelId="{20C8F909-C6F7-4BFD-944C-3C211A464D92}" type="sibTrans" cxnId="{B993C9DD-38FF-4F8F-834C-F1048CE01382}">
      <dgm:prSet/>
      <dgm:spPr/>
      <dgm:t>
        <a:bodyPr/>
        <a:lstStyle/>
        <a:p>
          <a:endParaRPr lang="uk-UA"/>
        </a:p>
      </dgm:t>
    </dgm:pt>
    <dgm:pt modelId="{1182C3FA-6D89-41F2-8C3F-DAB9CCB0C688}">
      <dgm:prSet phldrT="[Текст]"/>
      <dgm:spPr/>
      <dgm:t>
        <a:bodyPr/>
        <a:lstStyle/>
        <a:p>
          <a:endParaRPr lang="uk-UA" dirty="0"/>
        </a:p>
      </dgm:t>
    </dgm:pt>
    <dgm:pt modelId="{2FF09176-2380-4D2A-AE28-4A1702F02734}" type="parTrans" cxnId="{84F9D1A8-1902-41A2-871B-7551DF4DABC1}">
      <dgm:prSet/>
      <dgm:spPr/>
      <dgm:t>
        <a:bodyPr/>
        <a:lstStyle/>
        <a:p>
          <a:endParaRPr lang="uk-UA"/>
        </a:p>
      </dgm:t>
    </dgm:pt>
    <dgm:pt modelId="{BA01F157-0D5D-40B2-A41C-FA5B87C82DC4}" type="sibTrans" cxnId="{84F9D1A8-1902-41A2-871B-7551DF4DABC1}">
      <dgm:prSet/>
      <dgm:spPr/>
      <dgm:t>
        <a:bodyPr/>
        <a:lstStyle/>
        <a:p>
          <a:endParaRPr lang="uk-UA"/>
        </a:p>
      </dgm:t>
    </dgm:pt>
    <dgm:pt modelId="{F742B171-CA49-4589-884A-694B47E8459D}">
      <dgm:prSet phldrT="[Текст]" custT="1"/>
      <dgm:spPr/>
      <dgm:t>
        <a:bodyPr/>
        <a:lstStyle/>
        <a:p>
          <a:r>
            <a:rPr lang="uk-UA" sz="2000" b="1" i="1" dirty="0" err="1" smtClean="0"/>
            <a:t>перевірюваності</a:t>
          </a:r>
          <a:r>
            <a:rPr lang="uk-UA" sz="2000" b="1" i="1" dirty="0" smtClean="0"/>
            <a:t> дослідним шляхом (виняток становлять гіпотези, що не перевіряються);</a:t>
          </a:r>
          <a:endParaRPr lang="uk-UA" sz="2000" b="1" i="1" dirty="0"/>
        </a:p>
      </dgm:t>
    </dgm:pt>
    <dgm:pt modelId="{F403B7E7-D34B-4A5A-BEFA-EC33DAEC1D42}" type="parTrans" cxnId="{6040DFC4-0FB6-44AC-90D0-E094A985F522}">
      <dgm:prSet/>
      <dgm:spPr/>
      <dgm:t>
        <a:bodyPr/>
        <a:lstStyle/>
        <a:p>
          <a:endParaRPr lang="uk-UA"/>
        </a:p>
      </dgm:t>
    </dgm:pt>
    <dgm:pt modelId="{1523E66B-60F8-4B0B-85C3-35C7BA4BF1D1}" type="sibTrans" cxnId="{6040DFC4-0FB6-44AC-90D0-E094A985F522}">
      <dgm:prSet/>
      <dgm:spPr/>
      <dgm:t>
        <a:bodyPr/>
        <a:lstStyle/>
        <a:p>
          <a:endParaRPr lang="uk-UA"/>
        </a:p>
      </dgm:t>
    </dgm:pt>
    <dgm:pt modelId="{86F3DBE1-4A2E-4273-9B96-E6A4B14395A8}">
      <dgm:prSet phldrT="[Текст]" custT="1"/>
      <dgm:spPr/>
      <dgm:t>
        <a:bodyPr/>
        <a:lstStyle/>
        <a:p>
          <a:r>
            <a:rPr lang="uk-UA" sz="2000" b="1" i="1" dirty="0" smtClean="0"/>
            <a:t>сумісності з існуючим науковим знанням;</a:t>
          </a:r>
          <a:endParaRPr lang="uk-UA" sz="2000" b="1" i="1" dirty="0"/>
        </a:p>
      </dgm:t>
    </dgm:pt>
    <dgm:pt modelId="{2893A33D-4612-4CD8-AEA0-F25C69CE0D7E}" type="parTrans" cxnId="{31EBB598-1B10-4C72-B170-36EF0971565F}">
      <dgm:prSet/>
      <dgm:spPr/>
      <dgm:t>
        <a:bodyPr/>
        <a:lstStyle/>
        <a:p>
          <a:endParaRPr lang="uk-UA"/>
        </a:p>
      </dgm:t>
    </dgm:pt>
    <dgm:pt modelId="{E532ACDA-D499-497F-9AB8-AC62E819F81F}" type="sibTrans" cxnId="{31EBB598-1B10-4C72-B170-36EF0971565F}">
      <dgm:prSet/>
      <dgm:spPr/>
      <dgm:t>
        <a:bodyPr/>
        <a:lstStyle/>
        <a:p>
          <a:endParaRPr lang="uk-UA"/>
        </a:p>
      </dgm:t>
    </dgm:pt>
    <dgm:pt modelId="{3DC81FE6-E923-467B-8A54-32341D8B40AE}">
      <dgm:prSet/>
      <dgm:spPr/>
      <dgm:t>
        <a:bodyPr/>
        <a:lstStyle/>
        <a:p>
          <a:endParaRPr lang="uk-UA"/>
        </a:p>
      </dgm:t>
    </dgm:pt>
    <dgm:pt modelId="{A2E2BF4A-377F-4458-AFD2-454B289CA461}" type="parTrans" cxnId="{A2A3E9E4-2EBB-444E-9E76-941A4F35CD43}">
      <dgm:prSet/>
      <dgm:spPr/>
      <dgm:t>
        <a:bodyPr/>
        <a:lstStyle/>
        <a:p>
          <a:endParaRPr lang="uk-UA"/>
        </a:p>
      </dgm:t>
    </dgm:pt>
    <dgm:pt modelId="{24562E3D-AEA9-4762-AB75-DD358C8F146F}" type="sibTrans" cxnId="{A2A3E9E4-2EBB-444E-9E76-941A4F35CD43}">
      <dgm:prSet/>
      <dgm:spPr/>
      <dgm:t>
        <a:bodyPr/>
        <a:lstStyle/>
        <a:p>
          <a:endParaRPr lang="uk-UA"/>
        </a:p>
      </dgm:t>
    </dgm:pt>
    <dgm:pt modelId="{1D583D6F-222B-482E-AE3F-1B6BCCD1141B}">
      <dgm:prSet custT="1"/>
      <dgm:spPr/>
      <dgm:t>
        <a:bodyPr/>
        <a:lstStyle/>
        <a:p>
          <a:r>
            <a:rPr lang="uk-UA" sz="1800" b="1" i="1" dirty="0" smtClean="0"/>
            <a:t>простоти, тобто вона не повинна містити ніяких довільних припущень, суб'єктивістських нашарувань</a:t>
          </a:r>
          <a:endParaRPr lang="uk-UA" sz="1800" b="1" i="1" dirty="0"/>
        </a:p>
      </dgm:t>
    </dgm:pt>
    <dgm:pt modelId="{04862B83-70BF-4620-9353-73C2CDE1E4DA}" type="parTrans" cxnId="{567623CB-FFB7-4DCA-BB8A-34650D166F09}">
      <dgm:prSet/>
      <dgm:spPr/>
      <dgm:t>
        <a:bodyPr/>
        <a:lstStyle/>
        <a:p>
          <a:endParaRPr lang="uk-UA"/>
        </a:p>
      </dgm:t>
    </dgm:pt>
    <dgm:pt modelId="{050DEFB8-6D6F-49B3-BB63-AC13C64C4CEA}" type="sibTrans" cxnId="{567623CB-FFB7-4DCA-BB8A-34650D166F09}">
      <dgm:prSet/>
      <dgm:spPr/>
      <dgm:t>
        <a:bodyPr/>
        <a:lstStyle/>
        <a:p>
          <a:endParaRPr lang="uk-UA"/>
        </a:p>
      </dgm:t>
    </dgm:pt>
    <dgm:pt modelId="{E8A6034B-E0C6-4426-816B-048CBD00EC03}">
      <dgm:prSet phldrT="[Текст]"/>
      <dgm:spPr/>
      <dgm:t>
        <a:bodyPr/>
        <a:lstStyle/>
        <a:p>
          <a:endParaRPr lang="uk-UA" dirty="0"/>
        </a:p>
      </dgm:t>
    </dgm:pt>
    <dgm:pt modelId="{1C478B96-B2DF-40AE-AF78-9314E79C9B71}" type="sibTrans" cxnId="{40A606D7-7653-4444-8920-FEED58986DC7}">
      <dgm:prSet/>
      <dgm:spPr/>
      <dgm:t>
        <a:bodyPr/>
        <a:lstStyle/>
        <a:p>
          <a:endParaRPr lang="uk-UA"/>
        </a:p>
      </dgm:t>
    </dgm:pt>
    <dgm:pt modelId="{36BF48C0-F562-4B1F-B44B-DA6C14F7A656}" type="parTrans" cxnId="{40A606D7-7653-4444-8920-FEED58986DC7}">
      <dgm:prSet/>
      <dgm:spPr/>
      <dgm:t>
        <a:bodyPr/>
        <a:lstStyle/>
        <a:p>
          <a:endParaRPr lang="uk-UA"/>
        </a:p>
      </dgm:t>
    </dgm:pt>
    <dgm:pt modelId="{D1B94B52-9F70-4D20-A2BD-F95D6F37EDD4}">
      <dgm:prSet phldrT="[Текст]"/>
      <dgm:spPr/>
      <dgm:t>
        <a:bodyPr/>
        <a:lstStyle/>
        <a:p>
          <a:endParaRPr lang="uk-UA" dirty="0"/>
        </a:p>
      </dgm:t>
    </dgm:pt>
    <dgm:pt modelId="{38AF9865-9A1E-40E2-9F17-CCEE82A0DA54}" type="sibTrans" cxnId="{4DC2D976-EF49-434F-ACB7-D3EC66BF3D45}">
      <dgm:prSet/>
      <dgm:spPr/>
      <dgm:t>
        <a:bodyPr/>
        <a:lstStyle/>
        <a:p>
          <a:endParaRPr lang="uk-UA"/>
        </a:p>
      </dgm:t>
    </dgm:pt>
    <dgm:pt modelId="{D50402B3-8161-4357-A444-3C9B6CD38E2E}" type="parTrans" cxnId="{4DC2D976-EF49-434F-ACB7-D3EC66BF3D45}">
      <dgm:prSet/>
      <dgm:spPr/>
      <dgm:t>
        <a:bodyPr/>
        <a:lstStyle/>
        <a:p>
          <a:endParaRPr lang="uk-UA"/>
        </a:p>
      </dgm:t>
    </dgm:pt>
    <dgm:pt modelId="{CF79457A-FD35-4483-B4A9-13999FD5B3AE}">
      <dgm:prSet/>
      <dgm:spPr/>
      <dgm:t>
        <a:bodyPr/>
        <a:lstStyle/>
        <a:p>
          <a:endParaRPr lang="uk-UA"/>
        </a:p>
      </dgm:t>
    </dgm:pt>
    <dgm:pt modelId="{DACDA31C-EAA6-48B1-8828-E5BB6A9B5CAF}" type="parTrans" cxnId="{AEFD2FEB-14D9-4A38-99F4-ABB2A4E522EA}">
      <dgm:prSet/>
      <dgm:spPr/>
      <dgm:t>
        <a:bodyPr/>
        <a:lstStyle/>
        <a:p>
          <a:endParaRPr lang="uk-UA"/>
        </a:p>
      </dgm:t>
    </dgm:pt>
    <dgm:pt modelId="{836E376F-8101-494A-ADB7-01FC79150CD0}" type="sibTrans" cxnId="{AEFD2FEB-14D9-4A38-99F4-ABB2A4E522EA}">
      <dgm:prSet/>
      <dgm:spPr/>
      <dgm:t>
        <a:bodyPr/>
        <a:lstStyle/>
        <a:p>
          <a:endParaRPr lang="uk-UA"/>
        </a:p>
      </dgm:t>
    </dgm:pt>
    <dgm:pt modelId="{B721F18F-B4AF-478C-969C-5149C81313F9}">
      <dgm:prSet custT="1"/>
      <dgm:spPr/>
      <dgm:t>
        <a:bodyPr/>
        <a:lstStyle/>
        <a:p>
          <a:r>
            <a:rPr lang="uk-UA" sz="1800" b="1" i="1" dirty="0" smtClean="0"/>
            <a:t>володіння пояснювальною силою, тобто з гіпотези повинна виводитися деяка кількість підтверджуючих її фактів, наслідків.</a:t>
          </a:r>
          <a:endParaRPr lang="uk-UA" sz="1800" dirty="0"/>
        </a:p>
      </dgm:t>
    </dgm:pt>
    <dgm:pt modelId="{962A83DF-34D2-4061-973D-2ABC584EA9EB}" type="parTrans" cxnId="{947B2334-EE2C-4930-8DCF-BE07EF599EE7}">
      <dgm:prSet/>
      <dgm:spPr/>
      <dgm:t>
        <a:bodyPr/>
        <a:lstStyle/>
        <a:p>
          <a:endParaRPr lang="uk-UA"/>
        </a:p>
      </dgm:t>
    </dgm:pt>
    <dgm:pt modelId="{3F979816-FE90-468E-B42D-07D125693404}" type="sibTrans" cxnId="{947B2334-EE2C-4930-8DCF-BE07EF599EE7}">
      <dgm:prSet/>
      <dgm:spPr/>
      <dgm:t>
        <a:bodyPr/>
        <a:lstStyle/>
        <a:p>
          <a:endParaRPr lang="uk-UA"/>
        </a:p>
      </dgm:t>
    </dgm:pt>
    <dgm:pt modelId="{404D2F1B-990A-4554-A888-A8FC9A8ED43A}" type="pres">
      <dgm:prSet presAssocID="{0DB64F13-3A54-4D7B-97F9-EB05F99D236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CA37C877-98FC-4338-ACD2-329F87DB2277}" type="pres">
      <dgm:prSet presAssocID="{E8A6034B-E0C6-4426-816B-048CBD00EC03}" presName="composite" presStyleCnt="0"/>
      <dgm:spPr/>
    </dgm:pt>
    <dgm:pt modelId="{1818B18C-3210-4AC3-9604-4A2C15F28753}" type="pres">
      <dgm:prSet presAssocID="{E8A6034B-E0C6-4426-816B-048CBD00EC03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9D16A34-1F84-4DB2-90F5-6F824CC5C22C}" type="pres">
      <dgm:prSet presAssocID="{E8A6034B-E0C6-4426-816B-048CBD00EC03}" presName="descendantText" presStyleLbl="alignAcc1" presStyleIdx="0" presStyleCnt="5" custLinFactNeighborX="329" custLinFactNeighborY="434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004BC54-1955-47A3-B559-EA9E203EA17C}" type="pres">
      <dgm:prSet presAssocID="{1C478B96-B2DF-40AE-AF78-9314E79C9B71}" presName="sp" presStyleCnt="0"/>
      <dgm:spPr/>
    </dgm:pt>
    <dgm:pt modelId="{014C45A6-4142-48A5-ACBD-85EC98A0378D}" type="pres">
      <dgm:prSet presAssocID="{1182C3FA-6D89-41F2-8C3F-DAB9CCB0C688}" presName="composite" presStyleCnt="0"/>
      <dgm:spPr/>
    </dgm:pt>
    <dgm:pt modelId="{B940222D-E193-4B85-8FE6-7B5AC21CB0C1}" type="pres">
      <dgm:prSet presAssocID="{1182C3FA-6D89-41F2-8C3F-DAB9CCB0C688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8F019CF-8BB1-4B20-B653-B7CF7A168373}" type="pres">
      <dgm:prSet presAssocID="{1182C3FA-6D89-41F2-8C3F-DAB9CCB0C688}" presName="descendantText" presStyleLbl="alignAcc1" presStyleIdx="1" presStyleCnt="5" custLinFactNeighborX="329" custLinFactNeighborY="578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B8AD9EB-A003-410E-A35F-C5AA5C28C705}" type="pres">
      <dgm:prSet presAssocID="{BA01F157-0D5D-40B2-A41C-FA5B87C82DC4}" presName="sp" presStyleCnt="0"/>
      <dgm:spPr/>
    </dgm:pt>
    <dgm:pt modelId="{FDE48A16-B208-40F8-8358-B3C3523A7A7D}" type="pres">
      <dgm:prSet presAssocID="{D1B94B52-9F70-4D20-A2BD-F95D6F37EDD4}" presName="composite" presStyleCnt="0"/>
      <dgm:spPr/>
    </dgm:pt>
    <dgm:pt modelId="{65887243-3687-490B-BA42-1AC5028273D6}" type="pres">
      <dgm:prSet presAssocID="{D1B94B52-9F70-4D20-A2BD-F95D6F37EDD4}" presName="parentText" presStyleLbl="alignNode1" presStyleIdx="2" presStyleCnt="5" custLinFactNeighborX="5305" custLinFactNeighborY="3714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403477B-1511-45D6-A081-B7A92CBD575A}" type="pres">
      <dgm:prSet presAssocID="{D1B94B52-9F70-4D20-A2BD-F95D6F37EDD4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28BDBC6-4CCC-4784-A78A-5B020679235E}" type="pres">
      <dgm:prSet presAssocID="{38AF9865-9A1E-40E2-9F17-CCEE82A0DA54}" presName="sp" presStyleCnt="0"/>
      <dgm:spPr/>
    </dgm:pt>
    <dgm:pt modelId="{46A805F9-DF7D-443E-BAF1-86583778ECDD}" type="pres">
      <dgm:prSet presAssocID="{CF79457A-FD35-4483-B4A9-13999FD5B3AE}" presName="composite" presStyleCnt="0"/>
      <dgm:spPr/>
    </dgm:pt>
    <dgm:pt modelId="{C95D170B-38CB-446A-8E16-48AE11D96498}" type="pres">
      <dgm:prSet presAssocID="{CF79457A-FD35-4483-B4A9-13999FD5B3AE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4044832-979D-4133-BB7C-BF3DE0B0B425}" type="pres">
      <dgm:prSet presAssocID="{CF79457A-FD35-4483-B4A9-13999FD5B3AE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74078D1-1A84-4E47-92CB-ECD3C35A6D37}" type="pres">
      <dgm:prSet presAssocID="{836E376F-8101-494A-ADB7-01FC79150CD0}" presName="sp" presStyleCnt="0"/>
      <dgm:spPr/>
    </dgm:pt>
    <dgm:pt modelId="{B1589AED-B68E-4CA5-A5CD-5BE8AB8D772C}" type="pres">
      <dgm:prSet presAssocID="{3DC81FE6-E923-467B-8A54-32341D8B40AE}" presName="composite" presStyleCnt="0"/>
      <dgm:spPr/>
    </dgm:pt>
    <dgm:pt modelId="{8D1D43CB-D4CF-421C-99F6-B0CCDDBE226F}" type="pres">
      <dgm:prSet presAssocID="{3DC81FE6-E923-467B-8A54-32341D8B40AE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74C762D-EE3A-4B5F-BF6B-F2F442B53E23}" type="pres">
      <dgm:prSet presAssocID="{3DC81FE6-E923-467B-8A54-32341D8B40AE}" presName="descendantText" presStyleLbl="alignAcc1" presStyleIdx="4" presStyleCnt="5" custLinFactNeighborX="314" custLinFactNeighborY="708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4DC2D976-EF49-434F-ACB7-D3EC66BF3D45}" srcId="{0DB64F13-3A54-4D7B-97F9-EB05F99D2362}" destId="{D1B94B52-9F70-4D20-A2BD-F95D6F37EDD4}" srcOrd="2" destOrd="0" parTransId="{D50402B3-8161-4357-A444-3C9B6CD38E2E}" sibTransId="{38AF9865-9A1E-40E2-9F17-CCEE82A0DA54}"/>
    <dgm:cxn modelId="{B993C9DD-38FF-4F8F-834C-F1048CE01382}" srcId="{E8A6034B-E0C6-4426-816B-048CBD00EC03}" destId="{0F493DE6-4A09-4E16-88A7-F8466CFD6995}" srcOrd="0" destOrd="0" parTransId="{6921EEB3-C9A2-4B18-B035-46A33149C312}" sibTransId="{20C8F909-C6F7-4BFD-944C-3C211A464D92}"/>
    <dgm:cxn modelId="{31EBB598-1B10-4C72-B170-36EF0971565F}" srcId="{D1B94B52-9F70-4D20-A2BD-F95D6F37EDD4}" destId="{86F3DBE1-4A2E-4273-9B96-E6A4B14395A8}" srcOrd="0" destOrd="0" parTransId="{2893A33D-4612-4CD8-AEA0-F25C69CE0D7E}" sibTransId="{E532ACDA-D499-497F-9AB8-AC62E819F81F}"/>
    <dgm:cxn modelId="{A2A3E9E4-2EBB-444E-9E76-941A4F35CD43}" srcId="{0DB64F13-3A54-4D7B-97F9-EB05F99D2362}" destId="{3DC81FE6-E923-467B-8A54-32341D8B40AE}" srcOrd="4" destOrd="0" parTransId="{A2E2BF4A-377F-4458-AFD2-454B289CA461}" sibTransId="{24562E3D-AEA9-4762-AB75-DD358C8F146F}"/>
    <dgm:cxn modelId="{AEFD2FEB-14D9-4A38-99F4-ABB2A4E522EA}" srcId="{0DB64F13-3A54-4D7B-97F9-EB05F99D2362}" destId="{CF79457A-FD35-4483-B4A9-13999FD5B3AE}" srcOrd="3" destOrd="0" parTransId="{DACDA31C-EAA6-48B1-8828-E5BB6A9B5CAF}" sibTransId="{836E376F-8101-494A-ADB7-01FC79150CD0}"/>
    <dgm:cxn modelId="{FDC20625-3DBF-492B-A612-4698187283CC}" type="presOf" srcId="{CF79457A-FD35-4483-B4A9-13999FD5B3AE}" destId="{C95D170B-38CB-446A-8E16-48AE11D96498}" srcOrd="0" destOrd="0" presId="urn:microsoft.com/office/officeart/2005/8/layout/chevron2"/>
    <dgm:cxn modelId="{AFD0990F-6F9C-4DD1-93C5-6EC42D416E31}" type="presOf" srcId="{0F493DE6-4A09-4E16-88A7-F8466CFD6995}" destId="{49D16A34-1F84-4DB2-90F5-6F824CC5C22C}" srcOrd="0" destOrd="0" presId="urn:microsoft.com/office/officeart/2005/8/layout/chevron2"/>
    <dgm:cxn modelId="{1E87122B-E929-4D37-BC00-63620CB03FDF}" type="presOf" srcId="{D1B94B52-9F70-4D20-A2BD-F95D6F37EDD4}" destId="{65887243-3687-490B-BA42-1AC5028273D6}" srcOrd="0" destOrd="0" presId="urn:microsoft.com/office/officeart/2005/8/layout/chevron2"/>
    <dgm:cxn modelId="{D6753996-E41C-49D7-AE9B-44443808ECEB}" type="presOf" srcId="{E8A6034B-E0C6-4426-816B-048CBD00EC03}" destId="{1818B18C-3210-4AC3-9604-4A2C15F28753}" srcOrd="0" destOrd="0" presId="urn:microsoft.com/office/officeart/2005/8/layout/chevron2"/>
    <dgm:cxn modelId="{40A606D7-7653-4444-8920-FEED58986DC7}" srcId="{0DB64F13-3A54-4D7B-97F9-EB05F99D2362}" destId="{E8A6034B-E0C6-4426-816B-048CBD00EC03}" srcOrd="0" destOrd="0" parTransId="{36BF48C0-F562-4B1F-B44B-DA6C14F7A656}" sibTransId="{1C478B96-B2DF-40AE-AF78-9314E79C9B71}"/>
    <dgm:cxn modelId="{947B2334-EE2C-4930-8DCF-BE07EF599EE7}" srcId="{CF79457A-FD35-4483-B4A9-13999FD5B3AE}" destId="{B721F18F-B4AF-478C-969C-5149C81313F9}" srcOrd="0" destOrd="0" parTransId="{962A83DF-34D2-4061-973D-2ABC584EA9EB}" sibTransId="{3F979816-FE90-468E-B42D-07D125693404}"/>
    <dgm:cxn modelId="{16697323-64A2-446D-9F6D-857248A8065D}" type="presOf" srcId="{0DB64F13-3A54-4D7B-97F9-EB05F99D2362}" destId="{404D2F1B-990A-4554-A888-A8FC9A8ED43A}" srcOrd="0" destOrd="0" presId="urn:microsoft.com/office/officeart/2005/8/layout/chevron2"/>
    <dgm:cxn modelId="{49076845-7909-454C-AB69-0E5D01456831}" type="presOf" srcId="{B721F18F-B4AF-478C-969C-5149C81313F9}" destId="{64044832-979D-4133-BB7C-BF3DE0B0B425}" srcOrd="0" destOrd="0" presId="urn:microsoft.com/office/officeart/2005/8/layout/chevron2"/>
    <dgm:cxn modelId="{B34840BA-18DC-42A0-9A26-14458A86C221}" type="presOf" srcId="{1D583D6F-222B-482E-AE3F-1B6BCCD1141B}" destId="{174C762D-EE3A-4B5F-BF6B-F2F442B53E23}" srcOrd="0" destOrd="0" presId="urn:microsoft.com/office/officeart/2005/8/layout/chevron2"/>
    <dgm:cxn modelId="{6040DFC4-0FB6-44AC-90D0-E094A985F522}" srcId="{1182C3FA-6D89-41F2-8C3F-DAB9CCB0C688}" destId="{F742B171-CA49-4589-884A-694B47E8459D}" srcOrd="0" destOrd="0" parTransId="{F403B7E7-D34B-4A5A-BEFA-EC33DAEC1D42}" sibTransId="{1523E66B-60F8-4B0B-85C3-35C7BA4BF1D1}"/>
    <dgm:cxn modelId="{61DCF3A5-6C6F-41B0-AF8A-148D28CE0000}" type="presOf" srcId="{F742B171-CA49-4589-884A-694B47E8459D}" destId="{08F019CF-8BB1-4B20-B653-B7CF7A168373}" srcOrd="0" destOrd="0" presId="urn:microsoft.com/office/officeart/2005/8/layout/chevron2"/>
    <dgm:cxn modelId="{0D8A25FC-354B-41F1-8EBD-8335EF5B5513}" type="presOf" srcId="{1182C3FA-6D89-41F2-8C3F-DAB9CCB0C688}" destId="{B940222D-E193-4B85-8FE6-7B5AC21CB0C1}" srcOrd="0" destOrd="0" presId="urn:microsoft.com/office/officeart/2005/8/layout/chevron2"/>
    <dgm:cxn modelId="{469B71F3-6901-4971-85D0-375E6CE65CDE}" type="presOf" srcId="{3DC81FE6-E923-467B-8A54-32341D8B40AE}" destId="{8D1D43CB-D4CF-421C-99F6-B0CCDDBE226F}" srcOrd="0" destOrd="0" presId="urn:microsoft.com/office/officeart/2005/8/layout/chevron2"/>
    <dgm:cxn modelId="{567623CB-FFB7-4DCA-BB8A-34650D166F09}" srcId="{3DC81FE6-E923-467B-8A54-32341D8B40AE}" destId="{1D583D6F-222B-482E-AE3F-1B6BCCD1141B}" srcOrd="0" destOrd="0" parTransId="{04862B83-70BF-4620-9353-73C2CDE1E4DA}" sibTransId="{050DEFB8-6D6F-49B3-BB63-AC13C64C4CEA}"/>
    <dgm:cxn modelId="{84F9D1A8-1902-41A2-871B-7551DF4DABC1}" srcId="{0DB64F13-3A54-4D7B-97F9-EB05F99D2362}" destId="{1182C3FA-6D89-41F2-8C3F-DAB9CCB0C688}" srcOrd="1" destOrd="0" parTransId="{2FF09176-2380-4D2A-AE28-4A1702F02734}" sibTransId="{BA01F157-0D5D-40B2-A41C-FA5B87C82DC4}"/>
    <dgm:cxn modelId="{A7CA64EA-5C05-4D1E-82F5-ECFF0D9A3597}" type="presOf" srcId="{86F3DBE1-4A2E-4273-9B96-E6A4B14395A8}" destId="{F403477B-1511-45D6-A081-B7A92CBD575A}" srcOrd="0" destOrd="0" presId="urn:microsoft.com/office/officeart/2005/8/layout/chevron2"/>
    <dgm:cxn modelId="{14EB1DBF-449C-4806-A76A-3DFEBAA442EA}" type="presParOf" srcId="{404D2F1B-990A-4554-A888-A8FC9A8ED43A}" destId="{CA37C877-98FC-4338-ACD2-329F87DB2277}" srcOrd="0" destOrd="0" presId="urn:microsoft.com/office/officeart/2005/8/layout/chevron2"/>
    <dgm:cxn modelId="{DD6659B9-AC80-4776-82D7-57E923AE1F74}" type="presParOf" srcId="{CA37C877-98FC-4338-ACD2-329F87DB2277}" destId="{1818B18C-3210-4AC3-9604-4A2C15F28753}" srcOrd="0" destOrd="0" presId="urn:microsoft.com/office/officeart/2005/8/layout/chevron2"/>
    <dgm:cxn modelId="{657EB2DA-DD26-48E1-A4F9-A039A69C8679}" type="presParOf" srcId="{CA37C877-98FC-4338-ACD2-329F87DB2277}" destId="{49D16A34-1F84-4DB2-90F5-6F824CC5C22C}" srcOrd="1" destOrd="0" presId="urn:microsoft.com/office/officeart/2005/8/layout/chevron2"/>
    <dgm:cxn modelId="{62DC9164-E3B8-4280-B994-A02499983188}" type="presParOf" srcId="{404D2F1B-990A-4554-A888-A8FC9A8ED43A}" destId="{0004BC54-1955-47A3-B559-EA9E203EA17C}" srcOrd="1" destOrd="0" presId="urn:microsoft.com/office/officeart/2005/8/layout/chevron2"/>
    <dgm:cxn modelId="{7AF91B70-5A8A-4489-96CB-7DE5B1E27EE3}" type="presParOf" srcId="{404D2F1B-990A-4554-A888-A8FC9A8ED43A}" destId="{014C45A6-4142-48A5-ACBD-85EC98A0378D}" srcOrd="2" destOrd="0" presId="urn:microsoft.com/office/officeart/2005/8/layout/chevron2"/>
    <dgm:cxn modelId="{21605E2F-F96F-4A1D-8BDF-E37146B88461}" type="presParOf" srcId="{014C45A6-4142-48A5-ACBD-85EC98A0378D}" destId="{B940222D-E193-4B85-8FE6-7B5AC21CB0C1}" srcOrd="0" destOrd="0" presId="urn:microsoft.com/office/officeart/2005/8/layout/chevron2"/>
    <dgm:cxn modelId="{6FED0513-78F0-44F1-8BE3-41D089EF3796}" type="presParOf" srcId="{014C45A6-4142-48A5-ACBD-85EC98A0378D}" destId="{08F019CF-8BB1-4B20-B653-B7CF7A168373}" srcOrd="1" destOrd="0" presId="urn:microsoft.com/office/officeart/2005/8/layout/chevron2"/>
    <dgm:cxn modelId="{2A62F995-75CC-4AFC-A030-23D72CB6B88F}" type="presParOf" srcId="{404D2F1B-990A-4554-A888-A8FC9A8ED43A}" destId="{1B8AD9EB-A003-410E-A35F-C5AA5C28C705}" srcOrd="3" destOrd="0" presId="urn:microsoft.com/office/officeart/2005/8/layout/chevron2"/>
    <dgm:cxn modelId="{E4E56435-27CE-4E95-9768-C89C4483F642}" type="presParOf" srcId="{404D2F1B-990A-4554-A888-A8FC9A8ED43A}" destId="{FDE48A16-B208-40F8-8358-B3C3523A7A7D}" srcOrd="4" destOrd="0" presId="urn:microsoft.com/office/officeart/2005/8/layout/chevron2"/>
    <dgm:cxn modelId="{F4E928F3-47AB-402F-99D9-DF697C9B30C9}" type="presParOf" srcId="{FDE48A16-B208-40F8-8358-B3C3523A7A7D}" destId="{65887243-3687-490B-BA42-1AC5028273D6}" srcOrd="0" destOrd="0" presId="urn:microsoft.com/office/officeart/2005/8/layout/chevron2"/>
    <dgm:cxn modelId="{A13B5F44-5C45-4796-991F-ED52E7D9558F}" type="presParOf" srcId="{FDE48A16-B208-40F8-8358-B3C3523A7A7D}" destId="{F403477B-1511-45D6-A081-B7A92CBD575A}" srcOrd="1" destOrd="0" presId="urn:microsoft.com/office/officeart/2005/8/layout/chevron2"/>
    <dgm:cxn modelId="{FD02287C-45A0-4742-BEB6-CB949D4539F4}" type="presParOf" srcId="{404D2F1B-990A-4554-A888-A8FC9A8ED43A}" destId="{228BDBC6-4CCC-4784-A78A-5B020679235E}" srcOrd="5" destOrd="0" presId="urn:microsoft.com/office/officeart/2005/8/layout/chevron2"/>
    <dgm:cxn modelId="{964D06D0-E8CC-433E-B5C7-9EF50D98D079}" type="presParOf" srcId="{404D2F1B-990A-4554-A888-A8FC9A8ED43A}" destId="{46A805F9-DF7D-443E-BAF1-86583778ECDD}" srcOrd="6" destOrd="0" presId="urn:microsoft.com/office/officeart/2005/8/layout/chevron2"/>
    <dgm:cxn modelId="{79E35B2E-CBC3-4ED0-A610-CB7FA3520BCE}" type="presParOf" srcId="{46A805F9-DF7D-443E-BAF1-86583778ECDD}" destId="{C95D170B-38CB-446A-8E16-48AE11D96498}" srcOrd="0" destOrd="0" presId="urn:microsoft.com/office/officeart/2005/8/layout/chevron2"/>
    <dgm:cxn modelId="{530B5426-4FC1-4DF8-9D1B-2641651C83ED}" type="presParOf" srcId="{46A805F9-DF7D-443E-BAF1-86583778ECDD}" destId="{64044832-979D-4133-BB7C-BF3DE0B0B425}" srcOrd="1" destOrd="0" presId="urn:microsoft.com/office/officeart/2005/8/layout/chevron2"/>
    <dgm:cxn modelId="{893C0283-68C3-4AFC-AB04-26DDE3C31498}" type="presParOf" srcId="{404D2F1B-990A-4554-A888-A8FC9A8ED43A}" destId="{474078D1-1A84-4E47-92CB-ECD3C35A6D37}" srcOrd="7" destOrd="0" presId="urn:microsoft.com/office/officeart/2005/8/layout/chevron2"/>
    <dgm:cxn modelId="{004FC1AF-B95B-4F06-835A-83E316B68B7E}" type="presParOf" srcId="{404D2F1B-990A-4554-A888-A8FC9A8ED43A}" destId="{B1589AED-B68E-4CA5-A5CD-5BE8AB8D772C}" srcOrd="8" destOrd="0" presId="urn:microsoft.com/office/officeart/2005/8/layout/chevron2"/>
    <dgm:cxn modelId="{4AA53BEC-58F4-43EA-95ED-DCB0E484FABA}" type="presParOf" srcId="{B1589AED-B68E-4CA5-A5CD-5BE8AB8D772C}" destId="{8D1D43CB-D4CF-421C-99F6-B0CCDDBE226F}" srcOrd="0" destOrd="0" presId="urn:microsoft.com/office/officeart/2005/8/layout/chevron2"/>
    <dgm:cxn modelId="{8F4C49B1-668D-45D0-8B25-EA997966C768}" type="presParOf" srcId="{B1589AED-B68E-4CA5-A5CD-5BE8AB8D772C}" destId="{174C762D-EE3A-4B5F-BF6B-F2F442B53E2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083C569-7272-422C-96A6-0E342C2659D5}" type="doc">
      <dgm:prSet loTypeId="urn:microsoft.com/office/officeart/2005/8/layout/equation1" loCatId="relationship" qsTypeId="urn:microsoft.com/office/officeart/2005/8/quickstyle/3d5" qsCatId="3D" csTypeId="urn:microsoft.com/office/officeart/2005/8/colors/colorful2" csCatId="colorful" phldr="1"/>
      <dgm:spPr/>
    </dgm:pt>
    <dgm:pt modelId="{C719D0E7-94D4-451D-88C1-463030FDF538}">
      <dgm:prSet phldrT="[Текст]"/>
      <dgm:spPr/>
      <dgm:t>
        <a:bodyPr/>
        <a:lstStyle/>
        <a:p>
          <a:r>
            <a:rPr lang="uk-UA" b="1" i="1" dirty="0" smtClean="0"/>
            <a:t>Факти досвіду обмеженої наукової сфери</a:t>
          </a:r>
          <a:endParaRPr lang="uk-UA" b="1" i="1" dirty="0"/>
        </a:p>
      </dgm:t>
    </dgm:pt>
    <dgm:pt modelId="{7F9706B7-9496-40AB-8A4F-3D17E6D5F404}" type="parTrans" cxnId="{099194CE-FB7C-490F-BF41-E8EBA5A28337}">
      <dgm:prSet/>
      <dgm:spPr/>
      <dgm:t>
        <a:bodyPr/>
        <a:lstStyle/>
        <a:p>
          <a:endParaRPr lang="uk-UA"/>
        </a:p>
      </dgm:t>
    </dgm:pt>
    <dgm:pt modelId="{E91AA51E-F6BF-486D-9B4C-D6EC18608DF7}" type="sibTrans" cxnId="{099194CE-FB7C-490F-BF41-E8EBA5A28337}">
      <dgm:prSet/>
      <dgm:spPr/>
      <dgm:t>
        <a:bodyPr/>
        <a:lstStyle/>
        <a:p>
          <a:endParaRPr lang="uk-UA"/>
        </a:p>
      </dgm:t>
    </dgm:pt>
    <dgm:pt modelId="{773A4C3E-7A6D-44AE-A257-A3AEA15F1BDD}">
      <dgm:prSet phldrT="[Текст]" custT="1"/>
      <dgm:spPr/>
      <dgm:t>
        <a:bodyPr/>
        <a:lstStyle/>
        <a:p>
          <a:r>
            <a:rPr lang="uk-UA" sz="2800" b="1" i="1" dirty="0" smtClean="0"/>
            <a:t>Теорія</a:t>
          </a:r>
          <a:r>
            <a:rPr lang="uk-UA" sz="1700" dirty="0" smtClean="0"/>
            <a:t> </a:t>
          </a:r>
          <a:endParaRPr lang="uk-UA" sz="1700" dirty="0"/>
        </a:p>
      </dgm:t>
    </dgm:pt>
    <dgm:pt modelId="{C35A50B4-0292-4603-BDA4-0FBA166E597D}" type="parTrans" cxnId="{EE2F37A5-BF2E-49D4-B81F-1EAA33C6389C}">
      <dgm:prSet/>
      <dgm:spPr/>
      <dgm:t>
        <a:bodyPr/>
        <a:lstStyle/>
        <a:p>
          <a:endParaRPr lang="uk-UA"/>
        </a:p>
      </dgm:t>
    </dgm:pt>
    <dgm:pt modelId="{8D79CD60-447C-425C-BC25-302563838456}" type="sibTrans" cxnId="{EE2F37A5-BF2E-49D4-B81F-1EAA33C6389C}">
      <dgm:prSet/>
      <dgm:spPr/>
      <dgm:t>
        <a:bodyPr/>
        <a:lstStyle/>
        <a:p>
          <a:endParaRPr lang="uk-UA"/>
        </a:p>
      </dgm:t>
    </dgm:pt>
    <dgm:pt modelId="{0EF0E6E2-12B9-4CF4-84E9-5CB47940ECB6}">
      <dgm:prSet phldrT="[Текст]" custT="1"/>
      <dgm:spPr/>
      <dgm:t>
        <a:bodyPr/>
        <a:lstStyle/>
        <a:p>
          <a:r>
            <a:rPr lang="uk-UA" sz="2000" b="1" i="1" dirty="0" smtClean="0"/>
            <a:t>Науково доведені гіпотези</a:t>
          </a:r>
          <a:endParaRPr lang="uk-UA" sz="2000" b="1" i="1" dirty="0"/>
        </a:p>
      </dgm:t>
    </dgm:pt>
    <dgm:pt modelId="{B4794BB0-0FC8-4135-A772-8FB9B4637C73}" type="sibTrans" cxnId="{77058564-9BE1-440C-A07A-6341FAE48DD9}">
      <dgm:prSet/>
      <dgm:spPr/>
      <dgm:t>
        <a:bodyPr/>
        <a:lstStyle/>
        <a:p>
          <a:endParaRPr lang="uk-UA"/>
        </a:p>
      </dgm:t>
    </dgm:pt>
    <dgm:pt modelId="{4FF406BC-96F5-476E-9677-0F4D47399BA0}" type="parTrans" cxnId="{77058564-9BE1-440C-A07A-6341FAE48DD9}">
      <dgm:prSet/>
      <dgm:spPr/>
      <dgm:t>
        <a:bodyPr/>
        <a:lstStyle/>
        <a:p>
          <a:endParaRPr lang="uk-UA"/>
        </a:p>
      </dgm:t>
    </dgm:pt>
    <dgm:pt modelId="{6D11274C-EF4A-4154-BAC5-774B4609ACC8}" type="pres">
      <dgm:prSet presAssocID="{9083C569-7272-422C-96A6-0E342C2659D5}" presName="linearFlow" presStyleCnt="0">
        <dgm:presLayoutVars>
          <dgm:dir/>
          <dgm:resizeHandles val="exact"/>
        </dgm:presLayoutVars>
      </dgm:prSet>
      <dgm:spPr/>
    </dgm:pt>
    <dgm:pt modelId="{7F4A992B-856F-4303-A2C7-87FD31E62570}" type="pres">
      <dgm:prSet presAssocID="{C719D0E7-94D4-451D-88C1-463030FDF53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4E8BAF7-0FBC-4736-BA84-A66123081577}" type="pres">
      <dgm:prSet presAssocID="{E91AA51E-F6BF-486D-9B4C-D6EC18608DF7}" presName="spacerL" presStyleCnt="0"/>
      <dgm:spPr/>
    </dgm:pt>
    <dgm:pt modelId="{04E2382D-D77F-45A6-B31D-3658B8E63A26}" type="pres">
      <dgm:prSet presAssocID="{E91AA51E-F6BF-486D-9B4C-D6EC18608DF7}" presName="sibTrans" presStyleLbl="sibTrans2D1" presStyleIdx="0" presStyleCnt="2"/>
      <dgm:spPr/>
      <dgm:t>
        <a:bodyPr/>
        <a:lstStyle/>
        <a:p>
          <a:endParaRPr lang="uk-UA"/>
        </a:p>
      </dgm:t>
    </dgm:pt>
    <dgm:pt modelId="{FA081F99-FCEE-4EB4-A3EB-8371055253FD}" type="pres">
      <dgm:prSet presAssocID="{E91AA51E-F6BF-486D-9B4C-D6EC18608DF7}" presName="spacerR" presStyleCnt="0"/>
      <dgm:spPr/>
    </dgm:pt>
    <dgm:pt modelId="{D0EDB753-ADA7-48A5-8FC6-9CA7FF25357F}" type="pres">
      <dgm:prSet presAssocID="{0EF0E6E2-12B9-4CF4-84E9-5CB47940ECB6}" presName="node" presStyleLbl="node1" presStyleIdx="1" presStyleCnt="3" custLinFactNeighborX="35517" custLinFactNeighborY="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9A0ED5F-475A-4540-A06D-705BD135D3A9}" type="pres">
      <dgm:prSet presAssocID="{B4794BB0-0FC8-4135-A772-8FB9B4637C73}" presName="spacerL" presStyleCnt="0"/>
      <dgm:spPr/>
    </dgm:pt>
    <dgm:pt modelId="{CA9048DA-DB90-48B6-992C-32746E8EB3DA}" type="pres">
      <dgm:prSet presAssocID="{B4794BB0-0FC8-4135-A772-8FB9B4637C73}" presName="sibTrans" presStyleLbl="sibTrans2D1" presStyleIdx="1" presStyleCnt="2"/>
      <dgm:spPr/>
      <dgm:t>
        <a:bodyPr/>
        <a:lstStyle/>
        <a:p>
          <a:endParaRPr lang="uk-UA"/>
        </a:p>
      </dgm:t>
    </dgm:pt>
    <dgm:pt modelId="{09745881-8AD7-49C8-96E0-A4C87A74EF0A}" type="pres">
      <dgm:prSet presAssocID="{B4794BB0-0FC8-4135-A772-8FB9B4637C73}" presName="spacerR" presStyleCnt="0"/>
      <dgm:spPr/>
    </dgm:pt>
    <dgm:pt modelId="{A4B465EE-71A8-4CB4-9504-EEFF28B942B2}" type="pres">
      <dgm:prSet presAssocID="{773A4C3E-7A6D-44AE-A257-A3AEA15F1BD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EE2F37A5-BF2E-49D4-B81F-1EAA33C6389C}" srcId="{9083C569-7272-422C-96A6-0E342C2659D5}" destId="{773A4C3E-7A6D-44AE-A257-A3AEA15F1BDD}" srcOrd="2" destOrd="0" parTransId="{C35A50B4-0292-4603-BDA4-0FBA166E597D}" sibTransId="{8D79CD60-447C-425C-BC25-302563838456}"/>
    <dgm:cxn modelId="{E11F04F1-B416-4578-8ABB-FBBBEBE3A37E}" type="presOf" srcId="{B4794BB0-0FC8-4135-A772-8FB9B4637C73}" destId="{CA9048DA-DB90-48B6-992C-32746E8EB3DA}" srcOrd="0" destOrd="0" presId="urn:microsoft.com/office/officeart/2005/8/layout/equation1"/>
    <dgm:cxn modelId="{B4219036-0CA3-4CB1-AA28-915580D2E45C}" type="presOf" srcId="{773A4C3E-7A6D-44AE-A257-A3AEA15F1BDD}" destId="{A4B465EE-71A8-4CB4-9504-EEFF28B942B2}" srcOrd="0" destOrd="0" presId="urn:microsoft.com/office/officeart/2005/8/layout/equation1"/>
    <dgm:cxn modelId="{77058564-9BE1-440C-A07A-6341FAE48DD9}" srcId="{9083C569-7272-422C-96A6-0E342C2659D5}" destId="{0EF0E6E2-12B9-4CF4-84E9-5CB47940ECB6}" srcOrd="1" destOrd="0" parTransId="{4FF406BC-96F5-476E-9677-0F4D47399BA0}" sibTransId="{B4794BB0-0FC8-4135-A772-8FB9B4637C73}"/>
    <dgm:cxn modelId="{28B3C35A-A3DA-49D9-B32C-1FDBDD8FBADF}" type="presOf" srcId="{0EF0E6E2-12B9-4CF4-84E9-5CB47940ECB6}" destId="{D0EDB753-ADA7-48A5-8FC6-9CA7FF25357F}" srcOrd="0" destOrd="0" presId="urn:microsoft.com/office/officeart/2005/8/layout/equation1"/>
    <dgm:cxn modelId="{222689B6-E264-4D00-AB06-09E7609CB639}" type="presOf" srcId="{E91AA51E-F6BF-486D-9B4C-D6EC18608DF7}" destId="{04E2382D-D77F-45A6-B31D-3658B8E63A26}" srcOrd="0" destOrd="0" presId="urn:microsoft.com/office/officeart/2005/8/layout/equation1"/>
    <dgm:cxn modelId="{099194CE-FB7C-490F-BF41-E8EBA5A28337}" srcId="{9083C569-7272-422C-96A6-0E342C2659D5}" destId="{C719D0E7-94D4-451D-88C1-463030FDF538}" srcOrd="0" destOrd="0" parTransId="{7F9706B7-9496-40AB-8A4F-3D17E6D5F404}" sibTransId="{E91AA51E-F6BF-486D-9B4C-D6EC18608DF7}"/>
    <dgm:cxn modelId="{F4A9579B-6040-4F4A-A4FB-DC45F34533B1}" type="presOf" srcId="{C719D0E7-94D4-451D-88C1-463030FDF538}" destId="{7F4A992B-856F-4303-A2C7-87FD31E62570}" srcOrd="0" destOrd="0" presId="urn:microsoft.com/office/officeart/2005/8/layout/equation1"/>
    <dgm:cxn modelId="{05E5EC21-EE1B-46FE-9825-388C1186D58E}" type="presOf" srcId="{9083C569-7272-422C-96A6-0E342C2659D5}" destId="{6D11274C-EF4A-4154-BAC5-774B4609ACC8}" srcOrd="0" destOrd="0" presId="urn:microsoft.com/office/officeart/2005/8/layout/equation1"/>
    <dgm:cxn modelId="{8C1D50B8-D047-46A9-ADB5-48C546E9882D}" type="presParOf" srcId="{6D11274C-EF4A-4154-BAC5-774B4609ACC8}" destId="{7F4A992B-856F-4303-A2C7-87FD31E62570}" srcOrd="0" destOrd="0" presId="urn:microsoft.com/office/officeart/2005/8/layout/equation1"/>
    <dgm:cxn modelId="{F5F6C3D5-DA3D-46B7-9C12-BEACF2A5216E}" type="presParOf" srcId="{6D11274C-EF4A-4154-BAC5-774B4609ACC8}" destId="{84E8BAF7-0FBC-4736-BA84-A66123081577}" srcOrd="1" destOrd="0" presId="urn:microsoft.com/office/officeart/2005/8/layout/equation1"/>
    <dgm:cxn modelId="{EF5AAC2B-940E-4C6B-8680-BE5412EAA490}" type="presParOf" srcId="{6D11274C-EF4A-4154-BAC5-774B4609ACC8}" destId="{04E2382D-D77F-45A6-B31D-3658B8E63A26}" srcOrd="2" destOrd="0" presId="urn:microsoft.com/office/officeart/2005/8/layout/equation1"/>
    <dgm:cxn modelId="{02E29BE5-A144-44FC-A5B7-99C5C2C83F61}" type="presParOf" srcId="{6D11274C-EF4A-4154-BAC5-774B4609ACC8}" destId="{FA081F99-FCEE-4EB4-A3EB-8371055253FD}" srcOrd="3" destOrd="0" presId="urn:microsoft.com/office/officeart/2005/8/layout/equation1"/>
    <dgm:cxn modelId="{FBAD5B02-C28F-4B79-B216-A6C02F432F99}" type="presParOf" srcId="{6D11274C-EF4A-4154-BAC5-774B4609ACC8}" destId="{D0EDB753-ADA7-48A5-8FC6-9CA7FF25357F}" srcOrd="4" destOrd="0" presId="urn:microsoft.com/office/officeart/2005/8/layout/equation1"/>
    <dgm:cxn modelId="{2CFA61B9-E2EC-4CBF-9DF5-93AE1F170328}" type="presParOf" srcId="{6D11274C-EF4A-4154-BAC5-774B4609ACC8}" destId="{A9A0ED5F-475A-4540-A06D-705BD135D3A9}" srcOrd="5" destOrd="0" presId="urn:microsoft.com/office/officeart/2005/8/layout/equation1"/>
    <dgm:cxn modelId="{FAF2AA3F-4675-4313-9CA2-9F19B5B6D278}" type="presParOf" srcId="{6D11274C-EF4A-4154-BAC5-774B4609ACC8}" destId="{CA9048DA-DB90-48B6-992C-32746E8EB3DA}" srcOrd="6" destOrd="0" presId="urn:microsoft.com/office/officeart/2005/8/layout/equation1"/>
    <dgm:cxn modelId="{4097B5A2-A3CB-4268-9A6F-72577BE1D283}" type="presParOf" srcId="{6D11274C-EF4A-4154-BAC5-774B4609ACC8}" destId="{09745881-8AD7-49C8-96E0-A4C87A74EF0A}" srcOrd="7" destOrd="0" presId="urn:microsoft.com/office/officeart/2005/8/layout/equation1"/>
    <dgm:cxn modelId="{F4BD6FA8-0A93-4106-B412-630AF79F1B71}" type="presParOf" srcId="{6D11274C-EF4A-4154-BAC5-774B4609ACC8}" destId="{A4B465EE-71A8-4CB4-9504-EEFF28B942B2}" srcOrd="8" destOrd="0" presId="urn:microsoft.com/office/officeart/2005/8/layout/equation1"/>
  </dgm:cxnLst>
  <dgm:bg>
    <a:solidFill>
      <a:schemeClr val="accent6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B2142DF-C5EB-412E-B275-72348306B8CD}" type="doc">
      <dgm:prSet loTypeId="urn:microsoft.com/office/officeart/2005/8/layout/vList2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671E9E94-5C41-438A-BA17-8F330C09EE3E}">
      <dgm:prSet/>
      <dgm:spPr/>
      <dgm:t>
        <a:bodyPr/>
        <a:lstStyle/>
        <a:p>
          <a:pPr rtl="0"/>
          <a:r>
            <a:rPr lang="uk-UA" b="1" i="1" dirty="0" smtClean="0"/>
            <a:t>Теорія - це вчення про узагальнений досвід (практику), що формулює наукові принципи й методи, які дозволяють узагальнити й пізнати існуючі процеси і явища, проаналізувати дію на них різних факторів і запропонувати рекомендації з використання їх у практичній діяльності людей. </a:t>
          </a:r>
          <a:endParaRPr lang="uk-UA" dirty="0"/>
        </a:p>
      </dgm:t>
    </dgm:pt>
    <dgm:pt modelId="{BB2C60CD-7F7B-4B91-A845-C46A379F22B2}" type="parTrans" cxnId="{3608C2AC-A914-4AE5-9B3D-65A1F3771A6A}">
      <dgm:prSet/>
      <dgm:spPr/>
      <dgm:t>
        <a:bodyPr/>
        <a:lstStyle/>
        <a:p>
          <a:endParaRPr lang="uk-UA"/>
        </a:p>
      </dgm:t>
    </dgm:pt>
    <dgm:pt modelId="{CAC2EC3C-FFED-4733-883A-CF8F5B60FBF6}" type="sibTrans" cxnId="{3608C2AC-A914-4AE5-9B3D-65A1F3771A6A}">
      <dgm:prSet/>
      <dgm:spPr/>
      <dgm:t>
        <a:bodyPr/>
        <a:lstStyle/>
        <a:p>
          <a:endParaRPr lang="uk-UA"/>
        </a:p>
      </dgm:t>
    </dgm:pt>
    <dgm:pt modelId="{2CB4C75A-8AC7-47A2-AA64-4280F516A123}">
      <dgm:prSet/>
      <dgm:spPr/>
      <dgm:t>
        <a:bodyPr/>
        <a:lstStyle/>
        <a:p>
          <a:r>
            <a:rPr lang="uk-UA" b="1" i="1" dirty="0" smtClean="0"/>
            <a:t>Теорія не тільки описує сукупність фактів, але й пояснює їх, тобто виявляє походження й розвиток явищ і процесів, їх внутрішні і зовнішні зв'язки, причинні й інші залежності. Усі положення і висновки, що містяться в теорії, обґрунтовані й доведені.</a:t>
          </a:r>
          <a:endParaRPr lang="uk-UA" dirty="0"/>
        </a:p>
      </dgm:t>
    </dgm:pt>
    <dgm:pt modelId="{C935950A-078F-4B07-A14F-0EF139A11A51}" type="parTrans" cxnId="{BC7400EC-1035-41ED-9DAA-9871AE3EC065}">
      <dgm:prSet/>
      <dgm:spPr/>
      <dgm:t>
        <a:bodyPr/>
        <a:lstStyle/>
        <a:p>
          <a:endParaRPr lang="uk-UA"/>
        </a:p>
      </dgm:t>
    </dgm:pt>
    <dgm:pt modelId="{ED9347E6-F14A-4E57-9144-E418D134ADDC}" type="sibTrans" cxnId="{BC7400EC-1035-41ED-9DAA-9871AE3EC065}">
      <dgm:prSet/>
      <dgm:spPr/>
      <dgm:t>
        <a:bodyPr/>
        <a:lstStyle/>
        <a:p>
          <a:endParaRPr lang="uk-UA"/>
        </a:p>
      </dgm:t>
    </dgm:pt>
    <dgm:pt modelId="{ECF6FDB9-06C1-4DFD-BC70-57CDAF083881}" type="pres">
      <dgm:prSet presAssocID="{0B2142DF-C5EB-412E-B275-72348306B8C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0BB29ACA-662B-4D9B-BFEE-00A353047428}" type="pres">
      <dgm:prSet presAssocID="{671E9E94-5C41-438A-BA17-8F330C09EE3E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5D32DF9-B130-47DE-B45A-883116047F1C}" type="pres">
      <dgm:prSet presAssocID="{CAC2EC3C-FFED-4733-883A-CF8F5B60FBF6}" presName="spacer" presStyleCnt="0"/>
      <dgm:spPr/>
    </dgm:pt>
    <dgm:pt modelId="{EE8808DC-2229-45DA-AC23-2E9C417929BD}" type="pres">
      <dgm:prSet presAssocID="{2CB4C75A-8AC7-47A2-AA64-4280F516A12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475FDABF-E6E8-4209-A505-0F71A4FEE6A6}" type="presOf" srcId="{2CB4C75A-8AC7-47A2-AA64-4280F516A123}" destId="{EE8808DC-2229-45DA-AC23-2E9C417929BD}" srcOrd="0" destOrd="0" presId="urn:microsoft.com/office/officeart/2005/8/layout/vList2"/>
    <dgm:cxn modelId="{3608C2AC-A914-4AE5-9B3D-65A1F3771A6A}" srcId="{0B2142DF-C5EB-412E-B275-72348306B8CD}" destId="{671E9E94-5C41-438A-BA17-8F330C09EE3E}" srcOrd="0" destOrd="0" parTransId="{BB2C60CD-7F7B-4B91-A845-C46A379F22B2}" sibTransId="{CAC2EC3C-FFED-4733-883A-CF8F5B60FBF6}"/>
    <dgm:cxn modelId="{BC7400EC-1035-41ED-9DAA-9871AE3EC065}" srcId="{0B2142DF-C5EB-412E-B275-72348306B8CD}" destId="{2CB4C75A-8AC7-47A2-AA64-4280F516A123}" srcOrd="1" destOrd="0" parTransId="{C935950A-078F-4B07-A14F-0EF139A11A51}" sibTransId="{ED9347E6-F14A-4E57-9144-E418D134ADDC}"/>
    <dgm:cxn modelId="{5553AD55-5A43-48F8-A967-8B872F29C005}" type="presOf" srcId="{0B2142DF-C5EB-412E-B275-72348306B8CD}" destId="{ECF6FDB9-06C1-4DFD-BC70-57CDAF083881}" srcOrd="0" destOrd="0" presId="urn:microsoft.com/office/officeart/2005/8/layout/vList2"/>
    <dgm:cxn modelId="{D028874A-1BBA-4C34-BEC4-B6FD3E35F5AD}" type="presOf" srcId="{671E9E94-5C41-438A-BA17-8F330C09EE3E}" destId="{0BB29ACA-662B-4D9B-BFEE-00A353047428}" srcOrd="0" destOrd="0" presId="urn:microsoft.com/office/officeart/2005/8/layout/vList2"/>
    <dgm:cxn modelId="{DAA9E869-B99D-4C3A-B0F9-E00E2DD73648}" type="presParOf" srcId="{ECF6FDB9-06C1-4DFD-BC70-57CDAF083881}" destId="{0BB29ACA-662B-4D9B-BFEE-00A353047428}" srcOrd="0" destOrd="0" presId="urn:microsoft.com/office/officeart/2005/8/layout/vList2"/>
    <dgm:cxn modelId="{5E650B73-69FB-4F8B-9BE9-0412B946DC67}" type="presParOf" srcId="{ECF6FDB9-06C1-4DFD-BC70-57CDAF083881}" destId="{45D32DF9-B130-47DE-B45A-883116047F1C}" srcOrd="1" destOrd="0" presId="urn:microsoft.com/office/officeart/2005/8/layout/vList2"/>
    <dgm:cxn modelId="{E1AD5234-B07E-4A9B-BFA9-C26BCC1FF1B5}" type="presParOf" srcId="{ECF6FDB9-06C1-4DFD-BC70-57CDAF083881}" destId="{EE8808DC-2229-45DA-AC23-2E9C417929BD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0CBCB8E-5BBE-41DF-9E89-AE98ED9371A7}" type="doc">
      <dgm:prSet loTypeId="urn:microsoft.com/office/officeart/2005/8/layout/cycle6" loCatId="relationship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384BBBA5-673C-49F9-AE27-C23FBCBFDD2D}">
      <dgm:prSet phldrT="[Текст]" custT="1"/>
      <dgm:spPr/>
      <dgm:t>
        <a:bodyPr/>
        <a:lstStyle/>
        <a:p>
          <a:r>
            <a:rPr lang="uk-UA" sz="1600" dirty="0" smtClean="0"/>
            <a:t>поняття</a:t>
          </a:r>
          <a:endParaRPr lang="uk-UA" sz="1600" dirty="0"/>
        </a:p>
      </dgm:t>
    </dgm:pt>
    <dgm:pt modelId="{100B9F93-608D-47D7-AEC7-FC734B4735A9}" type="parTrans" cxnId="{BCEF20BF-5421-4881-B157-FB32E9D52910}">
      <dgm:prSet/>
      <dgm:spPr/>
      <dgm:t>
        <a:bodyPr/>
        <a:lstStyle/>
        <a:p>
          <a:endParaRPr lang="uk-UA" sz="1600"/>
        </a:p>
      </dgm:t>
    </dgm:pt>
    <dgm:pt modelId="{FDD50B37-0B8F-4230-B256-0DFFC1C7BE89}" type="sibTrans" cxnId="{BCEF20BF-5421-4881-B157-FB32E9D52910}">
      <dgm:prSet/>
      <dgm:spPr/>
      <dgm:t>
        <a:bodyPr/>
        <a:lstStyle/>
        <a:p>
          <a:endParaRPr lang="uk-UA" sz="1600"/>
        </a:p>
      </dgm:t>
    </dgm:pt>
    <dgm:pt modelId="{6E4781F9-2D45-4C6B-9CE5-549DFF72F3C8}">
      <dgm:prSet phldrT="[Текст]" custT="1"/>
      <dgm:spPr/>
      <dgm:t>
        <a:bodyPr/>
        <a:lstStyle/>
        <a:p>
          <a:r>
            <a:rPr lang="uk-UA" sz="1600" dirty="0" smtClean="0"/>
            <a:t>судження</a:t>
          </a:r>
          <a:endParaRPr lang="uk-UA" sz="1600" dirty="0"/>
        </a:p>
      </dgm:t>
    </dgm:pt>
    <dgm:pt modelId="{01C31E9A-B19A-401F-85BB-30A614BD8642}" type="parTrans" cxnId="{04B7FA5E-D349-45A2-8BB1-1A12CABBBFEC}">
      <dgm:prSet/>
      <dgm:spPr/>
      <dgm:t>
        <a:bodyPr/>
        <a:lstStyle/>
        <a:p>
          <a:endParaRPr lang="uk-UA" sz="1600"/>
        </a:p>
      </dgm:t>
    </dgm:pt>
    <dgm:pt modelId="{F8F09492-CFBF-41DE-9125-9E88F16B6325}" type="sibTrans" cxnId="{04B7FA5E-D349-45A2-8BB1-1A12CABBBFEC}">
      <dgm:prSet/>
      <dgm:spPr/>
      <dgm:t>
        <a:bodyPr/>
        <a:lstStyle/>
        <a:p>
          <a:endParaRPr lang="uk-UA" sz="1600"/>
        </a:p>
      </dgm:t>
    </dgm:pt>
    <dgm:pt modelId="{CB21A079-9B2F-4FFA-B61F-CE47C6CF4A4F}">
      <dgm:prSet phldrT="[Текст]" custT="1"/>
      <dgm:spPr/>
      <dgm:t>
        <a:bodyPr/>
        <a:lstStyle/>
        <a:p>
          <a:r>
            <a:rPr lang="uk-UA" sz="1600" i="1" dirty="0" smtClean="0"/>
            <a:t>Категорії</a:t>
          </a:r>
          <a:endParaRPr lang="uk-UA" sz="1600" dirty="0"/>
        </a:p>
      </dgm:t>
    </dgm:pt>
    <dgm:pt modelId="{7C2F5584-B7A4-4385-97A0-A222C20BE2E8}" type="parTrans" cxnId="{00642721-8FFE-40E2-A0C0-AE16C8F30188}">
      <dgm:prSet/>
      <dgm:spPr/>
      <dgm:t>
        <a:bodyPr/>
        <a:lstStyle/>
        <a:p>
          <a:endParaRPr lang="uk-UA" sz="1600"/>
        </a:p>
      </dgm:t>
    </dgm:pt>
    <dgm:pt modelId="{55C96CDF-DCA9-45F6-9985-922894CE2078}" type="sibTrans" cxnId="{00642721-8FFE-40E2-A0C0-AE16C8F30188}">
      <dgm:prSet/>
      <dgm:spPr/>
      <dgm:t>
        <a:bodyPr/>
        <a:lstStyle/>
        <a:p>
          <a:endParaRPr lang="uk-UA" sz="1600"/>
        </a:p>
      </dgm:t>
    </dgm:pt>
    <dgm:pt modelId="{82A9FB0C-21BC-42DC-B0EE-AAFCC0240651}">
      <dgm:prSet phldrT="[Текст]" custT="1"/>
      <dgm:spPr/>
      <dgm:t>
        <a:bodyPr/>
        <a:lstStyle/>
        <a:p>
          <a:r>
            <a:rPr lang="uk-UA" sz="1600" dirty="0" smtClean="0"/>
            <a:t>Інші</a:t>
          </a:r>
          <a:endParaRPr lang="uk-UA" sz="1600" dirty="0"/>
        </a:p>
      </dgm:t>
    </dgm:pt>
    <dgm:pt modelId="{9361E16B-401F-4537-9839-30A3158D764A}" type="parTrans" cxnId="{02A2FFF2-C2BA-4535-A955-12E8225E5488}">
      <dgm:prSet/>
      <dgm:spPr/>
      <dgm:t>
        <a:bodyPr/>
        <a:lstStyle/>
        <a:p>
          <a:endParaRPr lang="uk-UA" sz="1600"/>
        </a:p>
      </dgm:t>
    </dgm:pt>
    <dgm:pt modelId="{7B1D8979-1AF2-4F4D-931F-3304786B8EDA}" type="sibTrans" cxnId="{02A2FFF2-C2BA-4535-A955-12E8225E5488}">
      <dgm:prSet/>
      <dgm:spPr/>
      <dgm:t>
        <a:bodyPr/>
        <a:lstStyle/>
        <a:p>
          <a:endParaRPr lang="uk-UA" sz="1600"/>
        </a:p>
      </dgm:t>
    </dgm:pt>
    <dgm:pt modelId="{164584F3-6B11-4BA1-810E-6609522C612C}">
      <dgm:prSet phldrT="[Текст]" custT="1"/>
      <dgm:spPr/>
      <dgm:t>
        <a:bodyPr/>
        <a:lstStyle/>
        <a:p>
          <a:r>
            <a:rPr lang="uk-UA" sz="1600" dirty="0" smtClean="0"/>
            <a:t>Принципи</a:t>
          </a:r>
          <a:endParaRPr lang="uk-UA" sz="1600" dirty="0"/>
        </a:p>
      </dgm:t>
    </dgm:pt>
    <dgm:pt modelId="{B04554C3-E4CC-4737-8F9F-6623439EC722}" type="parTrans" cxnId="{D250B187-268E-40BB-AE01-D1330392D981}">
      <dgm:prSet/>
      <dgm:spPr/>
      <dgm:t>
        <a:bodyPr/>
        <a:lstStyle/>
        <a:p>
          <a:endParaRPr lang="uk-UA" sz="1600"/>
        </a:p>
      </dgm:t>
    </dgm:pt>
    <dgm:pt modelId="{A765049F-B127-4EAA-8CE3-1D9018301408}" type="sibTrans" cxnId="{D250B187-268E-40BB-AE01-D1330392D981}">
      <dgm:prSet/>
      <dgm:spPr/>
      <dgm:t>
        <a:bodyPr/>
        <a:lstStyle/>
        <a:p>
          <a:endParaRPr lang="uk-UA" sz="1600"/>
        </a:p>
      </dgm:t>
    </dgm:pt>
    <dgm:pt modelId="{CDB29D3B-2C4C-4047-83AA-7E42FA10591E}">
      <dgm:prSet custT="1"/>
      <dgm:spPr/>
      <dgm:t>
        <a:bodyPr/>
        <a:lstStyle/>
        <a:p>
          <a:r>
            <a:rPr lang="uk-UA" sz="1600" dirty="0" smtClean="0"/>
            <a:t>Вчення</a:t>
          </a:r>
          <a:endParaRPr lang="uk-UA" sz="1600" dirty="0"/>
        </a:p>
      </dgm:t>
    </dgm:pt>
    <dgm:pt modelId="{B8B7EB2E-9560-4ACB-8658-1290D605FC75}" type="parTrans" cxnId="{AB3C907A-7A1A-4133-8878-DDC7E10A2D87}">
      <dgm:prSet/>
      <dgm:spPr/>
      <dgm:t>
        <a:bodyPr/>
        <a:lstStyle/>
        <a:p>
          <a:endParaRPr lang="uk-UA" sz="1600"/>
        </a:p>
      </dgm:t>
    </dgm:pt>
    <dgm:pt modelId="{82515600-B842-451F-A506-EC195C64FB63}" type="sibTrans" cxnId="{AB3C907A-7A1A-4133-8878-DDC7E10A2D87}">
      <dgm:prSet/>
      <dgm:spPr/>
      <dgm:t>
        <a:bodyPr/>
        <a:lstStyle/>
        <a:p>
          <a:endParaRPr lang="uk-UA" sz="1600"/>
        </a:p>
      </dgm:t>
    </dgm:pt>
    <dgm:pt modelId="{EE121F57-ED17-4026-AE70-DC60C1C89398}">
      <dgm:prSet custT="1"/>
      <dgm:spPr/>
      <dgm:t>
        <a:bodyPr/>
        <a:lstStyle/>
        <a:p>
          <a:r>
            <a:rPr lang="uk-UA" sz="1400" dirty="0" smtClean="0"/>
            <a:t>Закони</a:t>
          </a:r>
          <a:endParaRPr lang="uk-UA" sz="1400" dirty="0"/>
        </a:p>
      </dgm:t>
    </dgm:pt>
    <dgm:pt modelId="{901F54E5-92E7-4B61-9E38-A33DCD7ED868}" type="parTrans" cxnId="{0E3A3130-CDB4-449F-83F7-A39A3BEEA02A}">
      <dgm:prSet/>
      <dgm:spPr/>
      <dgm:t>
        <a:bodyPr/>
        <a:lstStyle/>
        <a:p>
          <a:endParaRPr lang="uk-UA" sz="1600"/>
        </a:p>
      </dgm:t>
    </dgm:pt>
    <dgm:pt modelId="{E5A66A42-B788-4173-81BB-94647DD3F951}" type="sibTrans" cxnId="{0E3A3130-CDB4-449F-83F7-A39A3BEEA02A}">
      <dgm:prSet/>
      <dgm:spPr/>
      <dgm:t>
        <a:bodyPr/>
        <a:lstStyle/>
        <a:p>
          <a:endParaRPr lang="uk-UA" sz="1600"/>
        </a:p>
      </dgm:t>
    </dgm:pt>
    <dgm:pt modelId="{A489DFA8-603F-4994-9FAD-026099193921}" type="pres">
      <dgm:prSet presAssocID="{90CBCB8E-5BBE-41DF-9E89-AE98ED9371A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EDE1F455-144D-4198-AFF7-C7F781011F1B}" type="pres">
      <dgm:prSet presAssocID="{384BBBA5-673C-49F9-AE27-C23FBCBFDD2D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D032A58-F51C-4FDB-8D39-974A474C1D42}" type="pres">
      <dgm:prSet presAssocID="{384BBBA5-673C-49F9-AE27-C23FBCBFDD2D}" presName="spNode" presStyleCnt="0"/>
      <dgm:spPr/>
    </dgm:pt>
    <dgm:pt modelId="{24ED8D55-BC9C-42BA-BDA0-2ABE9DC4DE3E}" type="pres">
      <dgm:prSet presAssocID="{FDD50B37-0B8F-4230-B256-0DFFC1C7BE89}" presName="sibTrans" presStyleLbl="sibTrans1D1" presStyleIdx="0" presStyleCnt="7"/>
      <dgm:spPr/>
      <dgm:t>
        <a:bodyPr/>
        <a:lstStyle/>
        <a:p>
          <a:endParaRPr lang="uk-UA"/>
        </a:p>
      </dgm:t>
    </dgm:pt>
    <dgm:pt modelId="{88F55CA0-2142-4B4C-963B-1D301299314F}" type="pres">
      <dgm:prSet presAssocID="{6E4781F9-2D45-4C6B-9CE5-549DFF72F3C8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52DE86B-A062-4C5A-B5DC-EAB02AE044D7}" type="pres">
      <dgm:prSet presAssocID="{6E4781F9-2D45-4C6B-9CE5-549DFF72F3C8}" presName="spNode" presStyleCnt="0"/>
      <dgm:spPr/>
    </dgm:pt>
    <dgm:pt modelId="{78105C03-7645-4823-9FD3-B9C12FEF9F37}" type="pres">
      <dgm:prSet presAssocID="{F8F09492-CFBF-41DE-9125-9E88F16B6325}" presName="sibTrans" presStyleLbl="sibTrans1D1" presStyleIdx="1" presStyleCnt="7"/>
      <dgm:spPr/>
      <dgm:t>
        <a:bodyPr/>
        <a:lstStyle/>
        <a:p>
          <a:endParaRPr lang="uk-UA"/>
        </a:p>
      </dgm:t>
    </dgm:pt>
    <dgm:pt modelId="{16617B99-F822-4ADA-AC36-9FE84B115BA5}" type="pres">
      <dgm:prSet presAssocID="{CB21A079-9B2F-4FFA-B61F-CE47C6CF4A4F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8FAB25C-D3FD-4A3A-B29A-E9085152980B}" type="pres">
      <dgm:prSet presAssocID="{CB21A079-9B2F-4FFA-B61F-CE47C6CF4A4F}" presName="spNode" presStyleCnt="0"/>
      <dgm:spPr/>
    </dgm:pt>
    <dgm:pt modelId="{8982A8F1-FB73-4C8A-A6AC-7A7A02D9373D}" type="pres">
      <dgm:prSet presAssocID="{55C96CDF-DCA9-45F6-9985-922894CE2078}" presName="sibTrans" presStyleLbl="sibTrans1D1" presStyleIdx="2" presStyleCnt="7"/>
      <dgm:spPr/>
      <dgm:t>
        <a:bodyPr/>
        <a:lstStyle/>
        <a:p>
          <a:endParaRPr lang="uk-UA"/>
        </a:p>
      </dgm:t>
    </dgm:pt>
    <dgm:pt modelId="{19CD4AAC-47C9-4B87-A30A-2EB1649B5216}" type="pres">
      <dgm:prSet presAssocID="{82A9FB0C-21BC-42DC-B0EE-AAFCC0240651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AD75CB6-F92C-4CB1-9453-C0BBA1097B1C}" type="pres">
      <dgm:prSet presAssocID="{82A9FB0C-21BC-42DC-B0EE-AAFCC0240651}" presName="spNode" presStyleCnt="0"/>
      <dgm:spPr/>
    </dgm:pt>
    <dgm:pt modelId="{E1E7AD9B-7B52-4FB2-A5CE-D29F947F6898}" type="pres">
      <dgm:prSet presAssocID="{7B1D8979-1AF2-4F4D-931F-3304786B8EDA}" presName="sibTrans" presStyleLbl="sibTrans1D1" presStyleIdx="3" presStyleCnt="7"/>
      <dgm:spPr/>
      <dgm:t>
        <a:bodyPr/>
        <a:lstStyle/>
        <a:p>
          <a:endParaRPr lang="uk-UA"/>
        </a:p>
      </dgm:t>
    </dgm:pt>
    <dgm:pt modelId="{9DDF845D-A083-49E7-908E-F76F01C52547}" type="pres">
      <dgm:prSet presAssocID="{164584F3-6B11-4BA1-810E-6609522C612C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186E520-625B-455A-8264-B7EB4D4D9CDA}" type="pres">
      <dgm:prSet presAssocID="{164584F3-6B11-4BA1-810E-6609522C612C}" presName="spNode" presStyleCnt="0"/>
      <dgm:spPr/>
    </dgm:pt>
    <dgm:pt modelId="{AECBE672-C397-470D-8BB6-A0DC9D9CF451}" type="pres">
      <dgm:prSet presAssocID="{A765049F-B127-4EAA-8CE3-1D9018301408}" presName="sibTrans" presStyleLbl="sibTrans1D1" presStyleIdx="4" presStyleCnt="7"/>
      <dgm:spPr/>
      <dgm:t>
        <a:bodyPr/>
        <a:lstStyle/>
        <a:p>
          <a:endParaRPr lang="uk-UA"/>
        </a:p>
      </dgm:t>
    </dgm:pt>
    <dgm:pt modelId="{C47A30CA-053E-4C85-9ED0-5F6A935F054C}" type="pres">
      <dgm:prSet presAssocID="{CDB29D3B-2C4C-4047-83AA-7E42FA10591E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AC324B4-638D-4218-831C-430146156274}" type="pres">
      <dgm:prSet presAssocID="{CDB29D3B-2C4C-4047-83AA-7E42FA10591E}" presName="spNode" presStyleCnt="0"/>
      <dgm:spPr/>
    </dgm:pt>
    <dgm:pt modelId="{1E4059E1-7037-4D7A-AC68-90AA956011B4}" type="pres">
      <dgm:prSet presAssocID="{82515600-B842-451F-A506-EC195C64FB63}" presName="sibTrans" presStyleLbl="sibTrans1D1" presStyleIdx="5" presStyleCnt="7"/>
      <dgm:spPr/>
      <dgm:t>
        <a:bodyPr/>
        <a:lstStyle/>
        <a:p>
          <a:endParaRPr lang="uk-UA"/>
        </a:p>
      </dgm:t>
    </dgm:pt>
    <dgm:pt modelId="{4B526681-0A92-4781-A1B6-C57CBF6BF52F}" type="pres">
      <dgm:prSet presAssocID="{EE121F57-ED17-4026-AE70-DC60C1C89398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7296B85-569F-4ADA-87A0-DAC429FA244A}" type="pres">
      <dgm:prSet presAssocID="{EE121F57-ED17-4026-AE70-DC60C1C89398}" presName="spNode" presStyleCnt="0"/>
      <dgm:spPr/>
    </dgm:pt>
    <dgm:pt modelId="{033B15A4-A507-4416-A3AB-F0F18105B338}" type="pres">
      <dgm:prSet presAssocID="{E5A66A42-B788-4173-81BB-94647DD3F951}" presName="sibTrans" presStyleLbl="sibTrans1D1" presStyleIdx="6" presStyleCnt="7"/>
      <dgm:spPr/>
      <dgm:t>
        <a:bodyPr/>
        <a:lstStyle/>
        <a:p>
          <a:endParaRPr lang="uk-UA"/>
        </a:p>
      </dgm:t>
    </dgm:pt>
  </dgm:ptLst>
  <dgm:cxnLst>
    <dgm:cxn modelId="{02A2FFF2-C2BA-4535-A955-12E8225E5488}" srcId="{90CBCB8E-5BBE-41DF-9E89-AE98ED9371A7}" destId="{82A9FB0C-21BC-42DC-B0EE-AAFCC0240651}" srcOrd="3" destOrd="0" parTransId="{9361E16B-401F-4537-9839-30A3158D764A}" sibTransId="{7B1D8979-1AF2-4F4D-931F-3304786B8EDA}"/>
    <dgm:cxn modelId="{50EBD997-57B4-48A1-9470-1CFE9113DCF3}" type="presOf" srcId="{90CBCB8E-5BBE-41DF-9E89-AE98ED9371A7}" destId="{A489DFA8-603F-4994-9FAD-026099193921}" srcOrd="0" destOrd="0" presId="urn:microsoft.com/office/officeart/2005/8/layout/cycle6"/>
    <dgm:cxn modelId="{0E3A3130-CDB4-449F-83F7-A39A3BEEA02A}" srcId="{90CBCB8E-5BBE-41DF-9E89-AE98ED9371A7}" destId="{EE121F57-ED17-4026-AE70-DC60C1C89398}" srcOrd="6" destOrd="0" parTransId="{901F54E5-92E7-4B61-9E38-A33DCD7ED868}" sibTransId="{E5A66A42-B788-4173-81BB-94647DD3F951}"/>
    <dgm:cxn modelId="{F895ABD3-6CE5-4289-B929-DB68508C67CA}" type="presOf" srcId="{CB21A079-9B2F-4FFA-B61F-CE47C6CF4A4F}" destId="{16617B99-F822-4ADA-AC36-9FE84B115BA5}" srcOrd="0" destOrd="0" presId="urn:microsoft.com/office/officeart/2005/8/layout/cycle6"/>
    <dgm:cxn modelId="{2B5DED44-9F64-4914-B61E-7FCB7653CD15}" type="presOf" srcId="{55C96CDF-DCA9-45F6-9985-922894CE2078}" destId="{8982A8F1-FB73-4C8A-A6AC-7A7A02D9373D}" srcOrd="0" destOrd="0" presId="urn:microsoft.com/office/officeart/2005/8/layout/cycle6"/>
    <dgm:cxn modelId="{FC02028A-9473-42FE-9366-04A8D2A4D6AB}" type="presOf" srcId="{6E4781F9-2D45-4C6B-9CE5-549DFF72F3C8}" destId="{88F55CA0-2142-4B4C-963B-1D301299314F}" srcOrd="0" destOrd="0" presId="urn:microsoft.com/office/officeart/2005/8/layout/cycle6"/>
    <dgm:cxn modelId="{04B7FA5E-D349-45A2-8BB1-1A12CABBBFEC}" srcId="{90CBCB8E-5BBE-41DF-9E89-AE98ED9371A7}" destId="{6E4781F9-2D45-4C6B-9CE5-549DFF72F3C8}" srcOrd="1" destOrd="0" parTransId="{01C31E9A-B19A-401F-85BB-30A614BD8642}" sibTransId="{F8F09492-CFBF-41DE-9125-9E88F16B6325}"/>
    <dgm:cxn modelId="{0AFE958C-5FC3-4D15-BA50-79A38C9544EA}" type="presOf" srcId="{F8F09492-CFBF-41DE-9125-9E88F16B6325}" destId="{78105C03-7645-4823-9FD3-B9C12FEF9F37}" srcOrd="0" destOrd="0" presId="urn:microsoft.com/office/officeart/2005/8/layout/cycle6"/>
    <dgm:cxn modelId="{AB3C907A-7A1A-4133-8878-DDC7E10A2D87}" srcId="{90CBCB8E-5BBE-41DF-9E89-AE98ED9371A7}" destId="{CDB29D3B-2C4C-4047-83AA-7E42FA10591E}" srcOrd="5" destOrd="0" parTransId="{B8B7EB2E-9560-4ACB-8658-1290D605FC75}" sibTransId="{82515600-B842-451F-A506-EC195C64FB63}"/>
    <dgm:cxn modelId="{4C627F91-10FC-43BE-A69D-0B2ED3EF2375}" type="presOf" srcId="{7B1D8979-1AF2-4F4D-931F-3304786B8EDA}" destId="{E1E7AD9B-7B52-4FB2-A5CE-D29F947F6898}" srcOrd="0" destOrd="0" presId="urn:microsoft.com/office/officeart/2005/8/layout/cycle6"/>
    <dgm:cxn modelId="{00642721-8FFE-40E2-A0C0-AE16C8F30188}" srcId="{90CBCB8E-5BBE-41DF-9E89-AE98ED9371A7}" destId="{CB21A079-9B2F-4FFA-B61F-CE47C6CF4A4F}" srcOrd="2" destOrd="0" parTransId="{7C2F5584-B7A4-4385-97A0-A222C20BE2E8}" sibTransId="{55C96CDF-DCA9-45F6-9985-922894CE2078}"/>
    <dgm:cxn modelId="{E007D8F9-67F9-4EFF-ADF7-3C92A1D2096B}" type="presOf" srcId="{EE121F57-ED17-4026-AE70-DC60C1C89398}" destId="{4B526681-0A92-4781-A1B6-C57CBF6BF52F}" srcOrd="0" destOrd="0" presId="urn:microsoft.com/office/officeart/2005/8/layout/cycle6"/>
    <dgm:cxn modelId="{4518AEB3-0F35-4234-A9A6-4B6DDED92166}" type="presOf" srcId="{A765049F-B127-4EAA-8CE3-1D9018301408}" destId="{AECBE672-C397-470D-8BB6-A0DC9D9CF451}" srcOrd="0" destOrd="0" presId="urn:microsoft.com/office/officeart/2005/8/layout/cycle6"/>
    <dgm:cxn modelId="{76876441-CD0B-4C54-B470-EE01C7581162}" type="presOf" srcId="{FDD50B37-0B8F-4230-B256-0DFFC1C7BE89}" destId="{24ED8D55-BC9C-42BA-BDA0-2ABE9DC4DE3E}" srcOrd="0" destOrd="0" presId="urn:microsoft.com/office/officeart/2005/8/layout/cycle6"/>
    <dgm:cxn modelId="{38C12598-6B01-42C8-9F48-DB9E906FD558}" type="presOf" srcId="{E5A66A42-B788-4173-81BB-94647DD3F951}" destId="{033B15A4-A507-4416-A3AB-F0F18105B338}" srcOrd="0" destOrd="0" presId="urn:microsoft.com/office/officeart/2005/8/layout/cycle6"/>
    <dgm:cxn modelId="{4BE764E0-E7BA-4294-A95A-72933366976B}" type="presOf" srcId="{82515600-B842-451F-A506-EC195C64FB63}" destId="{1E4059E1-7037-4D7A-AC68-90AA956011B4}" srcOrd="0" destOrd="0" presId="urn:microsoft.com/office/officeart/2005/8/layout/cycle6"/>
    <dgm:cxn modelId="{D250B187-268E-40BB-AE01-D1330392D981}" srcId="{90CBCB8E-5BBE-41DF-9E89-AE98ED9371A7}" destId="{164584F3-6B11-4BA1-810E-6609522C612C}" srcOrd="4" destOrd="0" parTransId="{B04554C3-E4CC-4737-8F9F-6623439EC722}" sibTransId="{A765049F-B127-4EAA-8CE3-1D9018301408}"/>
    <dgm:cxn modelId="{C9436464-9A70-4683-B70A-F548E43A6686}" type="presOf" srcId="{164584F3-6B11-4BA1-810E-6609522C612C}" destId="{9DDF845D-A083-49E7-908E-F76F01C52547}" srcOrd="0" destOrd="0" presId="urn:microsoft.com/office/officeart/2005/8/layout/cycle6"/>
    <dgm:cxn modelId="{BCEF20BF-5421-4881-B157-FB32E9D52910}" srcId="{90CBCB8E-5BBE-41DF-9E89-AE98ED9371A7}" destId="{384BBBA5-673C-49F9-AE27-C23FBCBFDD2D}" srcOrd="0" destOrd="0" parTransId="{100B9F93-608D-47D7-AEC7-FC734B4735A9}" sibTransId="{FDD50B37-0B8F-4230-B256-0DFFC1C7BE89}"/>
    <dgm:cxn modelId="{A3121FEC-8882-44B6-B94C-79EB1447425C}" type="presOf" srcId="{82A9FB0C-21BC-42DC-B0EE-AAFCC0240651}" destId="{19CD4AAC-47C9-4B87-A30A-2EB1649B5216}" srcOrd="0" destOrd="0" presId="urn:microsoft.com/office/officeart/2005/8/layout/cycle6"/>
    <dgm:cxn modelId="{170174D7-FE85-4F67-A51E-A976E1520F53}" type="presOf" srcId="{384BBBA5-673C-49F9-AE27-C23FBCBFDD2D}" destId="{EDE1F455-144D-4198-AFF7-C7F781011F1B}" srcOrd="0" destOrd="0" presId="urn:microsoft.com/office/officeart/2005/8/layout/cycle6"/>
    <dgm:cxn modelId="{FAD02488-55E0-46F8-8984-7F7DF136B1B9}" type="presOf" srcId="{CDB29D3B-2C4C-4047-83AA-7E42FA10591E}" destId="{C47A30CA-053E-4C85-9ED0-5F6A935F054C}" srcOrd="0" destOrd="0" presId="urn:microsoft.com/office/officeart/2005/8/layout/cycle6"/>
    <dgm:cxn modelId="{CFD0AE32-7BD3-47D0-8402-581364C9AA93}" type="presParOf" srcId="{A489DFA8-603F-4994-9FAD-026099193921}" destId="{EDE1F455-144D-4198-AFF7-C7F781011F1B}" srcOrd="0" destOrd="0" presId="urn:microsoft.com/office/officeart/2005/8/layout/cycle6"/>
    <dgm:cxn modelId="{3380ABE9-BCCE-4C52-8AE3-2C32A4B3BF56}" type="presParOf" srcId="{A489DFA8-603F-4994-9FAD-026099193921}" destId="{3D032A58-F51C-4FDB-8D39-974A474C1D42}" srcOrd="1" destOrd="0" presId="urn:microsoft.com/office/officeart/2005/8/layout/cycle6"/>
    <dgm:cxn modelId="{FBCDDBD5-B0F3-443F-A7B0-907D02A93536}" type="presParOf" srcId="{A489DFA8-603F-4994-9FAD-026099193921}" destId="{24ED8D55-BC9C-42BA-BDA0-2ABE9DC4DE3E}" srcOrd="2" destOrd="0" presId="urn:microsoft.com/office/officeart/2005/8/layout/cycle6"/>
    <dgm:cxn modelId="{06FF59BB-0F19-4C2F-8868-254681397DD5}" type="presParOf" srcId="{A489DFA8-603F-4994-9FAD-026099193921}" destId="{88F55CA0-2142-4B4C-963B-1D301299314F}" srcOrd="3" destOrd="0" presId="urn:microsoft.com/office/officeart/2005/8/layout/cycle6"/>
    <dgm:cxn modelId="{E7B839EE-7C37-49A6-ABA6-DFFC66361919}" type="presParOf" srcId="{A489DFA8-603F-4994-9FAD-026099193921}" destId="{D52DE86B-A062-4C5A-B5DC-EAB02AE044D7}" srcOrd="4" destOrd="0" presId="urn:microsoft.com/office/officeart/2005/8/layout/cycle6"/>
    <dgm:cxn modelId="{6A685EB5-CD0A-42E2-B068-C835A0C4D130}" type="presParOf" srcId="{A489DFA8-603F-4994-9FAD-026099193921}" destId="{78105C03-7645-4823-9FD3-B9C12FEF9F37}" srcOrd="5" destOrd="0" presId="urn:microsoft.com/office/officeart/2005/8/layout/cycle6"/>
    <dgm:cxn modelId="{FC79AF86-35A2-4C99-953E-22E8E5366CCB}" type="presParOf" srcId="{A489DFA8-603F-4994-9FAD-026099193921}" destId="{16617B99-F822-4ADA-AC36-9FE84B115BA5}" srcOrd="6" destOrd="0" presId="urn:microsoft.com/office/officeart/2005/8/layout/cycle6"/>
    <dgm:cxn modelId="{5BB891FE-A472-4AB3-BFDF-05F359EC56B2}" type="presParOf" srcId="{A489DFA8-603F-4994-9FAD-026099193921}" destId="{98FAB25C-D3FD-4A3A-B29A-E9085152980B}" srcOrd="7" destOrd="0" presId="urn:microsoft.com/office/officeart/2005/8/layout/cycle6"/>
    <dgm:cxn modelId="{F9A72648-3F1E-4FF3-A0CB-EE3F4E96BD1C}" type="presParOf" srcId="{A489DFA8-603F-4994-9FAD-026099193921}" destId="{8982A8F1-FB73-4C8A-A6AC-7A7A02D9373D}" srcOrd="8" destOrd="0" presId="urn:microsoft.com/office/officeart/2005/8/layout/cycle6"/>
    <dgm:cxn modelId="{2D84219A-008E-44A6-8653-C275155D5AA8}" type="presParOf" srcId="{A489DFA8-603F-4994-9FAD-026099193921}" destId="{19CD4AAC-47C9-4B87-A30A-2EB1649B5216}" srcOrd="9" destOrd="0" presId="urn:microsoft.com/office/officeart/2005/8/layout/cycle6"/>
    <dgm:cxn modelId="{D0BCA1CB-A4EF-4D10-93A4-0C4CFAB6C98A}" type="presParOf" srcId="{A489DFA8-603F-4994-9FAD-026099193921}" destId="{3AD75CB6-F92C-4CB1-9453-C0BBA1097B1C}" srcOrd="10" destOrd="0" presId="urn:microsoft.com/office/officeart/2005/8/layout/cycle6"/>
    <dgm:cxn modelId="{6B56A56B-7699-4659-BBDB-FD64D71EB658}" type="presParOf" srcId="{A489DFA8-603F-4994-9FAD-026099193921}" destId="{E1E7AD9B-7B52-4FB2-A5CE-D29F947F6898}" srcOrd="11" destOrd="0" presId="urn:microsoft.com/office/officeart/2005/8/layout/cycle6"/>
    <dgm:cxn modelId="{91494672-5229-455F-9CAA-0F7355E9C8AF}" type="presParOf" srcId="{A489DFA8-603F-4994-9FAD-026099193921}" destId="{9DDF845D-A083-49E7-908E-F76F01C52547}" srcOrd="12" destOrd="0" presId="urn:microsoft.com/office/officeart/2005/8/layout/cycle6"/>
    <dgm:cxn modelId="{559496C0-BCD1-4ADF-9B8D-385CA90C94DF}" type="presParOf" srcId="{A489DFA8-603F-4994-9FAD-026099193921}" destId="{0186E520-625B-455A-8264-B7EB4D4D9CDA}" srcOrd="13" destOrd="0" presId="urn:microsoft.com/office/officeart/2005/8/layout/cycle6"/>
    <dgm:cxn modelId="{A9E12E01-A2C1-4379-B880-4226B380FA06}" type="presParOf" srcId="{A489DFA8-603F-4994-9FAD-026099193921}" destId="{AECBE672-C397-470D-8BB6-A0DC9D9CF451}" srcOrd="14" destOrd="0" presId="urn:microsoft.com/office/officeart/2005/8/layout/cycle6"/>
    <dgm:cxn modelId="{A77897AE-E336-4DFA-8918-3FC1D9690E0C}" type="presParOf" srcId="{A489DFA8-603F-4994-9FAD-026099193921}" destId="{C47A30CA-053E-4C85-9ED0-5F6A935F054C}" srcOrd="15" destOrd="0" presId="urn:microsoft.com/office/officeart/2005/8/layout/cycle6"/>
    <dgm:cxn modelId="{E82BA220-5B63-474C-A9F9-A069C96E2B94}" type="presParOf" srcId="{A489DFA8-603F-4994-9FAD-026099193921}" destId="{1AC324B4-638D-4218-831C-430146156274}" srcOrd="16" destOrd="0" presId="urn:microsoft.com/office/officeart/2005/8/layout/cycle6"/>
    <dgm:cxn modelId="{D0816CA5-C9C7-4B98-B752-2C2925564773}" type="presParOf" srcId="{A489DFA8-603F-4994-9FAD-026099193921}" destId="{1E4059E1-7037-4D7A-AC68-90AA956011B4}" srcOrd="17" destOrd="0" presId="urn:microsoft.com/office/officeart/2005/8/layout/cycle6"/>
    <dgm:cxn modelId="{973990DA-656F-4D1F-9F46-8C85E282061C}" type="presParOf" srcId="{A489DFA8-603F-4994-9FAD-026099193921}" destId="{4B526681-0A92-4781-A1B6-C57CBF6BF52F}" srcOrd="18" destOrd="0" presId="urn:microsoft.com/office/officeart/2005/8/layout/cycle6"/>
    <dgm:cxn modelId="{156963AE-4B86-4308-9FCE-33E97D82C880}" type="presParOf" srcId="{A489DFA8-603F-4994-9FAD-026099193921}" destId="{77296B85-569F-4ADA-87A0-DAC429FA244A}" srcOrd="19" destOrd="0" presId="urn:microsoft.com/office/officeart/2005/8/layout/cycle6"/>
    <dgm:cxn modelId="{A0E259EA-D4C2-48BA-A9E5-A240435153DA}" type="presParOf" srcId="{A489DFA8-603F-4994-9FAD-026099193921}" destId="{033B15A4-A507-4416-A3AB-F0F18105B338}" srcOrd="20" destOrd="0" presId="urn:microsoft.com/office/officeart/2005/8/layout/cycle6"/>
  </dgm:cxnLst>
  <dgm:bg>
    <a:gradFill flip="none" rotWithShape="1"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8100000" scaled="1"/>
      <a:tileRect/>
    </a:gra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021B8A8-AC6B-42A6-994C-532EC9EF2EF6}">
      <dsp:nvSpPr>
        <dsp:cNvPr id="0" name=""/>
        <dsp:cNvSpPr/>
      </dsp:nvSpPr>
      <dsp:spPr>
        <a:xfrm>
          <a:off x="0" y="0"/>
          <a:ext cx="3777622" cy="377762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BAF6922-4A74-445B-AA03-1968DFDAD349}">
      <dsp:nvSpPr>
        <dsp:cNvPr id="0" name=""/>
        <dsp:cNvSpPr/>
      </dsp:nvSpPr>
      <dsp:spPr>
        <a:xfrm>
          <a:off x="1888811" y="0"/>
          <a:ext cx="7026589" cy="377762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100" kern="1200" dirty="0" smtClean="0"/>
            <a:t>1. Наукове дослідження. Теоретичний та емпіричний рівні.</a:t>
          </a:r>
          <a:endParaRPr lang="uk-UA" sz="3100" kern="1200" dirty="0"/>
        </a:p>
      </dsp:txBody>
      <dsp:txXfrm>
        <a:off x="1888811" y="0"/>
        <a:ext cx="7026589" cy="1133289"/>
      </dsp:txXfrm>
    </dsp:sp>
    <dsp:sp modelId="{F7F842E7-37F2-45EF-BFA8-B68C83E96E9E}">
      <dsp:nvSpPr>
        <dsp:cNvPr id="0" name=""/>
        <dsp:cNvSpPr/>
      </dsp:nvSpPr>
      <dsp:spPr>
        <a:xfrm>
          <a:off x="661085" y="1133289"/>
          <a:ext cx="2455451" cy="245545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BD8FE20-273F-4E47-BDD1-2E0900BED086}">
      <dsp:nvSpPr>
        <dsp:cNvPr id="0" name=""/>
        <dsp:cNvSpPr/>
      </dsp:nvSpPr>
      <dsp:spPr>
        <a:xfrm>
          <a:off x="1888811" y="1133289"/>
          <a:ext cx="7026589" cy="245545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100" kern="1200" dirty="0" smtClean="0"/>
            <a:t>2. Ефективність наукового дослідження</a:t>
          </a:r>
          <a:endParaRPr lang="uk-UA" sz="3100" kern="1200" dirty="0"/>
        </a:p>
      </dsp:txBody>
      <dsp:txXfrm>
        <a:off x="1888811" y="1133289"/>
        <a:ext cx="7026589" cy="1133285"/>
      </dsp:txXfrm>
    </dsp:sp>
    <dsp:sp modelId="{E1AE53EF-4F7C-4544-8C4F-FA534B406EF6}">
      <dsp:nvSpPr>
        <dsp:cNvPr id="0" name=""/>
        <dsp:cNvSpPr/>
      </dsp:nvSpPr>
      <dsp:spPr>
        <a:xfrm>
          <a:off x="1322168" y="2266574"/>
          <a:ext cx="1133285" cy="113328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CED0AFA-2D63-44E4-B68B-DCB05502C0A4}">
      <dsp:nvSpPr>
        <dsp:cNvPr id="0" name=""/>
        <dsp:cNvSpPr/>
      </dsp:nvSpPr>
      <dsp:spPr>
        <a:xfrm>
          <a:off x="1888811" y="2266574"/>
          <a:ext cx="7026589" cy="113328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100" kern="1200" dirty="0" smtClean="0"/>
            <a:t>3. Впровадження наукових досліджень у виробництво</a:t>
          </a:r>
          <a:endParaRPr lang="uk-UA" sz="3100" kern="1200" dirty="0"/>
        </a:p>
      </dsp:txBody>
      <dsp:txXfrm>
        <a:off x="1888811" y="2266574"/>
        <a:ext cx="7026589" cy="1133285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2E78F02-1683-4C1D-964D-E1664C581A80}">
      <dsp:nvSpPr>
        <dsp:cNvPr id="0" name=""/>
        <dsp:cNvSpPr/>
      </dsp:nvSpPr>
      <dsp:spPr>
        <a:xfrm rot="5400000">
          <a:off x="4828539" y="-1725189"/>
          <a:ext cx="1397000" cy="520192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b="1" i="1" kern="1200" dirty="0" smtClean="0"/>
            <a:t>це думка, у якій затверджується або заперечується що-небудь</a:t>
          </a:r>
          <a:r>
            <a:rPr lang="uk-UA" sz="2700" kern="1200" dirty="0" smtClean="0"/>
            <a:t>.</a:t>
          </a:r>
          <a:endParaRPr lang="uk-UA" sz="2700" kern="1200" dirty="0"/>
        </a:p>
      </dsp:txBody>
      <dsp:txXfrm rot="5400000">
        <a:off x="4828539" y="-1725189"/>
        <a:ext cx="1397000" cy="5201920"/>
      </dsp:txXfrm>
    </dsp:sp>
    <dsp:sp modelId="{A5956CBC-019A-4EBC-B9B3-C36B80CDCEF3}">
      <dsp:nvSpPr>
        <dsp:cNvPr id="0" name=""/>
        <dsp:cNvSpPr/>
      </dsp:nvSpPr>
      <dsp:spPr>
        <a:xfrm>
          <a:off x="0" y="2645"/>
          <a:ext cx="2926080" cy="17462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500" b="1" kern="1200" smtClean="0"/>
            <a:t>Судження</a:t>
          </a:r>
          <a:endParaRPr lang="uk-UA" sz="3500" b="1" kern="1200"/>
        </a:p>
      </dsp:txBody>
      <dsp:txXfrm>
        <a:off x="0" y="2645"/>
        <a:ext cx="2926080" cy="1746250"/>
      </dsp:txXfrm>
    </dsp:sp>
    <dsp:sp modelId="{27940F43-F08E-46A6-9F57-C48DEE40E65E}">
      <dsp:nvSpPr>
        <dsp:cNvPr id="0" name=""/>
        <dsp:cNvSpPr/>
      </dsp:nvSpPr>
      <dsp:spPr>
        <a:xfrm rot="5400000">
          <a:off x="4688951" y="108373"/>
          <a:ext cx="1676176" cy="520192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b="1" i="1" kern="1200" dirty="0" smtClean="0"/>
            <a:t>положення, що виражає загальний хід речей у якій-небудь області; висловлення щодо того, яким чином що-небудь є необхідним або відбувається з необхідністю</a:t>
          </a:r>
          <a:endParaRPr lang="uk-UA" sz="2000" b="1" i="1" kern="1200" dirty="0"/>
        </a:p>
      </dsp:txBody>
      <dsp:txXfrm rot="5400000">
        <a:off x="4688951" y="108373"/>
        <a:ext cx="1676176" cy="5201920"/>
      </dsp:txXfrm>
    </dsp:sp>
    <dsp:sp modelId="{F080565C-FD0E-4CD9-9221-025273BD9CB1}">
      <dsp:nvSpPr>
        <dsp:cNvPr id="0" name=""/>
        <dsp:cNvSpPr/>
      </dsp:nvSpPr>
      <dsp:spPr>
        <a:xfrm>
          <a:off x="0" y="1836208"/>
          <a:ext cx="2926080" cy="17462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500" b="1" i="1" kern="1200" dirty="0" smtClean="0"/>
            <a:t>Закон</a:t>
          </a:r>
          <a:endParaRPr lang="uk-UA" sz="3500" b="1" kern="1200" dirty="0"/>
        </a:p>
      </dsp:txBody>
      <dsp:txXfrm>
        <a:off x="0" y="1836208"/>
        <a:ext cx="2926080" cy="1746250"/>
      </dsp:txXfrm>
    </dsp:sp>
    <dsp:sp modelId="{6CCAF80E-3F30-41DB-AED2-597AC322A56A}">
      <dsp:nvSpPr>
        <dsp:cNvPr id="0" name=""/>
        <dsp:cNvSpPr/>
      </dsp:nvSpPr>
      <dsp:spPr>
        <a:xfrm rot="5400000">
          <a:off x="4828539" y="1941936"/>
          <a:ext cx="1397000" cy="520192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300" b="1" i="1" kern="1200" dirty="0" smtClean="0"/>
            <a:t>положення якої-небудь галузі науки, вони є початковою формою систематизації знань</a:t>
          </a:r>
          <a:endParaRPr lang="uk-UA" sz="2300" b="1" i="1" kern="1200" dirty="0"/>
        </a:p>
      </dsp:txBody>
      <dsp:txXfrm rot="5400000">
        <a:off x="4828539" y="1941936"/>
        <a:ext cx="1397000" cy="5201920"/>
      </dsp:txXfrm>
    </dsp:sp>
    <dsp:sp modelId="{FC985619-1968-4435-8A9D-76EA69D59986}">
      <dsp:nvSpPr>
        <dsp:cNvPr id="0" name=""/>
        <dsp:cNvSpPr/>
      </dsp:nvSpPr>
      <dsp:spPr>
        <a:xfrm>
          <a:off x="0" y="3669771"/>
          <a:ext cx="2926080" cy="17462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500" b="1" i="1" kern="1200" dirty="0" smtClean="0"/>
            <a:t>Принцип</a:t>
          </a:r>
          <a:endParaRPr lang="uk-UA" sz="3500" b="1" kern="1200" dirty="0"/>
        </a:p>
      </dsp:txBody>
      <dsp:txXfrm>
        <a:off x="0" y="3669771"/>
        <a:ext cx="2926080" cy="1746250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2E78F02-1683-4C1D-964D-E1664C581A80}">
      <dsp:nvSpPr>
        <dsp:cNvPr id="0" name=""/>
        <dsp:cNvSpPr/>
      </dsp:nvSpPr>
      <dsp:spPr>
        <a:xfrm rot="5400000">
          <a:off x="4828539" y="-1725189"/>
          <a:ext cx="1397000" cy="520192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положення, що є вихідним, недоказовим, з якого за встановленими правилами виводяться інші положення</a:t>
          </a:r>
          <a:endParaRPr lang="uk-UA" sz="2700" kern="1200" dirty="0"/>
        </a:p>
      </dsp:txBody>
      <dsp:txXfrm rot="5400000">
        <a:off x="4828539" y="-1725189"/>
        <a:ext cx="1397000" cy="5201920"/>
      </dsp:txXfrm>
    </dsp:sp>
    <dsp:sp modelId="{A5956CBC-019A-4EBC-B9B3-C36B80CDCEF3}">
      <dsp:nvSpPr>
        <dsp:cNvPr id="0" name=""/>
        <dsp:cNvSpPr/>
      </dsp:nvSpPr>
      <dsp:spPr>
        <a:xfrm>
          <a:off x="0" y="2645"/>
          <a:ext cx="2926080" cy="17462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b="1" i="1" kern="1200" dirty="0" smtClean="0"/>
            <a:t>Аксіома</a:t>
          </a:r>
          <a:endParaRPr lang="uk-UA" sz="3600" b="1" kern="1200" dirty="0"/>
        </a:p>
      </dsp:txBody>
      <dsp:txXfrm>
        <a:off x="0" y="2645"/>
        <a:ext cx="2926080" cy="1746250"/>
      </dsp:txXfrm>
    </dsp:sp>
    <dsp:sp modelId="{27940F43-F08E-46A6-9F57-C48DEE40E65E}">
      <dsp:nvSpPr>
        <dsp:cNvPr id="0" name=""/>
        <dsp:cNvSpPr/>
      </dsp:nvSpPr>
      <dsp:spPr>
        <a:xfrm rot="5400000">
          <a:off x="4688951" y="108373"/>
          <a:ext cx="1676176" cy="520192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kern="1200" dirty="0" smtClean="0"/>
            <a:t>сукупність теоретичних положень про яку-небудь область явищ дійсності.</a:t>
          </a:r>
          <a:endParaRPr lang="uk-UA" sz="2000" b="1" i="1" kern="1200" dirty="0"/>
        </a:p>
      </dsp:txBody>
      <dsp:txXfrm rot="5400000">
        <a:off x="4688951" y="108373"/>
        <a:ext cx="1676176" cy="5201920"/>
      </dsp:txXfrm>
    </dsp:sp>
    <dsp:sp modelId="{F080565C-FD0E-4CD9-9221-025273BD9CB1}">
      <dsp:nvSpPr>
        <dsp:cNvPr id="0" name=""/>
        <dsp:cNvSpPr/>
      </dsp:nvSpPr>
      <dsp:spPr>
        <a:xfrm>
          <a:off x="0" y="1836208"/>
          <a:ext cx="2926080" cy="17462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b="1" i="1" kern="1200" dirty="0" smtClean="0"/>
            <a:t>Вчення</a:t>
          </a:r>
          <a:endParaRPr lang="uk-UA" sz="3600" b="1" kern="1200" dirty="0"/>
        </a:p>
      </dsp:txBody>
      <dsp:txXfrm>
        <a:off x="0" y="1836208"/>
        <a:ext cx="2926080" cy="1746250"/>
      </dsp:txXfrm>
    </dsp:sp>
    <dsp:sp modelId="{6CCAF80E-3F30-41DB-AED2-597AC322A56A}">
      <dsp:nvSpPr>
        <dsp:cNvPr id="0" name=""/>
        <dsp:cNvSpPr/>
      </dsp:nvSpPr>
      <dsp:spPr>
        <a:xfrm rot="5400000">
          <a:off x="4828539" y="1941936"/>
          <a:ext cx="1397000" cy="520192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100" kern="1200" dirty="0" smtClean="0"/>
            <a:t>система теоретичних поглядів, об'єднаних науковою ідеєю (науковими ідеями); основна думка</a:t>
          </a:r>
          <a:endParaRPr lang="uk-UA" sz="2100" b="1" i="1" kern="1200" dirty="0"/>
        </a:p>
      </dsp:txBody>
      <dsp:txXfrm rot="5400000">
        <a:off x="4828539" y="1941936"/>
        <a:ext cx="1397000" cy="5201920"/>
      </dsp:txXfrm>
    </dsp:sp>
    <dsp:sp modelId="{FC985619-1968-4435-8A9D-76EA69D59986}">
      <dsp:nvSpPr>
        <dsp:cNvPr id="0" name=""/>
        <dsp:cNvSpPr/>
      </dsp:nvSpPr>
      <dsp:spPr>
        <a:xfrm>
          <a:off x="0" y="3669771"/>
          <a:ext cx="2926080" cy="17462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b="1" i="1" kern="1200" dirty="0" smtClean="0"/>
            <a:t>Концепція</a:t>
          </a:r>
          <a:endParaRPr lang="uk-UA" sz="3600" b="1" kern="1200" dirty="0"/>
        </a:p>
      </dsp:txBody>
      <dsp:txXfrm>
        <a:off x="0" y="3669771"/>
        <a:ext cx="2926080" cy="1746250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BF7F53F-D49B-4A4F-BB45-4CCE25FB5DAC}">
      <dsp:nvSpPr>
        <dsp:cNvPr id="0" name=""/>
        <dsp:cNvSpPr/>
      </dsp:nvSpPr>
      <dsp:spPr>
        <a:xfrm>
          <a:off x="0" y="1846"/>
          <a:ext cx="8915400" cy="90786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000" b="1" i="1" kern="1200" dirty="0" smtClean="0"/>
            <a:t>Теоретичний рівень:</a:t>
          </a:r>
          <a:endParaRPr lang="uk-UA" sz="4000" b="1" i="1" kern="1200" dirty="0"/>
        </a:p>
      </dsp:txBody>
      <dsp:txXfrm>
        <a:off x="0" y="1846"/>
        <a:ext cx="8915400" cy="907869"/>
      </dsp:txXfrm>
    </dsp:sp>
    <dsp:sp modelId="{D612FA23-5A4B-4BD5-98C6-A0DD18D5343A}">
      <dsp:nvSpPr>
        <dsp:cNvPr id="0" name=""/>
        <dsp:cNvSpPr/>
      </dsp:nvSpPr>
      <dsp:spPr>
        <a:xfrm>
          <a:off x="0" y="909715"/>
          <a:ext cx="8915400" cy="8422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3064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800" i="1" kern="1200" dirty="0" smtClean="0"/>
            <a:t> </a:t>
          </a:r>
          <a:r>
            <a:rPr lang="uk-UA" sz="2000" b="1" i="1" kern="1200" dirty="0" smtClean="0"/>
            <a:t>мета - розширити знання суспільства й допомогти більш глибоко зрозуміти закони природи; </a:t>
          </a:r>
          <a:r>
            <a:rPr lang="uk-UA" sz="2000" b="1" kern="1200" dirty="0" smtClean="0"/>
            <a:t>характеризується перевагою логічних методів пізнання.</a:t>
          </a:r>
          <a:endParaRPr lang="uk-UA" sz="2000" b="1" i="1" kern="1200" dirty="0"/>
        </a:p>
      </dsp:txBody>
      <dsp:txXfrm>
        <a:off x="0" y="909715"/>
        <a:ext cx="8915400" cy="842291"/>
      </dsp:txXfrm>
    </dsp:sp>
    <dsp:sp modelId="{C67DB899-9A99-4F77-AF6D-9FF423EEACB9}">
      <dsp:nvSpPr>
        <dsp:cNvPr id="0" name=""/>
        <dsp:cNvSpPr/>
      </dsp:nvSpPr>
      <dsp:spPr>
        <a:xfrm>
          <a:off x="0" y="1752007"/>
          <a:ext cx="8915400" cy="90786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000" b="1" i="1" kern="1200" dirty="0" smtClean="0"/>
            <a:t>Емпіричний рівень:</a:t>
          </a:r>
          <a:endParaRPr lang="uk-UA" sz="4000" b="1" i="1" kern="1200" dirty="0"/>
        </a:p>
      </dsp:txBody>
      <dsp:txXfrm>
        <a:off x="0" y="1752007"/>
        <a:ext cx="8915400" cy="907869"/>
      </dsp:txXfrm>
    </dsp:sp>
    <dsp:sp modelId="{5BC8818F-A17F-47FE-A5D9-1F27818D4502}">
      <dsp:nvSpPr>
        <dsp:cNvPr id="0" name=""/>
        <dsp:cNvSpPr/>
      </dsp:nvSpPr>
      <dsp:spPr>
        <a:xfrm>
          <a:off x="0" y="2659877"/>
          <a:ext cx="8915400" cy="11165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3064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000" b="1" i="1" kern="1200" dirty="0" smtClean="0"/>
            <a:t>характеризується перевагою почуттєвого пізнання (вивчення зовнішнього світу за допомогою органів чуттів). На цьому рівні форми теоретичного пізнання наявні, але мають підпорядковане значення.</a:t>
          </a:r>
          <a:endParaRPr lang="uk-UA" sz="2000" b="1" i="1" kern="1200" dirty="0"/>
        </a:p>
      </dsp:txBody>
      <dsp:txXfrm>
        <a:off x="0" y="2659877"/>
        <a:ext cx="8915400" cy="1116526"/>
      </dsp:txXfrm>
    </dsp:sp>
  </dsp:spTree>
</dsp:drawing>
</file>

<file path=ppt/diagrams/drawing2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94A638D-D98D-4A66-9457-4B2F91366D44}">
      <dsp:nvSpPr>
        <dsp:cNvPr id="0" name=""/>
        <dsp:cNvSpPr/>
      </dsp:nvSpPr>
      <dsp:spPr>
        <a:xfrm>
          <a:off x="609599" y="0"/>
          <a:ext cx="6908800" cy="541866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400500" extrusionH="63500" contourW="12700" prstMaterial="matte">
          <a:contourClr>
            <a:schemeClr val="lt1">
              <a:tint val="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8FF871-BD45-414E-966B-6CB4A9210CB3}">
      <dsp:nvSpPr>
        <dsp:cNvPr id="0" name=""/>
        <dsp:cNvSpPr/>
      </dsp:nvSpPr>
      <dsp:spPr>
        <a:xfrm>
          <a:off x="248" y="1625600"/>
          <a:ext cx="2572642" cy="2167466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100" b="1" i="1" kern="1200" dirty="0" smtClean="0"/>
            <a:t>Проблема </a:t>
          </a:r>
          <a:endParaRPr lang="uk-UA" sz="3100" b="1" i="1" kern="1200" dirty="0"/>
        </a:p>
      </dsp:txBody>
      <dsp:txXfrm>
        <a:off x="248" y="1625600"/>
        <a:ext cx="2572642" cy="2167466"/>
      </dsp:txXfrm>
    </dsp:sp>
    <dsp:sp modelId="{12D8ADDE-E543-4D1A-A6E9-444468B3EA45}">
      <dsp:nvSpPr>
        <dsp:cNvPr id="0" name=""/>
        <dsp:cNvSpPr/>
      </dsp:nvSpPr>
      <dsp:spPr>
        <a:xfrm>
          <a:off x="2777678" y="1625600"/>
          <a:ext cx="2572642" cy="2167466"/>
        </a:xfrm>
        <a:prstGeom prst="roundRect">
          <a:avLst/>
        </a:prstGeom>
        <a:solidFill>
          <a:schemeClr val="accent1">
            <a:shade val="80000"/>
            <a:hueOff val="-245623"/>
            <a:satOff val="-27002"/>
            <a:lumOff val="18143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100" b="1" i="1" kern="1200" dirty="0" smtClean="0"/>
            <a:t>Гіпотеза </a:t>
          </a:r>
          <a:endParaRPr lang="uk-UA" sz="3100" b="1" i="1" kern="1200" dirty="0"/>
        </a:p>
      </dsp:txBody>
      <dsp:txXfrm>
        <a:off x="2777678" y="1625600"/>
        <a:ext cx="2572642" cy="2167466"/>
      </dsp:txXfrm>
    </dsp:sp>
    <dsp:sp modelId="{4D2C3899-5654-4455-9F3D-D62CC817BEE6}">
      <dsp:nvSpPr>
        <dsp:cNvPr id="0" name=""/>
        <dsp:cNvSpPr/>
      </dsp:nvSpPr>
      <dsp:spPr>
        <a:xfrm>
          <a:off x="5555108" y="1625600"/>
          <a:ext cx="2572642" cy="2167466"/>
        </a:xfrm>
        <a:prstGeom prst="roundRect">
          <a:avLst/>
        </a:prstGeom>
        <a:solidFill>
          <a:schemeClr val="accent1">
            <a:shade val="80000"/>
            <a:hueOff val="-491245"/>
            <a:satOff val="-54004"/>
            <a:lumOff val="36287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100" b="1" i="1" kern="1200" dirty="0" smtClean="0"/>
            <a:t>Теорія</a:t>
          </a:r>
          <a:endParaRPr lang="uk-UA" sz="3100" b="1" i="1" kern="1200" dirty="0"/>
        </a:p>
      </dsp:txBody>
      <dsp:txXfrm>
        <a:off x="5555108" y="1625600"/>
        <a:ext cx="2572642" cy="2167466"/>
      </dsp:txXfrm>
    </dsp:sp>
  </dsp:spTree>
</dsp:drawing>
</file>

<file path=ppt/diagrams/drawing3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2AA465B-4A04-4E68-B85F-8524BE3910A3}">
      <dsp:nvSpPr>
        <dsp:cNvPr id="0" name=""/>
        <dsp:cNvSpPr/>
      </dsp:nvSpPr>
      <dsp:spPr>
        <a:xfrm>
          <a:off x="0" y="70945"/>
          <a:ext cx="8915400" cy="363635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200" b="1" i="1" kern="1200" dirty="0" smtClean="0"/>
            <a:t>Під проблемою розуміють складне теоретичне або практичне завдання, способи рішення якого невідомі або відомі не повністю</a:t>
          </a:r>
          <a:endParaRPr lang="uk-UA" sz="4200" b="1" i="1" kern="1200" dirty="0"/>
        </a:p>
      </dsp:txBody>
      <dsp:txXfrm>
        <a:off x="0" y="70945"/>
        <a:ext cx="8915400" cy="363635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2AA465B-4A04-4E68-B85F-8524BE3910A3}">
      <dsp:nvSpPr>
        <dsp:cNvPr id="0" name=""/>
        <dsp:cNvSpPr/>
      </dsp:nvSpPr>
      <dsp:spPr>
        <a:xfrm>
          <a:off x="0" y="71689"/>
          <a:ext cx="8915400" cy="37065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dirty="0" smtClean="0"/>
            <a:t> </a:t>
          </a:r>
          <a:r>
            <a:rPr lang="uk-UA" sz="3600" b="1" i="1" kern="1200" dirty="0" smtClean="0"/>
            <a:t>- це припущення про причину, що потребує перевірки і доказу, що викликає певні наслідки, про структуру досліджуваних об'єктів і характер внутрішніх і зовнішніх зв'язків структурних елементів</a:t>
          </a:r>
          <a:endParaRPr lang="uk-UA" sz="3600" b="1" i="1" kern="1200" dirty="0"/>
        </a:p>
      </dsp:txBody>
      <dsp:txXfrm>
        <a:off x="0" y="71689"/>
        <a:ext cx="8915400" cy="370656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818B18C-3210-4AC3-9604-4A2C15F28753}">
      <dsp:nvSpPr>
        <dsp:cNvPr id="0" name=""/>
        <dsp:cNvSpPr/>
      </dsp:nvSpPr>
      <dsp:spPr>
        <a:xfrm rot="5400000">
          <a:off x="-127723" y="129576"/>
          <a:ext cx="851487" cy="596041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600" kern="1200" dirty="0"/>
        </a:p>
      </dsp:txBody>
      <dsp:txXfrm rot="5400000">
        <a:off x="-127723" y="129576"/>
        <a:ext cx="851487" cy="596041"/>
      </dsp:txXfrm>
    </dsp:sp>
    <dsp:sp modelId="{49D16A34-1F84-4DB2-90F5-6F824CC5C22C}">
      <dsp:nvSpPr>
        <dsp:cNvPr id="0" name=""/>
        <dsp:cNvSpPr/>
      </dsp:nvSpPr>
      <dsp:spPr>
        <a:xfrm rot="5400000">
          <a:off x="4478987" y="-3857071"/>
          <a:ext cx="553467" cy="83193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b="1" i="1" kern="1200" dirty="0" err="1" smtClean="0"/>
            <a:t>релевантності</a:t>
          </a:r>
          <a:r>
            <a:rPr lang="uk-UA" sz="2000" b="1" i="1" kern="1200" dirty="0" smtClean="0"/>
            <a:t>, тобто відносності до фактів, на які вона опирається</a:t>
          </a:r>
          <a:r>
            <a:rPr lang="uk-UA" sz="1700" i="1" kern="1200" dirty="0" smtClean="0"/>
            <a:t>;</a:t>
          </a:r>
          <a:endParaRPr lang="uk-UA" sz="1700" i="1" kern="1200" dirty="0"/>
        </a:p>
      </dsp:txBody>
      <dsp:txXfrm rot="5400000">
        <a:off x="4478987" y="-3857071"/>
        <a:ext cx="553467" cy="8319358"/>
      </dsp:txXfrm>
    </dsp:sp>
    <dsp:sp modelId="{B940222D-E193-4B85-8FE6-7B5AC21CB0C1}">
      <dsp:nvSpPr>
        <dsp:cNvPr id="0" name=""/>
        <dsp:cNvSpPr/>
      </dsp:nvSpPr>
      <dsp:spPr>
        <a:xfrm rot="5400000">
          <a:off x="-127723" y="860340"/>
          <a:ext cx="851487" cy="596041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600" kern="1200" dirty="0"/>
        </a:p>
      </dsp:txBody>
      <dsp:txXfrm rot="5400000">
        <a:off x="-127723" y="860340"/>
        <a:ext cx="851487" cy="596041"/>
      </dsp:txXfrm>
    </dsp:sp>
    <dsp:sp modelId="{08F019CF-8BB1-4B20-B653-B7CF7A168373}">
      <dsp:nvSpPr>
        <dsp:cNvPr id="0" name=""/>
        <dsp:cNvSpPr/>
      </dsp:nvSpPr>
      <dsp:spPr>
        <a:xfrm rot="5400000">
          <a:off x="4478987" y="-3118299"/>
          <a:ext cx="553467" cy="83193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b="1" i="1" kern="1200" dirty="0" err="1" smtClean="0"/>
            <a:t>перевірюваності</a:t>
          </a:r>
          <a:r>
            <a:rPr lang="uk-UA" sz="2000" b="1" i="1" kern="1200" dirty="0" smtClean="0"/>
            <a:t> дослідним шляхом (виняток становлять гіпотези, що не перевіряються);</a:t>
          </a:r>
          <a:endParaRPr lang="uk-UA" sz="2000" b="1" i="1" kern="1200" dirty="0"/>
        </a:p>
      </dsp:txBody>
      <dsp:txXfrm rot="5400000">
        <a:off x="4478987" y="-3118299"/>
        <a:ext cx="553467" cy="8319358"/>
      </dsp:txXfrm>
    </dsp:sp>
    <dsp:sp modelId="{65887243-3687-490B-BA42-1AC5028273D6}">
      <dsp:nvSpPr>
        <dsp:cNvPr id="0" name=""/>
        <dsp:cNvSpPr/>
      </dsp:nvSpPr>
      <dsp:spPr>
        <a:xfrm rot="5400000">
          <a:off x="-96103" y="1622728"/>
          <a:ext cx="851487" cy="596041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600" kern="1200" dirty="0"/>
        </a:p>
      </dsp:txBody>
      <dsp:txXfrm rot="5400000">
        <a:off x="-96103" y="1622728"/>
        <a:ext cx="851487" cy="596041"/>
      </dsp:txXfrm>
    </dsp:sp>
    <dsp:sp modelId="{F403477B-1511-45D6-A081-B7A92CBD575A}">
      <dsp:nvSpPr>
        <dsp:cNvPr id="0" name=""/>
        <dsp:cNvSpPr/>
      </dsp:nvSpPr>
      <dsp:spPr>
        <a:xfrm rot="5400000">
          <a:off x="4478987" y="-2419564"/>
          <a:ext cx="553467" cy="83193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b="1" i="1" kern="1200" dirty="0" smtClean="0"/>
            <a:t>сумісності з існуючим науковим знанням;</a:t>
          </a:r>
          <a:endParaRPr lang="uk-UA" sz="2000" b="1" i="1" kern="1200" dirty="0"/>
        </a:p>
      </dsp:txBody>
      <dsp:txXfrm rot="5400000">
        <a:off x="4478987" y="-2419564"/>
        <a:ext cx="553467" cy="8319358"/>
      </dsp:txXfrm>
    </dsp:sp>
    <dsp:sp modelId="{C95D170B-38CB-446A-8E16-48AE11D96498}">
      <dsp:nvSpPr>
        <dsp:cNvPr id="0" name=""/>
        <dsp:cNvSpPr/>
      </dsp:nvSpPr>
      <dsp:spPr>
        <a:xfrm rot="5400000">
          <a:off x="-127723" y="2321868"/>
          <a:ext cx="851487" cy="596041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600" kern="1200"/>
        </a:p>
      </dsp:txBody>
      <dsp:txXfrm rot="5400000">
        <a:off x="-127723" y="2321868"/>
        <a:ext cx="851487" cy="596041"/>
      </dsp:txXfrm>
    </dsp:sp>
    <dsp:sp modelId="{64044832-979D-4133-BB7C-BF3DE0B0B425}">
      <dsp:nvSpPr>
        <dsp:cNvPr id="0" name=""/>
        <dsp:cNvSpPr/>
      </dsp:nvSpPr>
      <dsp:spPr>
        <a:xfrm rot="5400000">
          <a:off x="4478987" y="-1688800"/>
          <a:ext cx="553467" cy="83193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b="1" i="1" kern="1200" dirty="0" smtClean="0"/>
            <a:t>володіння пояснювальною силою, тобто з гіпотези повинна виводитися деяка кількість підтверджуючих її фактів, наслідків.</a:t>
          </a:r>
          <a:endParaRPr lang="uk-UA" sz="1800" kern="1200" dirty="0"/>
        </a:p>
      </dsp:txBody>
      <dsp:txXfrm rot="5400000">
        <a:off x="4478987" y="-1688800"/>
        <a:ext cx="553467" cy="8319358"/>
      </dsp:txXfrm>
    </dsp:sp>
    <dsp:sp modelId="{8D1D43CB-D4CF-421C-99F6-B0CCDDBE226F}">
      <dsp:nvSpPr>
        <dsp:cNvPr id="0" name=""/>
        <dsp:cNvSpPr/>
      </dsp:nvSpPr>
      <dsp:spPr>
        <a:xfrm rot="5400000">
          <a:off x="-127723" y="3052632"/>
          <a:ext cx="851487" cy="596041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600" kern="1200"/>
        </a:p>
      </dsp:txBody>
      <dsp:txXfrm rot="5400000">
        <a:off x="-127723" y="3052632"/>
        <a:ext cx="851487" cy="596041"/>
      </dsp:txXfrm>
    </dsp:sp>
    <dsp:sp modelId="{174C762D-EE3A-4B5F-BF6B-F2F442B53E23}">
      <dsp:nvSpPr>
        <dsp:cNvPr id="0" name=""/>
        <dsp:cNvSpPr/>
      </dsp:nvSpPr>
      <dsp:spPr>
        <a:xfrm rot="5400000">
          <a:off x="4478987" y="-918845"/>
          <a:ext cx="553467" cy="83193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b="1" i="1" kern="1200" dirty="0" smtClean="0"/>
            <a:t>простоти, тобто вона не повинна містити ніяких довільних припущень, суб'єктивістських нашарувань</a:t>
          </a:r>
          <a:endParaRPr lang="uk-UA" sz="1800" b="1" i="1" kern="1200" dirty="0"/>
        </a:p>
      </dsp:txBody>
      <dsp:txXfrm rot="5400000">
        <a:off x="4478987" y="-918845"/>
        <a:ext cx="553467" cy="8319358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F4A992B-856F-4303-A2C7-87FD31E62570}">
      <dsp:nvSpPr>
        <dsp:cNvPr id="0" name=""/>
        <dsp:cNvSpPr/>
      </dsp:nvSpPr>
      <dsp:spPr>
        <a:xfrm>
          <a:off x="1366" y="1803466"/>
          <a:ext cx="1811734" cy="181173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i="1" kern="1200" dirty="0" smtClean="0"/>
            <a:t>Факти досвіду обмеженої наукової сфери</a:t>
          </a:r>
          <a:endParaRPr lang="uk-UA" sz="1700" b="1" i="1" kern="1200" dirty="0"/>
        </a:p>
      </dsp:txBody>
      <dsp:txXfrm>
        <a:off x="1366" y="1803466"/>
        <a:ext cx="1811734" cy="1811734"/>
      </dsp:txXfrm>
    </dsp:sp>
    <dsp:sp modelId="{04E2382D-D77F-45A6-B31D-3658B8E63A26}">
      <dsp:nvSpPr>
        <dsp:cNvPr id="0" name=""/>
        <dsp:cNvSpPr/>
      </dsp:nvSpPr>
      <dsp:spPr>
        <a:xfrm>
          <a:off x="1960214" y="2183930"/>
          <a:ext cx="1050805" cy="1050805"/>
        </a:xfrm>
        <a:prstGeom prst="mathPlus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400" kern="1200"/>
        </a:p>
      </dsp:txBody>
      <dsp:txXfrm>
        <a:off x="1960214" y="2183930"/>
        <a:ext cx="1050805" cy="1050805"/>
      </dsp:txXfrm>
    </dsp:sp>
    <dsp:sp modelId="{D0EDB753-ADA7-48A5-8FC6-9CA7FF25357F}">
      <dsp:nvSpPr>
        <dsp:cNvPr id="0" name=""/>
        <dsp:cNvSpPr/>
      </dsp:nvSpPr>
      <dsp:spPr>
        <a:xfrm>
          <a:off x="3210382" y="1803466"/>
          <a:ext cx="1811734" cy="1811734"/>
        </a:xfrm>
        <a:prstGeom prst="ellipse">
          <a:avLst/>
        </a:prstGeom>
        <a:solidFill>
          <a:schemeClr val="accent2">
            <a:hueOff val="226582"/>
            <a:satOff val="-23996"/>
            <a:lumOff val="-588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kern="1200" dirty="0" smtClean="0"/>
            <a:t>Науково доведені гіпотези</a:t>
          </a:r>
          <a:endParaRPr lang="uk-UA" sz="2000" b="1" i="1" kern="1200" dirty="0"/>
        </a:p>
      </dsp:txBody>
      <dsp:txXfrm>
        <a:off x="3210382" y="1803466"/>
        <a:ext cx="1811734" cy="1811734"/>
      </dsp:txXfrm>
    </dsp:sp>
    <dsp:sp modelId="{CA9048DA-DB90-48B6-992C-32746E8EB3DA}">
      <dsp:nvSpPr>
        <dsp:cNvPr id="0" name=""/>
        <dsp:cNvSpPr/>
      </dsp:nvSpPr>
      <dsp:spPr>
        <a:xfrm>
          <a:off x="5116980" y="2183930"/>
          <a:ext cx="1050805" cy="1050805"/>
        </a:xfrm>
        <a:prstGeom prst="mathEqual">
          <a:avLst/>
        </a:prstGeom>
        <a:solidFill>
          <a:schemeClr val="accent2">
            <a:hueOff val="453165"/>
            <a:satOff val="-47993"/>
            <a:lumOff val="-1176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400" kern="1200"/>
        </a:p>
      </dsp:txBody>
      <dsp:txXfrm>
        <a:off x="5116980" y="2183930"/>
        <a:ext cx="1050805" cy="1050805"/>
      </dsp:txXfrm>
    </dsp:sp>
    <dsp:sp modelId="{A4B465EE-71A8-4CB4-9504-EEFF28B942B2}">
      <dsp:nvSpPr>
        <dsp:cNvPr id="0" name=""/>
        <dsp:cNvSpPr/>
      </dsp:nvSpPr>
      <dsp:spPr>
        <a:xfrm>
          <a:off x="6314898" y="1803466"/>
          <a:ext cx="1811734" cy="1811734"/>
        </a:xfrm>
        <a:prstGeom prst="ellipse">
          <a:avLst/>
        </a:prstGeom>
        <a:solidFill>
          <a:schemeClr val="accent2">
            <a:hueOff val="453165"/>
            <a:satOff val="-47993"/>
            <a:lumOff val="-1176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i="1" kern="1200" dirty="0" smtClean="0"/>
            <a:t>Теорія</a:t>
          </a:r>
          <a:r>
            <a:rPr lang="uk-UA" sz="1700" kern="1200" dirty="0" smtClean="0"/>
            <a:t> </a:t>
          </a:r>
          <a:endParaRPr lang="uk-UA" sz="1700" kern="1200" dirty="0"/>
        </a:p>
      </dsp:txBody>
      <dsp:txXfrm>
        <a:off x="6314898" y="1803466"/>
        <a:ext cx="1811734" cy="1811734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BB29ACA-662B-4D9B-BFEE-00A353047428}">
      <dsp:nvSpPr>
        <dsp:cNvPr id="0" name=""/>
        <dsp:cNvSpPr/>
      </dsp:nvSpPr>
      <dsp:spPr>
        <a:xfrm>
          <a:off x="0" y="128410"/>
          <a:ext cx="8915400" cy="1731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kern="1200" dirty="0" smtClean="0"/>
            <a:t>Теорія - це вчення про узагальнений досвід (практику), що формулює наукові принципи й методи, які дозволяють узагальнити й пізнати існуючі процеси і явища, проаналізувати дію на них різних факторів і запропонувати рекомендації з використання їх у практичній діяльності людей. </a:t>
          </a:r>
          <a:endParaRPr lang="uk-UA" sz="2000" kern="1200" dirty="0"/>
        </a:p>
      </dsp:txBody>
      <dsp:txXfrm>
        <a:off x="0" y="128410"/>
        <a:ext cx="8915400" cy="1731600"/>
      </dsp:txXfrm>
    </dsp:sp>
    <dsp:sp modelId="{EE8808DC-2229-45DA-AC23-2E9C417929BD}">
      <dsp:nvSpPr>
        <dsp:cNvPr id="0" name=""/>
        <dsp:cNvSpPr/>
      </dsp:nvSpPr>
      <dsp:spPr>
        <a:xfrm>
          <a:off x="0" y="1917611"/>
          <a:ext cx="8915400" cy="1731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kern="1200" dirty="0" smtClean="0"/>
            <a:t>Теорія не тільки описує сукупність фактів, але й пояснює їх, тобто виявляє походження й розвиток явищ і процесів, їх внутрішні і зовнішні зв'язки, причинні й інші залежності. Усі положення і висновки, що містяться в теорії, обґрунтовані й доведені.</a:t>
          </a:r>
          <a:endParaRPr lang="uk-UA" sz="2000" kern="1200" dirty="0"/>
        </a:p>
      </dsp:txBody>
      <dsp:txXfrm>
        <a:off x="0" y="1917611"/>
        <a:ext cx="8915400" cy="1731600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DE1F455-144D-4198-AFF7-C7F781011F1B}">
      <dsp:nvSpPr>
        <dsp:cNvPr id="0" name=""/>
        <dsp:cNvSpPr/>
      </dsp:nvSpPr>
      <dsp:spPr>
        <a:xfrm>
          <a:off x="3847160" y="2849"/>
          <a:ext cx="1221078" cy="7937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поняття</a:t>
          </a:r>
          <a:endParaRPr lang="uk-UA" sz="1600" kern="1200" dirty="0"/>
        </a:p>
      </dsp:txBody>
      <dsp:txXfrm>
        <a:off x="3847160" y="2849"/>
        <a:ext cx="1221078" cy="793701"/>
      </dsp:txXfrm>
    </dsp:sp>
    <dsp:sp modelId="{24ED8D55-BC9C-42BA-BDA0-2ABE9DC4DE3E}">
      <dsp:nvSpPr>
        <dsp:cNvPr id="0" name=""/>
        <dsp:cNvSpPr/>
      </dsp:nvSpPr>
      <dsp:spPr>
        <a:xfrm>
          <a:off x="2191394" y="399700"/>
          <a:ext cx="4532610" cy="4532610"/>
        </a:xfrm>
        <a:custGeom>
          <a:avLst/>
          <a:gdLst/>
          <a:ahLst/>
          <a:cxnLst/>
          <a:rect l="0" t="0" r="0" b="0"/>
          <a:pathLst>
            <a:path>
              <a:moveTo>
                <a:pt x="2884935" y="86067"/>
              </a:moveTo>
              <a:arcTo wR="2266305" hR="2266305" stAng="17150460" swAng="1256999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F55CA0-2142-4B4C-963B-1D301299314F}">
      <dsp:nvSpPr>
        <dsp:cNvPr id="0" name=""/>
        <dsp:cNvSpPr/>
      </dsp:nvSpPr>
      <dsp:spPr>
        <a:xfrm>
          <a:off x="5619029" y="856136"/>
          <a:ext cx="1221078" cy="7937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судження</a:t>
          </a:r>
          <a:endParaRPr lang="uk-UA" sz="1600" kern="1200" dirty="0"/>
        </a:p>
      </dsp:txBody>
      <dsp:txXfrm>
        <a:off x="5619029" y="856136"/>
        <a:ext cx="1221078" cy="793701"/>
      </dsp:txXfrm>
    </dsp:sp>
    <dsp:sp modelId="{78105C03-7645-4823-9FD3-B9C12FEF9F37}">
      <dsp:nvSpPr>
        <dsp:cNvPr id="0" name=""/>
        <dsp:cNvSpPr/>
      </dsp:nvSpPr>
      <dsp:spPr>
        <a:xfrm>
          <a:off x="2191394" y="399700"/>
          <a:ext cx="4532610" cy="4532610"/>
        </a:xfrm>
        <a:custGeom>
          <a:avLst/>
          <a:gdLst/>
          <a:ahLst/>
          <a:cxnLst/>
          <a:rect l="0" t="0" r="0" b="0"/>
          <a:pathLst>
            <a:path>
              <a:moveTo>
                <a:pt x="4297149" y="1260417"/>
              </a:moveTo>
              <a:arcTo wR="2266305" hR="2266305" stAng="20019032" swAng="1726597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617B99-F822-4ADA-AC36-9FE84B115BA5}">
      <dsp:nvSpPr>
        <dsp:cNvPr id="0" name=""/>
        <dsp:cNvSpPr/>
      </dsp:nvSpPr>
      <dsp:spPr>
        <a:xfrm>
          <a:off x="6056644" y="2773455"/>
          <a:ext cx="1221078" cy="7937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i="1" kern="1200" dirty="0" smtClean="0"/>
            <a:t>Категорії</a:t>
          </a:r>
          <a:endParaRPr lang="uk-UA" sz="1600" kern="1200" dirty="0"/>
        </a:p>
      </dsp:txBody>
      <dsp:txXfrm>
        <a:off x="6056644" y="2773455"/>
        <a:ext cx="1221078" cy="793701"/>
      </dsp:txXfrm>
    </dsp:sp>
    <dsp:sp modelId="{8982A8F1-FB73-4C8A-A6AC-7A7A02D9373D}">
      <dsp:nvSpPr>
        <dsp:cNvPr id="0" name=""/>
        <dsp:cNvSpPr/>
      </dsp:nvSpPr>
      <dsp:spPr>
        <a:xfrm>
          <a:off x="2191394" y="399700"/>
          <a:ext cx="4532610" cy="4532610"/>
        </a:xfrm>
        <a:custGeom>
          <a:avLst/>
          <a:gdLst/>
          <a:ahLst/>
          <a:cxnLst/>
          <a:rect l="0" t="0" r="0" b="0"/>
          <a:pathLst>
            <a:path>
              <a:moveTo>
                <a:pt x="4342117" y="3175779"/>
              </a:moveTo>
              <a:arcTo wR="2266305" hR="2266305" stAng="1419579" swAng="1359074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CD4AAC-47C9-4B87-A30A-2EB1649B5216}">
      <dsp:nvSpPr>
        <dsp:cNvPr id="0" name=""/>
        <dsp:cNvSpPr/>
      </dsp:nvSpPr>
      <dsp:spPr>
        <a:xfrm>
          <a:off x="4830473" y="4311025"/>
          <a:ext cx="1221078" cy="7937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Інші</a:t>
          </a:r>
          <a:endParaRPr lang="uk-UA" sz="1600" kern="1200" dirty="0"/>
        </a:p>
      </dsp:txBody>
      <dsp:txXfrm>
        <a:off x="4830473" y="4311025"/>
        <a:ext cx="1221078" cy="793701"/>
      </dsp:txXfrm>
    </dsp:sp>
    <dsp:sp modelId="{E1E7AD9B-7B52-4FB2-A5CE-D29F947F6898}">
      <dsp:nvSpPr>
        <dsp:cNvPr id="0" name=""/>
        <dsp:cNvSpPr/>
      </dsp:nvSpPr>
      <dsp:spPr>
        <a:xfrm>
          <a:off x="2191394" y="399700"/>
          <a:ext cx="4532610" cy="4532610"/>
        </a:xfrm>
        <a:custGeom>
          <a:avLst/>
          <a:gdLst/>
          <a:ahLst/>
          <a:cxnLst/>
          <a:rect l="0" t="0" r="0" b="0"/>
          <a:pathLst>
            <a:path>
              <a:moveTo>
                <a:pt x="2631723" y="4502956"/>
              </a:moveTo>
              <a:arcTo wR="2266305" hR="2266305" stAng="4843270" swAng="1113461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DF845D-A083-49E7-908E-F76F01C52547}">
      <dsp:nvSpPr>
        <dsp:cNvPr id="0" name=""/>
        <dsp:cNvSpPr/>
      </dsp:nvSpPr>
      <dsp:spPr>
        <a:xfrm>
          <a:off x="2863847" y="4311025"/>
          <a:ext cx="1221078" cy="7937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Принципи</a:t>
          </a:r>
          <a:endParaRPr lang="uk-UA" sz="1600" kern="1200" dirty="0"/>
        </a:p>
      </dsp:txBody>
      <dsp:txXfrm>
        <a:off x="2863847" y="4311025"/>
        <a:ext cx="1221078" cy="793701"/>
      </dsp:txXfrm>
    </dsp:sp>
    <dsp:sp modelId="{AECBE672-C397-470D-8BB6-A0DC9D9CF451}">
      <dsp:nvSpPr>
        <dsp:cNvPr id="0" name=""/>
        <dsp:cNvSpPr/>
      </dsp:nvSpPr>
      <dsp:spPr>
        <a:xfrm>
          <a:off x="2191394" y="399700"/>
          <a:ext cx="4532610" cy="4532610"/>
        </a:xfrm>
        <a:custGeom>
          <a:avLst/>
          <a:gdLst/>
          <a:ahLst/>
          <a:cxnLst/>
          <a:rect l="0" t="0" r="0" b="0"/>
          <a:pathLst>
            <a:path>
              <a:moveTo>
                <a:pt x="700866" y="3905067"/>
              </a:moveTo>
              <a:arcTo wR="2266305" hR="2266305" stAng="8021347" swAng="1359074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7A30CA-053E-4C85-9ED0-5F6A935F054C}">
      <dsp:nvSpPr>
        <dsp:cNvPr id="0" name=""/>
        <dsp:cNvSpPr/>
      </dsp:nvSpPr>
      <dsp:spPr>
        <a:xfrm>
          <a:off x="1637676" y="2773455"/>
          <a:ext cx="1221078" cy="7937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Вчення</a:t>
          </a:r>
          <a:endParaRPr lang="uk-UA" sz="1600" kern="1200" dirty="0"/>
        </a:p>
      </dsp:txBody>
      <dsp:txXfrm>
        <a:off x="1637676" y="2773455"/>
        <a:ext cx="1221078" cy="793701"/>
      </dsp:txXfrm>
    </dsp:sp>
    <dsp:sp modelId="{1E4059E1-7037-4D7A-AC68-90AA956011B4}">
      <dsp:nvSpPr>
        <dsp:cNvPr id="0" name=""/>
        <dsp:cNvSpPr/>
      </dsp:nvSpPr>
      <dsp:spPr>
        <a:xfrm>
          <a:off x="2191394" y="399700"/>
          <a:ext cx="4532610" cy="4532610"/>
        </a:xfrm>
        <a:custGeom>
          <a:avLst/>
          <a:gdLst/>
          <a:ahLst/>
          <a:cxnLst/>
          <a:rect l="0" t="0" r="0" b="0"/>
          <a:pathLst>
            <a:path>
              <a:moveTo>
                <a:pt x="2033" y="2362281"/>
              </a:moveTo>
              <a:arcTo wR="2266305" hR="2266305" stAng="10654371" swAng="1726597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526681-0A92-4781-A1B6-C57CBF6BF52F}">
      <dsp:nvSpPr>
        <dsp:cNvPr id="0" name=""/>
        <dsp:cNvSpPr/>
      </dsp:nvSpPr>
      <dsp:spPr>
        <a:xfrm>
          <a:off x="2075291" y="856136"/>
          <a:ext cx="1221078" cy="7937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Закони</a:t>
          </a:r>
          <a:endParaRPr lang="uk-UA" sz="1400" kern="1200" dirty="0"/>
        </a:p>
      </dsp:txBody>
      <dsp:txXfrm>
        <a:off x="2075291" y="856136"/>
        <a:ext cx="1221078" cy="793701"/>
      </dsp:txXfrm>
    </dsp:sp>
    <dsp:sp modelId="{033B15A4-A507-4416-A3AB-F0F18105B338}">
      <dsp:nvSpPr>
        <dsp:cNvPr id="0" name=""/>
        <dsp:cNvSpPr/>
      </dsp:nvSpPr>
      <dsp:spPr>
        <a:xfrm>
          <a:off x="2191394" y="399700"/>
          <a:ext cx="4532610" cy="4532610"/>
        </a:xfrm>
        <a:custGeom>
          <a:avLst/>
          <a:gdLst/>
          <a:ahLst/>
          <a:cxnLst/>
          <a:rect l="0" t="0" r="0" b="0"/>
          <a:pathLst>
            <a:path>
              <a:moveTo>
                <a:pt x="909020" y="451389"/>
              </a:moveTo>
              <a:arcTo wR="2266305" hR="2266305" stAng="13992542" swAng="1256999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6F29-AB2F-4EB0-8CB7-1C76C47C3A3E}" type="datetimeFigureOut">
              <a:rPr lang="uk-UA" smtClean="0"/>
              <a:pPr/>
              <a:t>12.03.2024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BCDB78C-B2A6-41B3-A247-C13BAA480F1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386732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6F29-AB2F-4EB0-8CB7-1C76C47C3A3E}" type="datetimeFigureOut">
              <a:rPr lang="uk-UA" smtClean="0"/>
              <a:pPr/>
              <a:t>12.03.2024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BCDB78C-B2A6-41B3-A247-C13BAA480F1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89876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6F29-AB2F-4EB0-8CB7-1C76C47C3A3E}" type="datetimeFigureOut">
              <a:rPr lang="uk-UA" smtClean="0"/>
              <a:pPr/>
              <a:t>12.03.2024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BCDB78C-B2A6-41B3-A247-C13BAA480F14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8971431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6F29-AB2F-4EB0-8CB7-1C76C47C3A3E}" type="datetimeFigureOut">
              <a:rPr lang="uk-UA" smtClean="0"/>
              <a:pPr/>
              <a:t>12.03.2024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BCDB78C-B2A6-41B3-A247-C13BAA480F1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2696108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6F29-AB2F-4EB0-8CB7-1C76C47C3A3E}" type="datetimeFigureOut">
              <a:rPr lang="uk-UA" smtClean="0"/>
              <a:pPr/>
              <a:t>12.03.2024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BCDB78C-B2A6-41B3-A247-C13BAA480F14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8226744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6F29-AB2F-4EB0-8CB7-1C76C47C3A3E}" type="datetimeFigureOut">
              <a:rPr lang="uk-UA" smtClean="0"/>
              <a:pPr/>
              <a:t>12.03.2024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BCDB78C-B2A6-41B3-A247-C13BAA480F1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0994949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6F29-AB2F-4EB0-8CB7-1C76C47C3A3E}" type="datetimeFigureOut">
              <a:rPr lang="uk-UA" smtClean="0"/>
              <a:pPr/>
              <a:t>12.03.2024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DB78C-B2A6-41B3-A247-C13BAA480F1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41011617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6F29-AB2F-4EB0-8CB7-1C76C47C3A3E}" type="datetimeFigureOut">
              <a:rPr lang="uk-UA" smtClean="0"/>
              <a:pPr/>
              <a:t>12.03.2024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DB78C-B2A6-41B3-A247-C13BAA480F1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578941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6F29-AB2F-4EB0-8CB7-1C76C47C3A3E}" type="datetimeFigureOut">
              <a:rPr lang="uk-UA" smtClean="0"/>
              <a:pPr/>
              <a:t>12.03.2024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DB78C-B2A6-41B3-A247-C13BAA480F1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556237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6F29-AB2F-4EB0-8CB7-1C76C47C3A3E}" type="datetimeFigureOut">
              <a:rPr lang="uk-UA" smtClean="0"/>
              <a:pPr/>
              <a:t>12.03.2024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BCDB78C-B2A6-41B3-A247-C13BAA480F1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907004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6F29-AB2F-4EB0-8CB7-1C76C47C3A3E}" type="datetimeFigureOut">
              <a:rPr lang="uk-UA" smtClean="0"/>
              <a:pPr/>
              <a:t>12.03.2024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BCDB78C-B2A6-41B3-A247-C13BAA480F1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933195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6F29-AB2F-4EB0-8CB7-1C76C47C3A3E}" type="datetimeFigureOut">
              <a:rPr lang="uk-UA" smtClean="0"/>
              <a:pPr/>
              <a:t>12.03.2024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BCDB78C-B2A6-41B3-A247-C13BAA480F1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646086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6F29-AB2F-4EB0-8CB7-1C76C47C3A3E}" type="datetimeFigureOut">
              <a:rPr lang="uk-UA" smtClean="0"/>
              <a:pPr/>
              <a:t>12.03.2024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DB78C-B2A6-41B3-A247-C13BAA480F1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364876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6F29-AB2F-4EB0-8CB7-1C76C47C3A3E}" type="datetimeFigureOut">
              <a:rPr lang="uk-UA" smtClean="0"/>
              <a:pPr/>
              <a:t>12.03.2024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DB78C-B2A6-41B3-A247-C13BAA480F1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885566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6F29-AB2F-4EB0-8CB7-1C76C47C3A3E}" type="datetimeFigureOut">
              <a:rPr lang="uk-UA" smtClean="0"/>
              <a:pPr/>
              <a:t>12.03.2024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DB78C-B2A6-41B3-A247-C13BAA480F1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36409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6F29-AB2F-4EB0-8CB7-1C76C47C3A3E}" type="datetimeFigureOut">
              <a:rPr lang="uk-UA" smtClean="0"/>
              <a:pPr/>
              <a:t>12.03.2024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BCDB78C-B2A6-41B3-A247-C13BAA480F1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130130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46F29-AB2F-4EB0-8CB7-1C76C47C3A3E}" type="datetimeFigureOut">
              <a:rPr lang="uk-UA" smtClean="0"/>
              <a:pPr/>
              <a:t>12.03.2024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BCDB78C-B2A6-41B3-A247-C13BAA480F1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832986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  <p:sldLayoutId id="2147483811" r:id="rId12"/>
    <p:sldLayoutId id="2147483812" r:id="rId13"/>
    <p:sldLayoutId id="2147483813" r:id="rId14"/>
    <p:sldLayoutId id="2147483814" r:id="rId15"/>
    <p:sldLayoutId id="214748381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2.xml"/><Relationship Id="rId3" Type="http://schemas.openxmlformats.org/officeDocument/2006/relationships/diagramLayout" Target="../diagrams/layout21.xml"/><Relationship Id="rId7" Type="http://schemas.openxmlformats.org/officeDocument/2006/relationships/diagramData" Target="../diagrams/data22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1.xml"/><Relationship Id="rId11" Type="http://schemas.microsoft.com/office/2007/relationships/diagramDrawing" Target="../diagrams/drawing22.xml"/><Relationship Id="rId5" Type="http://schemas.openxmlformats.org/officeDocument/2006/relationships/diagramColors" Target="../diagrams/colors21.xml"/><Relationship Id="rId10" Type="http://schemas.openxmlformats.org/officeDocument/2006/relationships/diagramColors" Target="../diagrams/colors22.xml"/><Relationship Id="rId4" Type="http://schemas.openxmlformats.org/officeDocument/2006/relationships/diagramQuickStyle" Target="../diagrams/quickStyle21.xml"/><Relationship Id="rId9" Type="http://schemas.openxmlformats.org/officeDocument/2006/relationships/diagramQuickStyle" Target="../diagrams/quickStyle2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8.xml"/><Relationship Id="rId3" Type="http://schemas.openxmlformats.org/officeDocument/2006/relationships/diagramLayout" Target="../diagrams/layout27.xml"/><Relationship Id="rId7" Type="http://schemas.openxmlformats.org/officeDocument/2006/relationships/diagramData" Target="../diagrams/data28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7.xml"/><Relationship Id="rId11" Type="http://schemas.microsoft.com/office/2007/relationships/diagramDrawing" Target="../diagrams/drawing28.xml"/><Relationship Id="rId5" Type="http://schemas.openxmlformats.org/officeDocument/2006/relationships/diagramColors" Target="../diagrams/colors27.xml"/><Relationship Id="rId10" Type="http://schemas.openxmlformats.org/officeDocument/2006/relationships/diagramColors" Target="../diagrams/colors28.xml"/><Relationship Id="rId4" Type="http://schemas.openxmlformats.org/officeDocument/2006/relationships/diagramQuickStyle" Target="../diagrams/quickStyle27.xml"/><Relationship Id="rId9" Type="http://schemas.openxmlformats.org/officeDocument/2006/relationships/diagramQuickStyle" Target="../diagrams/quickStyle28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1.xml"/><Relationship Id="rId3" Type="http://schemas.openxmlformats.org/officeDocument/2006/relationships/diagramLayout" Target="../diagrams/layout30.xml"/><Relationship Id="rId7" Type="http://schemas.openxmlformats.org/officeDocument/2006/relationships/diagramData" Target="../diagrams/data31.xml"/><Relationship Id="rId2" Type="http://schemas.openxmlformats.org/officeDocument/2006/relationships/diagramData" Target="../diagrams/data3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0.xml"/><Relationship Id="rId11" Type="http://schemas.microsoft.com/office/2007/relationships/diagramDrawing" Target="../diagrams/drawing31.xml"/><Relationship Id="rId5" Type="http://schemas.openxmlformats.org/officeDocument/2006/relationships/diagramColors" Target="../diagrams/colors30.xml"/><Relationship Id="rId10" Type="http://schemas.openxmlformats.org/officeDocument/2006/relationships/diagramColors" Target="../diagrams/colors31.xml"/><Relationship Id="rId4" Type="http://schemas.openxmlformats.org/officeDocument/2006/relationships/diagramQuickStyle" Target="../diagrams/quickStyle30.xml"/><Relationship Id="rId9" Type="http://schemas.openxmlformats.org/officeDocument/2006/relationships/diagramQuickStyle" Target="../diagrams/quickStyle3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2.xml"/><Relationship Id="rId2" Type="http://schemas.openxmlformats.org/officeDocument/2006/relationships/diagramData" Target="../diagrams/data3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2.xml"/><Relationship Id="rId5" Type="http://schemas.openxmlformats.org/officeDocument/2006/relationships/diagramColors" Target="../diagrams/colors32.xml"/><Relationship Id="rId4" Type="http://schemas.openxmlformats.org/officeDocument/2006/relationships/diagramQuickStyle" Target="../diagrams/quickStyle3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3.xml"/><Relationship Id="rId2" Type="http://schemas.openxmlformats.org/officeDocument/2006/relationships/diagramData" Target="../diagrams/data3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3.xml"/><Relationship Id="rId5" Type="http://schemas.openxmlformats.org/officeDocument/2006/relationships/diagramColors" Target="../diagrams/colors33.xml"/><Relationship Id="rId4" Type="http://schemas.openxmlformats.org/officeDocument/2006/relationships/diagramQuickStyle" Target="../diagrams/quickStyle3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4.xml"/><Relationship Id="rId2" Type="http://schemas.openxmlformats.org/officeDocument/2006/relationships/diagramData" Target="../diagrams/data3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4.xml"/><Relationship Id="rId5" Type="http://schemas.openxmlformats.org/officeDocument/2006/relationships/diagramColors" Target="../diagrams/colors34.xml"/><Relationship Id="rId4" Type="http://schemas.openxmlformats.org/officeDocument/2006/relationships/diagramQuickStyle" Target="../diagrams/quickStyle3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9E81A45F-F11F-4FE6-98E5-E101B9DA3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93873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pPr algn="ctr"/>
            <a:r>
              <a:rPr lang="uk-UA" sz="4400" b="1" i="1" dirty="0">
                <a:solidFill>
                  <a:srgbClr val="FF0000"/>
                </a:solidFill>
              </a:rPr>
              <a:t>Наукове дослідження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AC5ABC80-6AED-4E58-8932-BFDF6B642C7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4528080" y="2133600"/>
            <a:ext cx="5037666" cy="377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00336190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>
            <a:normAutofit/>
          </a:bodyPr>
          <a:lstStyle/>
          <a:p>
            <a:pPr algn="ctr"/>
            <a:r>
              <a:rPr lang="uk-UA" sz="4800" b="1" i="1" dirty="0" smtClean="0">
                <a:solidFill>
                  <a:srgbClr val="FF0000"/>
                </a:solidFill>
              </a:rPr>
              <a:t>Гіпотеза</a:t>
            </a:r>
            <a:endParaRPr lang="uk-UA" sz="4800" b="1" i="1" dirty="0">
              <a:solidFill>
                <a:srgbClr val="FF000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32210FC6-A7FD-42F4-BF6F-8C1331F64E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5499" y="2040834"/>
            <a:ext cx="8915400" cy="3843883"/>
          </a:xfr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marL="609600" indent="-609600">
              <a:lnSpc>
                <a:spcPct val="90000"/>
              </a:lnSpc>
              <a:buFont typeface="Wingdings 3" charset="2"/>
              <a:buChar char=""/>
              <a:defRPr/>
            </a:pPr>
            <a:r>
              <a:rPr lang="uk-UA" altLang="uk-UA" sz="2000" b="1" i="1" u="sng" dirty="0"/>
              <a:t>Основні гіпотези</a:t>
            </a:r>
            <a:r>
              <a:rPr lang="uk-UA" altLang="uk-UA" sz="2000" b="1" i="1" dirty="0"/>
              <a:t> вказують на найсуттєвіші зв'язки об'єкта</a:t>
            </a:r>
          </a:p>
          <a:p>
            <a:pPr marL="609600" indent="-609600">
              <a:lnSpc>
                <a:spcPct val="90000"/>
              </a:lnSpc>
              <a:buFont typeface="Wingdings 3" charset="2"/>
              <a:buChar char=""/>
              <a:defRPr/>
            </a:pPr>
            <a:r>
              <a:rPr lang="uk-UA" altLang="uk-UA" sz="2000" b="1" i="1" u="sng" dirty="0"/>
              <a:t>Гіпотези-наслідки</a:t>
            </a:r>
            <a:r>
              <a:rPr lang="uk-UA" altLang="uk-UA" sz="2000" b="1" i="1" dirty="0"/>
              <a:t> виводяться з основних і служать засобом їх доказу.</a:t>
            </a:r>
          </a:p>
          <a:p>
            <a:pPr marL="609600" indent="-609600">
              <a:lnSpc>
                <a:spcPct val="90000"/>
              </a:lnSpc>
              <a:buFont typeface="Wingdings 3" charset="2"/>
              <a:buChar char=""/>
              <a:defRPr/>
            </a:pPr>
            <a:r>
              <a:rPr lang="uk-UA" altLang="uk-UA" sz="2000" b="1" i="1" u="sng" dirty="0"/>
              <a:t>Робочі гіпотези</a:t>
            </a:r>
            <a:r>
              <a:rPr lang="uk-UA" altLang="uk-UA" sz="2000" b="1" i="1" dirty="0"/>
              <a:t> висуваються на початкових етапах аналізу і є вихідними даними щодо характеру і властивостей досліджуваних </a:t>
            </a:r>
            <a:r>
              <a:rPr lang="uk-UA" altLang="uk-UA" sz="2000" b="1" i="1" dirty="0" err="1"/>
              <a:t>зв'язків</a:t>
            </a:r>
            <a:r>
              <a:rPr lang="uk-UA" altLang="uk-UA" sz="2000" b="1" i="1" dirty="0"/>
              <a:t> об'єкта</a:t>
            </a:r>
          </a:p>
          <a:p>
            <a:pPr marL="609600" indent="-609600">
              <a:lnSpc>
                <a:spcPct val="90000"/>
              </a:lnSpc>
              <a:buFont typeface="Wingdings 3" charset="2"/>
              <a:buChar char=""/>
              <a:defRPr/>
            </a:pPr>
            <a:r>
              <a:rPr lang="uk-UA" altLang="uk-UA" sz="2000" b="1" i="1" u="sng" dirty="0"/>
              <a:t>Описові гіпотези —</a:t>
            </a:r>
            <a:r>
              <a:rPr lang="uk-UA" altLang="uk-UA" sz="2000" b="1" i="1" dirty="0"/>
              <a:t> передбачення про фактичний стан об'єкта, його структуру, функції</a:t>
            </a:r>
          </a:p>
          <a:p>
            <a:pPr marL="609600" indent="-609600">
              <a:lnSpc>
                <a:spcPct val="90000"/>
              </a:lnSpc>
              <a:buFont typeface="Wingdings 3" charset="2"/>
              <a:buChar char=""/>
              <a:defRPr/>
            </a:pPr>
            <a:r>
              <a:rPr lang="uk-UA" altLang="uk-UA" sz="2000" b="1" i="1" u="sng" dirty="0"/>
              <a:t>Пояснювальні гіпотези</a:t>
            </a:r>
            <a:r>
              <a:rPr lang="uk-UA" altLang="uk-UA" sz="2000" b="1" i="1" dirty="0"/>
              <a:t> орієнтовані на визначення причинно-наслідкових </a:t>
            </a:r>
            <a:r>
              <a:rPr lang="uk-UA" altLang="uk-UA" sz="2000" b="1" i="1" dirty="0" err="1"/>
              <a:t>зв'язків</a:t>
            </a:r>
            <a:r>
              <a:rPr lang="uk-UA" altLang="uk-UA" sz="2000" b="1" i="1" dirty="0"/>
              <a:t>, виявлення причин, фактів, установлених завдяки підтвердженням описових гіпотез.</a:t>
            </a:r>
            <a:endParaRPr lang="ru-RU" altLang="uk-UA" sz="2000" b="1" i="1" dirty="0"/>
          </a:p>
          <a:p>
            <a:pPr marL="609600" indent="-609600">
              <a:lnSpc>
                <a:spcPct val="90000"/>
              </a:lnSpc>
              <a:buFont typeface="Wingdings 3" charset="2"/>
              <a:buChar char=""/>
              <a:defRPr/>
            </a:pPr>
            <a:endParaRPr lang="uk-UA" altLang="uk-UA" sz="2000" b="1" i="1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AEFF631-5B81-45FB-8C25-092003113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650615"/>
            <a:ext cx="8911687" cy="1280890"/>
          </a:xfr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anchor="ctr">
            <a:normAutofit/>
          </a:bodyPr>
          <a:lstStyle/>
          <a:p>
            <a:pPr algn="ctr"/>
            <a:r>
              <a:rPr lang="uk-UA" b="1" i="1" dirty="0">
                <a:solidFill>
                  <a:srgbClr val="FF0000"/>
                </a:solidFill>
              </a:rPr>
              <a:t>Види гіпотез</a:t>
            </a:r>
            <a:r>
              <a:rPr lang="uk-UA" sz="3200" b="1" i="1" dirty="0">
                <a:solidFill>
                  <a:srgbClr val="FF0000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xmlns="" val="13229725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49949" y="222069"/>
            <a:ext cx="8393926" cy="3892731"/>
          </a:xfr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r>
              <a:rPr lang="uk-UA" sz="3600" b="1" i="1" dirty="0" smtClean="0">
                <a:solidFill>
                  <a:srgbClr val="002060"/>
                </a:solidFill>
              </a:rPr>
              <a:t>Гіпотези – це риштування які ставлять перед будівлею і зносять, коли будівля готова: вони необхідні для робітника; він не повинен тільки приймати риштування за будівлю. </a:t>
            </a:r>
            <a:endParaRPr lang="uk-UA" sz="3600" b="1" i="1" dirty="0">
              <a:solidFill>
                <a:srgbClr val="00206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r"/>
            <a:r>
              <a:rPr lang="uk-UA" sz="3600" b="1" i="1" dirty="0" smtClean="0"/>
              <a:t>Й.</a:t>
            </a:r>
            <a:r>
              <a:rPr lang="uk-UA" sz="3600" b="1" i="1" dirty="0" smtClean="0"/>
              <a:t> </a:t>
            </a:r>
            <a:r>
              <a:rPr lang="uk-UA" sz="3600" b="1" i="1" dirty="0" smtClean="0"/>
              <a:t>Гете</a:t>
            </a:r>
            <a:endParaRPr lang="uk-UA" sz="3600" b="1" i="1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2589213" y="5865502"/>
            <a:ext cx="8915400" cy="45719"/>
          </a:xfrm>
        </p:spPr>
        <p:txBody>
          <a:bodyPr>
            <a:normAutofit fontScale="25000" lnSpcReduction="20000"/>
          </a:bodyPr>
          <a:lstStyle/>
          <a:p>
            <a:endParaRPr lang="uk-U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/>
          <a:p>
            <a:pPr algn="ctr"/>
            <a:r>
              <a:rPr lang="uk-UA" sz="4400" b="1" i="1" dirty="0" smtClean="0">
                <a:solidFill>
                  <a:srgbClr val="C00000"/>
                </a:solidFill>
              </a:rPr>
              <a:t>Вимоги до гіпотези:</a:t>
            </a:r>
            <a:endParaRPr lang="uk-UA" sz="4400" b="1" i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/>
          <a:p>
            <a:pPr algn="ctr"/>
            <a:r>
              <a:rPr lang="uk-UA" sz="4800" b="1" i="1" dirty="0" smtClean="0">
                <a:solidFill>
                  <a:srgbClr val="C00000"/>
                </a:solidFill>
              </a:rPr>
              <a:t>Теорія</a:t>
            </a:r>
            <a:endParaRPr lang="uk-UA" sz="4800" b="1" i="1" dirty="0">
              <a:solidFill>
                <a:srgbClr val="C0000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589212" y="2133600"/>
          <a:ext cx="8915400" cy="3777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69559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uk-UA" sz="4800" b="1" i="1" dirty="0" smtClean="0">
                <a:solidFill>
                  <a:srgbClr val="C00000"/>
                </a:solidFill>
              </a:rPr>
              <a:t>Структура теорії</a:t>
            </a:r>
            <a:endParaRPr lang="uk-UA" sz="4800" b="1" i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89213" y="1750423"/>
          <a:ext cx="8915400" cy="51075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pPr algn="ctr"/>
            <a:r>
              <a:rPr lang="uk-UA" sz="4800" b="1" i="1" dirty="0" smtClean="0">
                <a:solidFill>
                  <a:srgbClr val="C00000"/>
                </a:solidFill>
              </a:rPr>
              <a:t>Структура емпіричного рівня</a:t>
            </a:r>
            <a:endParaRPr lang="uk-UA" sz="4800" b="1" i="1" dirty="0">
              <a:solidFill>
                <a:srgbClr val="C0000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>
            <a:normAutofit/>
          </a:bodyPr>
          <a:lstStyle/>
          <a:p>
            <a:pPr algn="ctr"/>
            <a:r>
              <a:rPr lang="uk-UA" sz="4800" b="1" i="1" dirty="0" smtClean="0">
                <a:solidFill>
                  <a:srgbClr val="C00000"/>
                </a:solidFill>
              </a:rPr>
              <a:t>План</a:t>
            </a:r>
            <a:endParaRPr lang="uk-UA" sz="4800" b="1" i="1" dirty="0">
              <a:solidFill>
                <a:srgbClr val="C0000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589212" y="2133600"/>
          <a:ext cx="8915400" cy="3777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/>
          <a:p>
            <a:pPr algn="ctr"/>
            <a:r>
              <a:rPr lang="uk-UA" sz="4400" b="1" i="1" dirty="0" smtClean="0">
                <a:solidFill>
                  <a:srgbClr val="C00000"/>
                </a:solidFill>
              </a:rPr>
              <a:t>Поняття </a:t>
            </a:r>
            <a:r>
              <a:rPr lang="uk-UA" sz="4400" b="1" i="1" dirty="0" err="1" smtClean="0">
                <a:solidFill>
                  <a:srgbClr val="C00000"/>
                </a:solidFill>
              </a:rPr>
              <a:t>“факт”</a:t>
            </a:r>
            <a:r>
              <a:rPr lang="uk-UA" sz="4400" b="1" i="1" dirty="0" smtClean="0">
                <a:solidFill>
                  <a:srgbClr val="C00000"/>
                </a:solidFill>
              </a:rPr>
              <a:t> вживається:</a:t>
            </a:r>
            <a:endParaRPr lang="uk-UA" sz="4400" b="1" i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/>
            <a:r>
              <a:rPr lang="uk-UA" b="1" i="1" dirty="0" smtClean="0">
                <a:solidFill>
                  <a:srgbClr val="C00000"/>
                </a:solidFill>
              </a:rPr>
              <a:t>Ефективність наукового дослідження обумовлена:</a:t>
            </a:r>
            <a:endParaRPr lang="uk-UA" b="1" i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/>
            <a:r>
              <a:rPr lang="uk-UA" b="1" i="1" dirty="0" smtClean="0">
                <a:solidFill>
                  <a:srgbClr val="C00000"/>
                </a:solidFill>
              </a:rPr>
              <a:t>Ефективність наукових досліджень</a:t>
            </a:r>
            <a:endParaRPr lang="uk-UA" b="1" i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89212" y="2133600"/>
          <a:ext cx="8915400" cy="3777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/>
            <a:r>
              <a:rPr lang="uk-UA" b="1" i="1" dirty="0" smtClean="0">
                <a:solidFill>
                  <a:srgbClr val="C00000"/>
                </a:solidFill>
              </a:rPr>
              <a:t>Основні види ефективності наукових досліджень</a:t>
            </a:r>
            <a:endParaRPr lang="uk-UA" b="1" i="1" dirty="0">
              <a:solidFill>
                <a:srgbClr val="C0000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589212" y="2338250"/>
          <a:ext cx="8915400" cy="35729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2032000" y="444137"/>
          <a:ext cx="8128000" cy="5969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Autofit/>
          </a:bodyPr>
          <a:lstStyle/>
          <a:p>
            <a:pPr algn="ctr"/>
            <a:r>
              <a:rPr lang="uk-UA" sz="4000" b="1" i="1" dirty="0" smtClean="0">
                <a:solidFill>
                  <a:srgbClr val="C00000"/>
                </a:solidFill>
              </a:rPr>
              <a:t>Два  шляхи ведення справ в економіці: </a:t>
            </a:r>
            <a:endParaRPr lang="uk-UA" sz="4000" b="1" i="1" dirty="0">
              <a:solidFill>
                <a:srgbClr val="C0000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589212" y="2133600"/>
          <a:ext cx="8915400" cy="3777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algn="ctr"/>
            <a:r>
              <a:rPr lang="uk-UA" sz="4400" b="1" i="1" dirty="0" smtClean="0">
                <a:solidFill>
                  <a:srgbClr val="C00000"/>
                </a:solidFill>
              </a:rPr>
              <a:t>Порівняльна характеристика вкладень</a:t>
            </a:r>
            <a:endParaRPr lang="uk-UA" sz="4400" b="1" i="1" dirty="0">
              <a:solidFill>
                <a:srgbClr val="C00000"/>
              </a:solidFill>
            </a:endParaRPr>
          </a:p>
        </p:txBody>
      </p:sp>
      <p:pic>
        <p:nvPicPr>
          <p:cNvPr id="9" name="Содержимое 8" descr="stonks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7204438" y="2316934"/>
            <a:ext cx="4313238" cy="2873195"/>
          </a:xfrm>
        </p:spPr>
      </p:pic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2589212" y="2299062"/>
            <a:ext cx="4313864" cy="3612159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2000" b="1" i="1" dirty="0" smtClean="0"/>
              <a:t>	</a:t>
            </a:r>
            <a:r>
              <a:rPr lang="uk-UA" sz="2400" b="1" i="1" dirty="0" smtClean="0"/>
              <a:t>Сьогодні приблизно кожна гривня, вкладена в науку, у НТП і освоєння нововведень (нової техніки, нових технологій) у виробництві, дає в </a:t>
            </a:r>
            <a:r>
              <a:rPr lang="uk-UA" sz="2400" b="1" i="1" dirty="0" smtClean="0">
                <a:solidFill>
                  <a:srgbClr val="C00000"/>
                </a:solidFill>
              </a:rPr>
              <a:t>чотири</a:t>
            </a:r>
            <a:r>
              <a:rPr lang="uk-UA" sz="2400" b="1" i="1" dirty="0" smtClean="0"/>
              <a:t> рази більший ефект, ніж та сама гривня, вкладена в екстенсивні фактори</a:t>
            </a:r>
            <a:endParaRPr lang="uk-UA" sz="2400" b="1" i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2589212" y="1071154"/>
            <a:ext cx="4313864" cy="4840068"/>
          </a:xfrm>
        </p:spPr>
        <p:txBody>
          <a:bodyPr>
            <a:normAutofit/>
          </a:bodyPr>
          <a:lstStyle/>
          <a:p>
            <a:r>
              <a:rPr lang="uk-UA" dirty="0" smtClean="0"/>
              <a:t>За останні 40-50 років у світі кількість нових знань збільшилася приблизно у два-три рази, у той самий час обсяг інформації (публікацій, різної документації) збільшився у вісім-десять разів, а обсяг коштів, що відпускають на науку, - більш ніж у 100 разів</a:t>
            </a:r>
          </a:p>
          <a:p>
            <a:r>
              <a:rPr lang="uk-UA" dirty="0" smtClean="0"/>
              <a:t>Ці цифри змушують замислитися. Адже зростання ресурсів, затрачуваних на науку, не є самоціллю. Отже, наукову політику треба змінювати, необхідно рішуче підвищити ефективність роботи наукових установ.</a:t>
            </a:r>
          </a:p>
          <a:p>
            <a:endParaRPr lang="uk-UA" dirty="0"/>
          </a:p>
        </p:txBody>
      </p:sp>
      <p:pic>
        <p:nvPicPr>
          <p:cNvPr id="54278" name="Picture 6" descr="Наукова діяльність та наукові заходи – КАФЕДРА БІОЛОГІЧНОЇ ХІМІЇ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26449" y="1096054"/>
            <a:ext cx="4882671" cy="46385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589212" y="783772"/>
            <a:ext cx="8915399" cy="1358538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algn="ctr"/>
            <a:r>
              <a:rPr lang="uk-UA" b="1" i="1" dirty="0" smtClean="0">
                <a:solidFill>
                  <a:srgbClr val="FF0000"/>
                </a:solidFill>
              </a:rPr>
              <a:t>Теоретична модель академіка</a:t>
            </a:r>
            <a:br>
              <a:rPr lang="uk-UA" b="1" i="1" dirty="0" smtClean="0">
                <a:solidFill>
                  <a:srgbClr val="FF0000"/>
                </a:solidFill>
              </a:rPr>
            </a:br>
            <a:r>
              <a:rPr lang="uk-UA" b="1" i="1" dirty="0" smtClean="0">
                <a:solidFill>
                  <a:srgbClr val="FF0000"/>
                </a:solidFill>
              </a:rPr>
              <a:t> В.М. Глушкова</a:t>
            </a:r>
            <a:endParaRPr lang="uk-UA" dirty="0"/>
          </a:p>
        </p:txBody>
      </p:sp>
      <p:graphicFrame>
        <p:nvGraphicFramePr>
          <p:cNvPr id="7" name="Схема 6"/>
          <p:cNvGraphicFramePr/>
          <p:nvPr/>
        </p:nvGraphicFramePr>
        <p:xfrm>
          <a:off x="2589212" y="2638698"/>
          <a:ext cx="8915399" cy="27040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Стрелка вниз 7"/>
          <p:cNvSpPr/>
          <p:nvPr/>
        </p:nvSpPr>
        <p:spPr>
          <a:xfrm>
            <a:off x="6910252" y="2220686"/>
            <a:ext cx="484632" cy="613954"/>
          </a:xfrm>
          <a:prstGeom prst="downArrow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67B8C497-EB41-4678-A574-AB2B9183B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4391" y="742123"/>
            <a:ext cx="8911687" cy="1162878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5" name="Місце для вмісту 4">
            <a:extLst>
              <a:ext uri="{FF2B5EF4-FFF2-40B4-BE49-F238E27FC236}">
                <a16:creationId xmlns:a16="http://schemas.microsoft.com/office/drawing/2014/main" xmlns="" id="{3C3DF702-FACD-4200-9DF4-5806380285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2052" name="Picture 4" descr="Наукове дослідження -">
            <a:extLst>
              <a:ext uri="{FF2B5EF4-FFF2-40B4-BE49-F238E27FC236}">
                <a16:creationId xmlns:a16="http://schemas.microsoft.com/office/drawing/2014/main" xmlns="" id="{4A880286-42B8-4C95-B5C4-1D41E63F5B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95061" y="631847"/>
            <a:ext cx="9609551" cy="622615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</p:pic>
    </p:spTree>
    <p:extLst>
      <p:ext uri="{BB962C8B-B14F-4D97-AF65-F5344CB8AC3E}">
        <p14:creationId xmlns:p14="http://schemas.microsoft.com/office/powerpoint/2010/main" xmlns="" val="10944156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>
            <a:normAutofit fontScale="90000"/>
          </a:bodyPr>
          <a:lstStyle/>
          <a:p>
            <a:pPr algn="ctr"/>
            <a:r>
              <a:rPr lang="uk-UA" sz="2800" b="1" i="1" dirty="0" smtClean="0">
                <a:solidFill>
                  <a:srgbClr val="FF0000"/>
                </a:solidFill>
              </a:rPr>
              <a:t> Використання нових ідей, відомостей, можливостей, отриманих у сфері наукових досліджень:</a:t>
            </a:r>
            <a:endParaRPr lang="uk-UA" sz="2800" b="1" i="1" dirty="0">
              <a:solidFill>
                <a:srgbClr val="FF0000"/>
              </a:solidFill>
            </a:endParaRPr>
          </a:p>
        </p:txBody>
      </p:sp>
      <p:sp>
        <p:nvSpPr>
          <p:cNvPr id="11" name="Текст 10"/>
          <p:cNvSpPr>
            <a:spLocks noGrp="1"/>
          </p:cNvSpPr>
          <p:nvPr>
            <p:ph type="body" idx="1"/>
          </p:nvPr>
        </p:nvSpPr>
        <p:spPr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/>
          <a:lstStyle/>
          <a:p>
            <a:pPr algn="ctr"/>
            <a:r>
              <a:rPr lang="uk-UA" b="1" i="1" dirty="0" smtClean="0"/>
              <a:t>Можливості</a:t>
            </a:r>
            <a:endParaRPr lang="uk-UA" b="1" i="1" dirty="0"/>
          </a:p>
        </p:txBody>
      </p:sp>
      <p:graphicFrame>
        <p:nvGraphicFramePr>
          <p:cNvPr id="15" name="Содержимое 14"/>
          <p:cNvGraphicFramePr>
            <a:graphicFrameLocks noGrp="1"/>
          </p:cNvGraphicFramePr>
          <p:nvPr>
            <p:ph sz="half" idx="2"/>
          </p:nvPr>
        </p:nvGraphicFramePr>
        <p:xfrm>
          <a:off x="2589212" y="2548966"/>
          <a:ext cx="4342893" cy="33540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Текст 12"/>
          <p:cNvSpPr>
            <a:spLocks noGrp="1"/>
          </p:cNvSpPr>
          <p:nvPr>
            <p:ph type="body" sz="quarter" idx="3"/>
          </p:nvPr>
        </p:nvSpPr>
        <p:spPr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algn="ctr"/>
            <a:r>
              <a:rPr lang="uk-UA" b="1" i="1" dirty="0" smtClean="0"/>
              <a:t>Реалії</a:t>
            </a:r>
            <a:endParaRPr lang="uk-UA" b="1" i="1" dirty="0"/>
          </a:p>
        </p:txBody>
      </p:sp>
      <p:graphicFrame>
        <p:nvGraphicFramePr>
          <p:cNvPr id="16" name="Содержимое 15"/>
          <p:cNvGraphicFramePr>
            <a:graphicFrameLocks noGrp="1"/>
          </p:cNvGraphicFramePr>
          <p:nvPr>
            <p:ph sz="quarter" idx="4"/>
          </p:nvPr>
        </p:nvGraphicFramePr>
        <p:xfrm>
          <a:off x="7166957" y="2847702"/>
          <a:ext cx="4338674" cy="30520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7" name="Стрелка вниз 16"/>
          <p:cNvSpPr/>
          <p:nvPr/>
        </p:nvSpPr>
        <p:spPr>
          <a:xfrm>
            <a:off x="4676503" y="2455817"/>
            <a:ext cx="444137" cy="3788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0" name="Стрелка вниз 19"/>
          <p:cNvSpPr/>
          <p:nvPr/>
        </p:nvSpPr>
        <p:spPr>
          <a:xfrm>
            <a:off x="9222378" y="2560320"/>
            <a:ext cx="444137" cy="3788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algn="ctr"/>
            <a:r>
              <a:rPr lang="uk-UA" b="1" i="1" dirty="0" smtClean="0">
                <a:solidFill>
                  <a:srgbClr val="FF0000"/>
                </a:solidFill>
              </a:rPr>
              <a:t>Шляхи підвищення ефективності наукових досліджень</a:t>
            </a:r>
            <a:endParaRPr lang="uk-UA" b="1" i="1" dirty="0">
              <a:solidFill>
                <a:srgbClr val="FF0000"/>
              </a:solidFill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2680653" y="2194560"/>
          <a:ext cx="8915400" cy="38871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algn="ctr"/>
            <a:r>
              <a:rPr lang="uk-UA" b="1" i="1" dirty="0" smtClean="0">
                <a:solidFill>
                  <a:srgbClr val="FF0000"/>
                </a:solidFill>
              </a:rPr>
              <a:t>Якісні критерії оцінки </a:t>
            </a:r>
            <a:r>
              <a:rPr lang="uk-UA" b="1" i="1" dirty="0" err="1" smtClean="0">
                <a:solidFill>
                  <a:srgbClr val="FF0000"/>
                </a:solidFill>
              </a:rPr>
              <a:t>фндаментальних</a:t>
            </a:r>
            <a:r>
              <a:rPr lang="uk-UA" b="1" i="1" dirty="0" smtClean="0">
                <a:solidFill>
                  <a:srgbClr val="FF0000"/>
                </a:solidFill>
              </a:rPr>
              <a:t> досліджень</a:t>
            </a:r>
            <a:endParaRPr lang="uk-UA" b="1" i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2592925" y="624110"/>
          <a:ext cx="8911687" cy="12808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2589212" y="2133600"/>
          <a:ext cx="8915400" cy="3777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>
            <a:normAutofit/>
          </a:bodyPr>
          <a:lstStyle/>
          <a:p>
            <a:pPr algn="ctr"/>
            <a:r>
              <a:rPr lang="uk-UA" sz="4000" b="1" i="1" dirty="0" smtClean="0">
                <a:solidFill>
                  <a:srgbClr val="FF0000"/>
                </a:solidFill>
              </a:rPr>
              <a:t>Види економічного ефекту:</a:t>
            </a:r>
            <a:endParaRPr lang="uk-UA" sz="4000" b="1" i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2592925" y="624110"/>
          <a:ext cx="8911687" cy="12808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589212" y="2133600"/>
          <a:ext cx="8915400" cy="3777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algn="ctr"/>
            <a:r>
              <a:rPr lang="ru-RU" b="1" i="1" dirty="0" err="1" smtClean="0">
                <a:solidFill>
                  <a:srgbClr val="C00000"/>
                </a:solidFill>
              </a:rPr>
              <a:t>Впровадження</a:t>
            </a:r>
            <a:r>
              <a:rPr lang="ru-RU" b="1" i="1" dirty="0" smtClean="0">
                <a:solidFill>
                  <a:srgbClr val="C00000"/>
                </a:solidFill>
              </a:rPr>
              <a:t> </a:t>
            </a:r>
            <a:r>
              <a:rPr lang="ru-RU" b="1" i="1" dirty="0" err="1" smtClean="0">
                <a:solidFill>
                  <a:srgbClr val="C00000"/>
                </a:solidFill>
              </a:rPr>
              <a:t>завершених</a:t>
            </a:r>
            <a:r>
              <a:rPr lang="ru-RU" b="1" i="1" dirty="0" smtClean="0">
                <a:solidFill>
                  <a:srgbClr val="C00000"/>
                </a:solidFill>
              </a:rPr>
              <a:t> </a:t>
            </a:r>
            <a:r>
              <a:rPr lang="ru-RU" b="1" i="1" dirty="0" err="1" smtClean="0">
                <a:solidFill>
                  <a:srgbClr val="C00000"/>
                </a:solidFill>
              </a:rPr>
              <a:t>наукових</a:t>
            </a:r>
            <a:r>
              <a:rPr lang="ru-RU" b="1" i="1" dirty="0" smtClean="0">
                <a:solidFill>
                  <a:srgbClr val="C00000"/>
                </a:solidFill>
              </a:rPr>
              <a:t> </a:t>
            </a:r>
            <a:r>
              <a:rPr lang="ru-RU" b="1" i="1" dirty="0" err="1" smtClean="0">
                <a:solidFill>
                  <a:srgbClr val="C00000"/>
                </a:solidFill>
              </a:rPr>
              <a:t>досліджень</a:t>
            </a:r>
            <a:r>
              <a:rPr lang="ru-RU" b="1" i="1" dirty="0" smtClean="0">
                <a:solidFill>
                  <a:srgbClr val="C00000"/>
                </a:solidFill>
              </a:rPr>
              <a:t> у </a:t>
            </a:r>
            <a:r>
              <a:rPr lang="ru-RU" b="1" i="1" dirty="0" err="1" smtClean="0">
                <a:solidFill>
                  <a:srgbClr val="C00000"/>
                </a:solidFill>
              </a:rPr>
              <a:t>виробництво</a:t>
            </a:r>
            <a:r>
              <a:rPr lang="ru-RU" b="1" i="1" dirty="0" smtClean="0">
                <a:solidFill>
                  <a:srgbClr val="C00000"/>
                </a:solidFill>
              </a:rPr>
              <a:t> </a:t>
            </a:r>
            <a:endParaRPr lang="uk-UA" b="1" i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89212" y="2133600"/>
          <a:ext cx="8915400" cy="3777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/>
          <a:lstStyle/>
          <a:p>
            <a:pPr algn="ctr"/>
            <a:r>
              <a:rPr lang="uk-UA" b="1" i="1" dirty="0" smtClean="0">
                <a:solidFill>
                  <a:srgbClr val="C00000"/>
                </a:solidFill>
              </a:rPr>
              <a:t>Етапи впровадження наукового дослідження</a:t>
            </a:r>
            <a:endParaRPr lang="uk-UA" b="1" i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73F4512-D36D-4292-B118-B70010241BF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/>
          <a:p>
            <a:pPr algn="ctr"/>
            <a:r>
              <a:rPr lang="uk-UA" sz="4400" b="1" i="1" dirty="0">
                <a:solidFill>
                  <a:srgbClr val="FF0000"/>
                </a:solidFill>
              </a:rPr>
              <a:t>Мета наукового дослідження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3353E217-B1FC-4294-9373-24DBAFCEFF03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pPr algn="just"/>
            <a:r>
              <a:rPr lang="uk-UA" sz="2800" b="1" i="1" dirty="0"/>
              <a:t>визначення конкретного об'єкта і всебічне, достовірне вивчення його структури, характеристик, </a:t>
            </a:r>
            <a:r>
              <a:rPr lang="uk-UA" sz="2800" b="1" i="1" dirty="0" err="1"/>
              <a:t>зв'язків</a:t>
            </a:r>
            <a:r>
              <a:rPr lang="uk-UA" sz="2800" b="1" i="1" dirty="0"/>
              <a:t> на основі розроблених у науці принципів і методів пізнання, а також отримання корисних для діяльності людини результатів, впровадження у виробництво з подальшим ефектом. </a:t>
            </a:r>
          </a:p>
        </p:txBody>
      </p:sp>
    </p:spTree>
    <p:extLst>
      <p:ext uri="{BB962C8B-B14F-4D97-AF65-F5344CB8AC3E}">
        <p14:creationId xmlns:p14="http://schemas.microsoft.com/office/powerpoint/2010/main" xmlns="" val="317692689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0183DE0-B72A-45D8-844B-608A906AA25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Autofit/>
          </a:bodyPr>
          <a:lstStyle/>
          <a:p>
            <a:pPr algn="ctr"/>
            <a:r>
              <a:rPr lang="uk-UA" sz="3600" b="1" i="1" dirty="0">
                <a:solidFill>
                  <a:srgbClr val="FF0000"/>
                </a:solidFill>
              </a:rPr>
              <a:t>І етап- виникнення ідеї, </a:t>
            </a:r>
            <a:br>
              <a:rPr lang="uk-UA" sz="3600" b="1" i="1" dirty="0">
                <a:solidFill>
                  <a:srgbClr val="FF0000"/>
                </a:solidFill>
              </a:rPr>
            </a:br>
            <a:r>
              <a:rPr lang="uk-UA" sz="3600" b="1" i="1" dirty="0">
                <a:solidFill>
                  <a:srgbClr val="FF0000"/>
                </a:solidFill>
              </a:rPr>
              <a:t>формулювання теми: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842B8F31-47A5-4E0F-A3AB-C08C6C7B2CDF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i="1" dirty="0"/>
              <a:t> тема (</a:t>
            </a:r>
            <a:r>
              <a:rPr lang="ru-RU" sz="2800" b="1" i="1" dirty="0" err="1"/>
              <a:t>від</a:t>
            </a:r>
            <a:r>
              <a:rPr lang="ru-RU" sz="2800" b="1" i="1" dirty="0"/>
              <a:t> </a:t>
            </a:r>
            <a:r>
              <a:rPr lang="ru-RU" sz="2800" b="1" i="1" dirty="0" err="1"/>
              <a:t>грец</a:t>
            </a:r>
            <a:r>
              <a:rPr lang="ru-RU" sz="2800" b="1" i="1" dirty="0"/>
              <a:t>. </a:t>
            </a:r>
            <a:r>
              <a:rPr lang="en-US" sz="2800" b="1" i="1" dirty="0">
                <a:solidFill>
                  <a:srgbClr val="C00000"/>
                </a:solidFill>
              </a:rPr>
              <a:t>T</a:t>
            </a:r>
            <a:r>
              <a:rPr lang="ru-RU" sz="2800" b="1" i="1" dirty="0" err="1">
                <a:solidFill>
                  <a:srgbClr val="C00000"/>
                </a:solidFill>
              </a:rPr>
              <a:t>hema</a:t>
            </a:r>
            <a:r>
              <a:rPr lang="ru-RU" sz="2800" b="1" i="1" dirty="0">
                <a:solidFill>
                  <a:srgbClr val="C00000"/>
                </a:solidFill>
              </a:rPr>
              <a:t> -</a:t>
            </a:r>
            <a:r>
              <a:rPr lang="ru-RU" sz="2800" b="1" i="1" dirty="0"/>
              <a:t> </a:t>
            </a:r>
            <a:r>
              <a:rPr lang="ru-RU" sz="2800" b="1" i="1" dirty="0" err="1"/>
              <a:t>основна</a:t>
            </a:r>
            <a:r>
              <a:rPr lang="ru-RU" sz="2800" b="1" i="1" dirty="0"/>
              <a:t> думка, </a:t>
            </a:r>
            <a:r>
              <a:rPr lang="ru-RU" sz="2800" b="1" i="1" dirty="0" err="1"/>
              <a:t>завдання</a:t>
            </a:r>
            <a:r>
              <a:rPr lang="ru-RU" sz="2800" b="1" i="1" dirty="0"/>
              <a:t>, </a:t>
            </a:r>
            <a:r>
              <a:rPr lang="ru-RU" sz="2800" b="1" i="1" dirty="0" err="1"/>
              <a:t>положення</a:t>
            </a:r>
            <a:r>
              <a:rPr lang="ru-RU" sz="2800" b="1" i="1" dirty="0"/>
              <a:t>, яке </a:t>
            </a:r>
            <a:r>
              <a:rPr lang="ru-RU" sz="2800" b="1" i="1" dirty="0" err="1"/>
              <a:t>необхідно</a:t>
            </a:r>
            <a:r>
              <a:rPr lang="ru-RU" sz="2800" b="1" i="1" dirty="0"/>
              <a:t> </a:t>
            </a:r>
            <a:r>
              <a:rPr lang="ru-RU" sz="2800" b="1" i="1" dirty="0" err="1"/>
              <a:t>розвинути</a:t>
            </a:r>
            <a:r>
              <a:rPr lang="ru-RU" sz="2800" b="1" i="1" dirty="0"/>
              <a:t>)  - </a:t>
            </a:r>
            <a:r>
              <a:rPr lang="ru-RU" sz="2800" b="1" i="1" dirty="0" err="1"/>
              <a:t>це</a:t>
            </a:r>
            <a:r>
              <a:rPr lang="ru-RU" sz="2800" b="1" i="1" dirty="0"/>
              <a:t> </a:t>
            </a:r>
            <a:r>
              <a:rPr lang="ru-RU" sz="2800" b="1" i="1" dirty="0" err="1"/>
              <a:t>частина</a:t>
            </a:r>
            <a:r>
              <a:rPr lang="ru-RU" sz="2800" b="1" i="1" dirty="0"/>
              <a:t> </a:t>
            </a:r>
            <a:r>
              <a:rPr lang="ru-RU" sz="2800" b="1" i="1" dirty="0" err="1"/>
              <a:t>наукової</a:t>
            </a:r>
            <a:r>
              <a:rPr lang="ru-RU" sz="2800" b="1" i="1" dirty="0"/>
              <a:t> </a:t>
            </a:r>
            <a:r>
              <a:rPr lang="ru-RU" sz="2800" b="1" i="1" dirty="0" err="1"/>
              <a:t>проблеми</a:t>
            </a:r>
            <a:r>
              <a:rPr lang="ru-RU" sz="2800" b="1" i="1" dirty="0"/>
              <a:t>, яка </a:t>
            </a:r>
            <a:r>
              <a:rPr lang="ru-RU" sz="2800" b="1" i="1" dirty="0" err="1"/>
              <a:t>охоплює</a:t>
            </a:r>
            <a:r>
              <a:rPr lang="ru-RU" sz="2800" b="1" i="1" dirty="0"/>
              <a:t> </a:t>
            </a:r>
            <a:r>
              <a:rPr lang="ru-RU" sz="2800" b="1" i="1" dirty="0" err="1"/>
              <a:t>одне</a:t>
            </a:r>
            <a:r>
              <a:rPr lang="ru-RU" sz="2800" b="1" i="1" dirty="0"/>
              <a:t> </a:t>
            </a:r>
            <a:r>
              <a:rPr lang="ru-RU" sz="2800" b="1" i="1" dirty="0" err="1"/>
              <a:t>або</a:t>
            </a:r>
            <a:r>
              <a:rPr lang="ru-RU" sz="2800" b="1" i="1" dirty="0"/>
              <a:t> </a:t>
            </a:r>
            <a:r>
              <a:rPr lang="ru-RU" sz="2800" b="1" i="1" dirty="0" err="1"/>
              <a:t>кілька</a:t>
            </a:r>
            <a:r>
              <a:rPr lang="ru-RU" sz="2800" b="1" i="1" dirty="0"/>
              <a:t> </a:t>
            </a:r>
            <a:r>
              <a:rPr lang="ru-RU" sz="2800" b="1" i="1" dirty="0" err="1"/>
              <a:t>питань</a:t>
            </a:r>
            <a:r>
              <a:rPr lang="ru-RU" sz="2800" b="1" i="1" dirty="0"/>
              <a:t> </a:t>
            </a:r>
            <a:r>
              <a:rPr lang="ru-RU" sz="2800" b="1" i="1" dirty="0" err="1"/>
              <a:t>дослідження</a:t>
            </a:r>
            <a:r>
              <a:rPr lang="ru-RU" sz="2800" b="1" i="1" dirty="0"/>
              <a:t>;</a:t>
            </a:r>
          </a:p>
          <a:p>
            <a:pPr marL="0" indent="0">
              <a:buNone/>
            </a:pPr>
            <a:r>
              <a:rPr lang="ru-RU" sz="2800" b="1" i="1" dirty="0" err="1"/>
              <a:t>важлива</a:t>
            </a:r>
            <a:r>
              <a:rPr lang="ru-RU" sz="2800" b="1" i="1" dirty="0"/>
              <a:t> </a:t>
            </a:r>
            <a:r>
              <a:rPr lang="ru-RU" sz="2800" b="1" i="1" dirty="0" err="1"/>
              <a:t>умова</a:t>
            </a:r>
            <a:r>
              <a:rPr lang="ru-RU" sz="2800" b="1" i="1" dirty="0"/>
              <a:t> для </a:t>
            </a:r>
            <a:r>
              <a:rPr lang="ru-RU" sz="2800" b="1" i="1" dirty="0" err="1"/>
              <a:t>вибору</a:t>
            </a:r>
            <a:r>
              <a:rPr lang="ru-RU" sz="2800" b="1" i="1" dirty="0"/>
              <a:t> теми – </a:t>
            </a:r>
            <a:r>
              <a:rPr lang="ru-RU" sz="2800" b="1" i="1" dirty="0" err="1"/>
              <a:t>її</a:t>
            </a:r>
            <a:r>
              <a:rPr lang="ru-RU" sz="2800" b="1" i="1" dirty="0"/>
              <a:t> </a:t>
            </a:r>
            <a:r>
              <a:rPr lang="ru-RU" sz="2800" b="1" i="1" dirty="0" err="1">
                <a:solidFill>
                  <a:srgbClr val="C00000"/>
                </a:solidFill>
              </a:rPr>
              <a:t>перспективність</a:t>
            </a:r>
            <a:r>
              <a:rPr lang="ru-RU" sz="2800" b="1" i="1" dirty="0"/>
              <a:t>: </a:t>
            </a:r>
            <a:r>
              <a:rPr lang="ru-RU" sz="2800" b="1" i="1" dirty="0" err="1"/>
              <a:t>дослідник</a:t>
            </a:r>
            <a:r>
              <a:rPr lang="ru-RU" sz="2800" b="1" i="1" dirty="0"/>
              <a:t> </a:t>
            </a:r>
            <a:r>
              <a:rPr lang="ru-RU" sz="2800" b="1" i="1" dirty="0" err="1"/>
              <a:t>має</a:t>
            </a:r>
            <a:r>
              <a:rPr lang="ru-RU" sz="2800" b="1" i="1" dirty="0"/>
              <a:t> </a:t>
            </a:r>
            <a:r>
              <a:rPr lang="ru-RU" sz="2800" b="1" i="1" dirty="0" err="1"/>
              <a:t>усвідомлювати</a:t>
            </a:r>
            <a:r>
              <a:rPr lang="ru-RU" sz="2800" b="1" i="1" dirty="0"/>
              <a:t> </a:t>
            </a:r>
            <a:r>
              <a:rPr lang="ru-RU" sz="2800" b="1" i="1" dirty="0" err="1"/>
              <a:t>тенденції</a:t>
            </a:r>
            <a:r>
              <a:rPr lang="ru-RU" sz="2800" b="1" i="1" dirty="0"/>
              <a:t> </a:t>
            </a:r>
            <a:r>
              <a:rPr lang="ru-RU" sz="2800" b="1" i="1" dirty="0" err="1"/>
              <a:t>розвитку</a:t>
            </a:r>
            <a:r>
              <a:rPr lang="ru-RU" sz="2800" b="1" i="1" dirty="0"/>
              <a:t> </a:t>
            </a:r>
            <a:r>
              <a:rPr lang="ru-RU" sz="2800" b="1" i="1" dirty="0" err="1"/>
              <a:t>явищ</a:t>
            </a:r>
            <a:r>
              <a:rPr lang="ru-RU" sz="2800" b="1" i="1" dirty="0"/>
              <a:t> і </a:t>
            </a:r>
            <a:r>
              <a:rPr lang="ru-RU" sz="2800" b="1" i="1" dirty="0" err="1"/>
              <a:t>процесів</a:t>
            </a:r>
            <a:r>
              <a:rPr lang="ru-RU" sz="2800" b="1" i="1" dirty="0"/>
              <a:t>, </a:t>
            </a:r>
            <a:r>
              <a:rPr lang="ru-RU" sz="2800" b="1" i="1" dirty="0" err="1"/>
              <a:t>що</a:t>
            </a:r>
            <a:r>
              <a:rPr lang="ru-RU" sz="2800" b="1" i="1" dirty="0"/>
              <a:t> </a:t>
            </a:r>
            <a:r>
              <a:rPr lang="ru-RU" sz="2800" b="1" i="1" dirty="0" err="1"/>
              <a:t>досдіджуються</a:t>
            </a:r>
            <a:r>
              <a:rPr lang="ru-RU" sz="2800" b="1" i="1" dirty="0"/>
              <a:t>.</a:t>
            </a:r>
            <a:endParaRPr lang="uk-UA" sz="2800" b="1" i="1" dirty="0"/>
          </a:p>
        </p:txBody>
      </p:sp>
    </p:spTree>
    <p:extLst>
      <p:ext uri="{BB962C8B-B14F-4D97-AF65-F5344CB8AC3E}">
        <p14:creationId xmlns:p14="http://schemas.microsoft.com/office/powerpoint/2010/main" xmlns="" val="168682277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36DC881-DA55-4B96-9238-75F4EBDF9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509490"/>
          </a:xfr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/>
          <a:p>
            <a:pPr algn="ctr"/>
            <a:r>
              <a:rPr lang="uk-UA" sz="3200" b="1" i="1" dirty="0">
                <a:solidFill>
                  <a:srgbClr val="FF0000"/>
                </a:solidFill>
              </a:rPr>
              <a:t>ІІ етап- ознайомлення з проблемою через джерела інформації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1C78516C-8AFF-4C94-B374-75509003400C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uk-UA" sz="3200" b="1" i="1" dirty="0"/>
              <a:t>Складання </a:t>
            </a:r>
            <a:r>
              <a:rPr lang="uk-UA" sz="3200" b="1" i="1" dirty="0" err="1"/>
              <a:t>кртотеки</a:t>
            </a:r>
            <a:r>
              <a:rPr lang="uk-UA" sz="3200" b="1" i="1" dirty="0"/>
              <a:t> за джерелами;</a:t>
            </a:r>
          </a:p>
          <a:p>
            <a:r>
              <a:rPr lang="uk-UA" sz="3200" b="1" i="1" dirty="0"/>
              <a:t>Анотація, виписки з джерел;</a:t>
            </a:r>
          </a:p>
          <a:p>
            <a:endParaRPr lang="uk-UA" sz="2800" b="1" i="1" dirty="0"/>
          </a:p>
          <a:p>
            <a:endParaRPr lang="uk-UA" sz="2800" b="1" i="1" dirty="0"/>
          </a:p>
          <a:p>
            <a:endParaRPr lang="uk-UA" sz="2800" b="1" i="1" dirty="0"/>
          </a:p>
        </p:txBody>
      </p:sp>
    </p:spTree>
    <p:extLst>
      <p:ext uri="{BB962C8B-B14F-4D97-AF65-F5344CB8AC3E}">
        <p14:creationId xmlns:p14="http://schemas.microsoft.com/office/powerpoint/2010/main" xmlns="" val="289603206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AEFF631-5B81-45FB-8C25-0920031139C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/>
          <a:p>
            <a:pPr algn="ctr"/>
            <a:r>
              <a:rPr lang="uk-UA" sz="3200" b="1" i="1" dirty="0">
                <a:solidFill>
                  <a:srgbClr val="FF0000"/>
                </a:solidFill>
              </a:rPr>
              <a:t>ІІІ етап - уточнення проблеми, формування початкового плану роботи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32210FC6-A7FD-42F4-BF6F-8C1331F64EA3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uk-UA" sz="3200" b="1" i="1" dirty="0" err="1"/>
              <a:t>обгрунтування</a:t>
            </a:r>
            <a:r>
              <a:rPr lang="uk-UA" sz="3200" b="1" i="1" dirty="0"/>
              <a:t> актуальності теми дослідження, формулювання наукового апарату дослідження:</a:t>
            </a:r>
          </a:p>
          <a:p>
            <a:r>
              <a:rPr lang="uk-UA" sz="3200" b="1" i="1" dirty="0"/>
              <a:t>  </a:t>
            </a:r>
            <a:r>
              <a:rPr lang="uk-UA" sz="3200" b="1" i="1" dirty="0">
                <a:solidFill>
                  <a:schemeClr val="bg2">
                    <a:lumMod val="25000"/>
                  </a:schemeClr>
                </a:solidFill>
              </a:rPr>
              <a:t>об</a:t>
            </a:r>
            <a:r>
              <a:rPr lang="en-US" sz="3200" b="1" i="1" dirty="0">
                <a:solidFill>
                  <a:schemeClr val="bg2">
                    <a:lumMod val="25000"/>
                  </a:schemeClr>
                </a:solidFill>
              </a:rPr>
              <a:t>’</a:t>
            </a:r>
            <a:r>
              <a:rPr lang="uk-UA" sz="3200" b="1" i="1" dirty="0" err="1">
                <a:solidFill>
                  <a:schemeClr val="bg2">
                    <a:lumMod val="25000"/>
                  </a:schemeClr>
                </a:solidFill>
              </a:rPr>
              <a:t>єкт</a:t>
            </a:r>
            <a:r>
              <a:rPr lang="uk-UA" sz="3200" b="1" i="1" dirty="0">
                <a:solidFill>
                  <a:schemeClr val="bg2">
                    <a:lumMod val="25000"/>
                  </a:schemeClr>
                </a:solidFill>
              </a:rPr>
              <a:t> і предмет дослідження;</a:t>
            </a:r>
          </a:p>
          <a:p>
            <a:r>
              <a:rPr lang="uk-UA" sz="3200" b="1" i="1" dirty="0">
                <a:solidFill>
                  <a:schemeClr val="bg2">
                    <a:lumMod val="25000"/>
                  </a:schemeClr>
                </a:solidFill>
              </a:rPr>
              <a:t>  мета та завдання дослідження;</a:t>
            </a:r>
          </a:p>
          <a:p>
            <a:r>
              <a:rPr lang="uk-UA" sz="3200" b="1" i="1" dirty="0">
                <a:solidFill>
                  <a:schemeClr val="bg2">
                    <a:lumMod val="25000"/>
                  </a:schemeClr>
                </a:solidFill>
              </a:rPr>
              <a:t>  методи дослідження.</a:t>
            </a:r>
          </a:p>
        </p:txBody>
      </p:sp>
    </p:spTree>
    <p:extLst>
      <p:ext uri="{BB962C8B-B14F-4D97-AF65-F5344CB8AC3E}">
        <p14:creationId xmlns:p14="http://schemas.microsoft.com/office/powerpoint/2010/main" xmlns="" val="254039708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0183DE0-B72A-45D8-844B-608A906AA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584354"/>
            <a:ext cx="8911687" cy="1280890"/>
          </a:xfr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/>
          <a:p>
            <a:pPr algn="ctr"/>
            <a:r>
              <a:rPr lang="uk-UA" sz="4400" b="1" i="1" dirty="0">
                <a:solidFill>
                  <a:srgbClr val="FF0000"/>
                </a:solidFill>
              </a:rPr>
              <a:t>І</a:t>
            </a:r>
            <a:r>
              <a:rPr lang="en-US" sz="4400" b="1" i="1" dirty="0">
                <a:solidFill>
                  <a:srgbClr val="FF0000"/>
                </a:solidFill>
              </a:rPr>
              <a:t>V</a:t>
            </a:r>
            <a:r>
              <a:rPr lang="uk-UA" sz="4400" b="1" i="1" dirty="0">
                <a:solidFill>
                  <a:srgbClr val="FF0000"/>
                </a:solidFill>
              </a:rPr>
              <a:t> етап- побудова гіпотези: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842B8F31-47A5-4E0F-A3AB-C08C6C7B2C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2107096"/>
            <a:ext cx="8915400" cy="3777622"/>
          </a:xfr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i="1" dirty="0"/>
              <a:t> </a:t>
            </a:r>
            <a:r>
              <a:rPr lang="uk-UA" sz="4000" b="1" i="1" dirty="0"/>
              <a:t>-</a:t>
            </a:r>
            <a:r>
              <a:rPr lang="uk-UA" altLang="uk-UA" sz="4000" dirty="0"/>
              <a:t> </a:t>
            </a:r>
            <a:r>
              <a:rPr lang="uk-UA" altLang="uk-UA" sz="2800" b="1" i="1" dirty="0"/>
              <a:t>науково обґрунтоване припущення про структуру об'єктів, що вивчаються, соціальних явищ, характер і суттєві зв'язки й чинники, що зумовлюють ці зв'язки. Це — своєрідний прогноз очікуваного рішення дослідницького завдання. Він базується на наявних теоретичних знаннях про досліджуваний об'єкт.</a:t>
            </a:r>
            <a:endParaRPr lang="ru-RU" altLang="uk-UA" sz="2800" b="1" i="1" dirty="0"/>
          </a:p>
          <a:p>
            <a:pPr marL="0" indent="0">
              <a:buNone/>
            </a:pPr>
            <a:endParaRPr lang="uk-UA" sz="2800" b="1" dirty="0"/>
          </a:p>
        </p:txBody>
      </p:sp>
    </p:spTree>
    <p:extLst>
      <p:ext uri="{BB962C8B-B14F-4D97-AF65-F5344CB8AC3E}">
        <p14:creationId xmlns:p14="http://schemas.microsoft.com/office/powerpoint/2010/main" xmlns="" val="87669417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F62C5BE-D816-4A59-BA16-B1D0D58D072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/>
          <a:p>
            <a:pPr algn="ctr"/>
            <a:r>
              <a:rPr lang="en-US" b="1" i="1" dirty="0">
                <a:solidFill>
                  <a:srgbClr val="FF0000"/>
                </a:solidFill>
              </a:rPr>
              <a:t>V</a:t>
            </a:r>
            <a:r>
              <a:rPr lang="uk-UA" b="1" i="1" dirty="0">
                <a:solidFill>
                  <a:srgbClr val="FF0000"/>
                </a:solidFill>
              </a:rPr>
              <a:t> етап – підбір матеріалу:</a:t>
            </a:r>
            <a:endParaRPr lang="uk-UA" dirty="0"/>
          </a:p>
        </p:txBody>
      </p:sp>
      <p:graphicFrame>
        <p:nvGraphicFramePr>
          <p:cNvPr id="6" name="Місце для вмісту 5">
            <a:extLst>
              <a:ext uri="{FF2B5EF4-FFF2-40B4-BE49-F238E27FC236}">
                <a16:creationId xmlns:a16="http://schemas.microsoft.com/office/drawing/2014/main" xmlns="" id="{457AF020-76BC-436D-AFB6-FEDDC739D1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36064096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79535204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DAAC76E-546C-4349-8F08-3EBF293687A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/>
            <a:r>
              <a:rPr lang="uk-UA" sz="4000" b="1" i="1" dirty="0">
                <a:solidFill>
                  <a:srgbClr val="FF0000"/>
                </a:solidFill>
              </a:rPr>
              <a:t>Спостереження</a:t>
            </a:r>
            <a:r>
              <a:rPr lang="uk-UA" b="1" i="1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F505A150-EDD7-4F88-8038-260BDE921D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267200"/>
          </a:xfr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r>
              <a:rPr lang="ru-RU" sz="2400" b="1" i="1" dirty="0" err="1">
                <a:solidFill>
                  <a:schemeClr val="tx1"/>
                </a:solidFill>
              </a:rPr>
              <a:t>Спостереження</a:t>
            </a:r>
            <a:r>
              <a:rPr lang="ru-RU" sz="2400" b="1" i="1" dirty="0">
                <a:solidFill>
                  <a:schemeClr val="tx1"/>
                </a:solidFill>
              </a:rPr>
              <a:t> </a:t>
            </a:r>
            <a:r>
              <a:rPr lang="ru-RU" sz="2400" b="1" i="1" dirty="0" err="1">
                <a:solidFill>
                  <a:schemeClr val="tx1"/>
                </a:solidFill>
              </a:rPr>
              <a:t>використовується</a:t>
            </a:r>
            <a:r>
              <a:rPr lang="ru-RU" sz="2400" b="1" i="1" dirty="0">
                <a:solidFill>
                  <a:schemeClr val="tx1"/>
                </a:solidFill>
              </a:rPr>
              <a:t> для </a:t>
            </a:r>
            <a:r>
              <a:rPr lang="ru-RU" sz="2400" b="1" i="1" dirty="0" err="1">
                <a:solidFill>
                  <a:schemeClr val="tx1"/>
                </a:solidFill>
              </a:rPr>
              <a:t>збору</a:t>
            </a:r>
            <a:r>
              <a:rPr lang="ru-RU" sz="2400" b="1" i="1" dirty="0">
                <a:solidFill>
                  <a:schemeClr val="tx1"/>
                </a:solidFill>
              </a:rPr>
              <a:t> та </a:t>
            </a:r>
            <a:r>
              <a:rPr lang="ru-RU" sz="2400" b="1" i="1" dirty="0" err="1">
                <a:solidFill>
                  <a:schemeClr val="tx1"/>
                </a:solidFill>
              </a:rPr>
              <a:t>узагальнення</a:t>
            </a:r>
            <a:r>
              <a:rPr lang="ru-RU" sz="2400" b="1" i="1" dirty="0">
                <a:solidFill>
                  <a:schemeClr val="tx1"/>
                </a:solidFill>
              </a:rPr>
              <a:t> </a:t>
            </a:r>
            <a:r>
              <a:rPr lang="ru-RU" sz="2400" b="1" i="1" dirty="0" err="1">
                <a:solidFill>
                  <a:schemeClr val="tx1"/>
                </a:solidFill>
              </a:rPr>
              <a:t>первинної</a:t>
            </a:r>
            <a:r>
              <a:rPr lang="ru-RU" sz="2400" b="1" i="1" dirty="0">
                <a:solidFill>
                  <a:schemeClr val="tx1"/>
                </a:solidFill>
              </a:rPr>
              <a:t> </a:t>
            </a:r>
            <a:r>
              <a:rPr lang="ru-RU" sz="2400" b="1" i="1" dirty="0" err="1">
                <a:solidFill>
                  <a:schemeClr val="tx1"/>
                </a:solidFill>
              </a:rPr>
              <a:t>інформації</a:t>
            </a:r>
            <a:r>
              <a:rPr lang="ru-RU" sz="2400" b="1" i="1" dirty="0">
                <a:solidFill>
                  <a:srgbClr val="FF0000"/>
                </a:solidFill>
              </a:rPr>
              <a:t>;</a:t>
            </a:r>
          </a:p>
          <a:p>
            <a:pPr>
              <a:lnSpc>
                <a:spcPct val="90000"/>
              </a:lnSpc>
            </a:pPr>
            <a:r>
              <a:rPr lang="uk-UA" altLang="uk-UA" sz="2400" b="1" i="1" dirty="0">
                <a:solidFill>
                  <a:schemeClr val="tx1"/>
                </a:solidFill>
              </a:rPr>
              <a:t>За рівнем стандартизації процедури спостереження поділяються на: запрограмовані — з реєстрацією виділених ознак спостереження, із застосуванням спеціальних карток;</a:t>
            </a:r>
          </a:p>
          <a:p>
            <a:pPr>
              <a:lnSpc>
                <a:spcPct val="90000"/>
              </a:lnSpc>
            </a:pPr>
            <a:r>
              <a:rPr lang="uk-UA" altLang="uk-UA" sz="2400" b="1" i="1" dirty="0">
                <a:solidFill>
                  <a:schemeClr val="tx1"/>
                </a:solidFill>
              </a:rPr>
              <a:t> частково стандартизовані — з використанням протоколів, щоденників спостереження;</a:t>
            </a:r>
          </a:p>
          <a:p>
            <a:pPr>
              <a:lnSpc>
                <a:spcPct val="90000"/>
              </a:lnSpc>
            </a:pPr>
            <a:r>
              <a:rPr lang="uk-UA" altLang="uk-UA" sz="2400" b="1" i="1" dirty="0">
                <a:solidFill>
                  <a:schemeClr val="tx1"/>
                </a:solidFill>
              </a:rPr>
              <a:t>Ті, що не контролюються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altLang="uk-UA" sz="2000" dirty="0"/>
              <a:t>   </a:t>
            </a:r>
            <a:endParaRPr lang="ru-RU" altLang="uk-UA" sz="2000" dirty="0"/>
          </a:p>
          <a:p>
            <a:pPr>
              <a:lnSpc>
                <a:spcPct val="90000"/>
              </a:lnSpc>
            </a:pPr>
            <a:endParaRPr lang="uk-UA" altLang="uk-UA" sz="2000" b="1" i="1" dirty="0"/>
          </a:p>
          <a:p>
            <a:pPr>
              <a:lnSpc>
                <a:spcPct val="90000"/>
              </a:lnSpc>
              <a:buFontTx/>
              <a:buNone/>
            </a:pPr>
            <a:r>
              <a:rPr lang="uk-UA" altLang="uk-UA" sz="2000" b="1" i="1" dirty="0"/>
              <a:t>   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044421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437E992-87A7-4A6D-A720-E0DE13CE6A5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ctr"/>
            <a:r>
              <a:rPr lang="uk-UA" altLang="uk-UA" b="1" i="1" dirty="0"/>
              <a:t>Розробка програми наукового спостереження передбачає </a:t>
            </a:r>
            <a:r>
              <a:rPr lang="uk-UA" altLang="uk-UA" b="1" i="1" dirty="0">
                <a:solidFill>
                  <a:srgbClr val="C00000"/>
                </a:solidFill>
              </a:rPr>
              <a:t>п'ять етапів:</a:t>
            </a:r>
            <a:endParaRPr lang="uk-UA" i="1" dirty="0">
              <a:solidFill>
                <a:srgbClr val="C00000"/>
              </a:solidFill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8C2323C7-9749-4C40-AE93-5797A209C7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226364"/>
            <a:ext cx="8915400" cy="4532245"/>
          </a:xfr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r>
              <a:rPr lang="uk-UA" altLang="uk-UA" sz="2800" b="1" i="1" dirty="0"/>
              <a:t>Визначення мети і завдань.</a:t>
            </a:r>
          </a:p>
          <a:p>
            <a:r>
              <a:rPr lang="uk-UA" altLang="uk-UA" sz="2800" b="1" i="1" dirty="0"/>
              <a:t>Вибір</a:t>
            </a:r>
            <a:r>
              <a:rPr lang="uk-UA" altLang="uk-UA" sz="2800" dirty="0"/>
              <a:t> </a:t>
            </a:r>
            <a:r>
              <a:rPr lang="uk-UA" altLang="uk-UA" sz="2800" b="1" i="1" dirty="0"/>
              <a:t>об'єкта, предмета і ситуації спостереження</a:t>
            </a:r>
            <a:r>
              <a:rPr lang="ru-RU" altLang="uk-UA" sz="2800" b="1" i="1" dirty="0"/>
              <a:t>.</a:t>
            </a:r>
            <a:endParaRPr lang="ru-RU" altLang="uk-UA" sz="2800" dirty="0"/>
          </a:p>
          <a:p>
            <a:r>
              <a:rPr lang="uk-UA" altLang="uk-UA" sz="2800" dirty="0"/>
              <a:t> </a:t>
            </a:r>
            <a:r>
              <a:rPr lang="uk-UA" altLang="uk-UA" sz="2800" b="1" i="1" dirty="0"/>
              <a:t>Вибір засобу (виду) і визначення категорій та ознак, </a:t>
            </a:r>
            <a:r>
              <a:rPr lang="uk-UA" altLang="uk-UA" sz="2800" i="1" dirty="0"/>
              <a:t>за якими буде відстежуватися та оцінюватися ситуація.</a:t>
            </a:r>
            <a:r>
              <a:rPr lang="ru-RU" altLang="uk-UA" sz="2800" i="1" dirty="0"/>
              <a:t> </a:t>
            </a:r>
          </a:p>
          <a:p>
            <a:r>
              <a:rPr lang="uk-UA" altLang="uk-UA" sz="2800" b="1" i="1" dirty="0"/>
              <a:t>Вибір засобів реєстрації об'єкта спостереження.</a:t>
            </a:r>
            <a:endParaRPr lang="uk-UA" altLang="uk-UA" sz="2800" dirty="0"/>
          </a:p>
          <a:p>
            <a:r>
              <a:rPr lang="uk-UA" altLang="uk-UA" sz="2800" b="1" i="1" dirty="0"/>
              <a:t>Обробка та інтерпретація інформації.</a:t>
            </a:r>
            <a:r>
              <a:rPr lang="ru-RU" altLang="uk-UA" sz="2800" dirty="0"/>
              <a:t> </a:t>
            </a:r>
            <a:endParaRPr lang="uk-UA" sz="2800" dirty="0"/>
          </a:p>
        </p:txBody>
      </p:sp>
      <p:sp>
        <p:nvSpPr>
          <p:cNvPr id="4" name="Стрілка: униз 3">
            <a:extLst>
              <a:ext uri="{FF2B5EF4-FFF2-40B4-BE49-F238E27FC236}">
                <a16:creationId xmlns:a16="http://schemas.microsoft.com/office/drawing/2014/main" xmlns="" id="{F1523E00-3405-4C98-88CA-4E565590B508}"/>
              </a:ext>
            </a:extLst>
          </p:cNvPr>
          <p:cNvSpPr/>
          <p:nvPr/>
        </p:nvSpPr>
        <p:spPr>
          <a:xfrm>
            <a:off x="6705600" y="1722783"/>
            <a:ext cx="484632" cy="5035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70193361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10B0D2D-C707-4DE5-80B7-6EED69359DA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/>
          <a:p>
            <a:pPr algn="ctr"/>
            <a:r>
              <a:rPr lang="uk-UA" sz="4000" b="1" i="1" dirty="0">
                <a:solidFill>
                  <a:schemeClr val="tx1"/>
                </a:solidFill>
              </a:rPr>
              <a:t>Вимоги до</a:t>
            </a:r>
            <a:r>
              <a:rPr lang="uk-UA" sz="4000" b="1" i="1" dirty="0">
                <a:solidFill>
                  <a:srgbClr val="FF0000"/>
                </a:solidFill>
              </a:rPr>
              <a:t> спостереження:</a:t>
            </a:r>
            <a:endParaRPr lang="uk-UA" sz="4000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00A00292-E807-454F-BC1C-F75AC3A2D573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ru-RU" sz="2000" b="1" i="1" dirty="0" err="1"/>
              <a:t>задуманості</a:t>
            </a:r>
            <a:r>
              <a:rPr lang="ru-RU" sz="2000" b="1" i="1" dirty="0"/>
              <a:t> </a:t>
            </a:r>
            <a:r>
              <a:rPr lang="ru-RU" sz="2000" b="1" i="1" dirty="0" err="1"/>
              <a:t>заздалегідь</a:t>
            </a:r>
            <a:r>
              <a:rPr lang="ru-RU" sz="2000" b="1" i="1" dirty="0"/>
              <a:t> (</a:t>
            </a:r>
            <a:r>
              <a:rPr lang="ru-RU" sz="2000" b="1" i="1" dirty="0" err="1"/>
              <a:t>спостереження</a:t>
            </a:r>
            <a:r>
              <a:rPr lang="ru-RU" sz="2000" b="1" i="1" dirty="0"/>
              <a:t> проводиться для </a:t>
            </a:r>
            <a:r>
              <a:rPr lang="ru-RU" sz="2000" b="1" i="1" dirty="0" err="1"/>
              <a:t>певного</a:t>
            </a:r>
            <a:r>
              <a:rPr lang="ru-RU" sz="2000" b="1" i="1" dirty="0"/>
              <a:t>, </a:t>
            </a:r>
            <a:r>
              <a:rPr lang="ru-RU" sz="2000" b="1" i="1" dirty="0" err="1"/>
              <a:t>чітко</a:t>
            </a:r>
            <a:r>
              <a:rPr lang="ru-RU" sz="2000" b="1" i="1" dirty="0"/>
              <a:t> </a:t>
            </a:r>
            <a:r>
              <a:rPr lang="ru-RU" sz="2000" b="1" i="1" dirty="0" err="1"/>
              <a:t>поставленого</a:t>
            </a:r>
            <a:r>
              <a:rPr lang="ru-RU" sz="2000" b="1" i="1" dirty="0"/>
              <a:t> </a:t>
            </a:r>
            <a:r>
              <a:rPr lang="ru-RU" sz="2000" b="1" i="1" dirty="0" err="1"/>
              <a:t>завдання</a:t>
            </a:r>
            <a:r>
              <a:rPr lang="ru-RU" sz="2000" b="1" i="1" dirty="0"/>
              <a:t>);</a:t>
            </a:r>
          </a:p>
          <a:p>
            <a:r>
              <a:rPr lang="ru-RU" sz="2000" b="1" i="1" dirty="0" err="1"/>
              <a:t>планомірності</a:t>
            </a:r>
            <a:r>
              <a:rPr lang="ru-RU" sz="2000" b="1" i="1" dirty="0"/>
              <a:t> (</a:t>
            </a:r>
            <a:r>
              <a:rPr lang="ru-RU" sz="2000" b="1" i="1" dirty="0" err="1"/>
              <a:t>виконується</a:t>
            </a:r>
            <a:r>
              <a:rPr lang="ru-RU" sz="2000" b="1" i="1" dirty="0"/>
              <a:t> за планом, </a:t>
            </a:r>
            <a:r>
              <a:rPr lang="ru-RU" sz="2000" b="1" i="1" dirty="0" err="1"/>
              <a:t>складеним</a:t>
            </a:r>
            <a:r>
              <a:rPr lang="ru-RU" sz="2000" b="1" i="1" dirty="0"/>
              <a:t> </a:t>
            </a:r>
            <a:r>
              <a:rPr lang="ru-RU" sz="2000" b="1" i="1" dirty="0" err="1"/>
              <a:t>відповідно</a:t>
            </a:r>
            <a:r>
              <a:rPr lang="ru-RU" sz="2000" b="1" i="1" dirty="0"/>
              <a:t> до </a:t>
            </a:r>
            <a:r>
              <a:rPr lang="ru-RU" sz="2000" b="1" i="1" dirty="0" err="1"/>
              <a:t>завдання</a:t>
            </a:r>
            <a:r>
              <a:rPr lang="ru-RU" sz="2000" b="1" i="1" dirty="0"/>
              <a:t> </a:t>
            </a:r>
            <a:r>
              <a:rPr lang="ru-RU" sz="2000" b="1" i="1" dirty="0" err="1"/>
              <a:t>спостереження</a:t>
            </a:r>
            <a:r>
              <a:rPr lang="ru-RU" sz="2000" b="1" i="1" dirty="0"/>
              <a:t>);</a:t>
            </a:r>
          </a:p>
          <a:p>
            <a:r>
              <a:rPr lang="ru-RU" sz="2000" b="1" i="1" dirty="0" err="1"/>
              <a:t>цілеспрямованості</a:t>
            </a:r>
            <a:r>
              <a:rPr lang="ru-RU" sz="2000" b="1" i="1" dirty="0"/>
              <a:t> (</a:t>
            </a:r>
            <a:r>
              <a:rPr lang="ru-RU" sz="2000" b="1" i="1" dirty="0" err="1"/>
              <a:t>спостерігаються</a:t>
            </a:r>
            <a:r>
              <a:rPr lang="ru-RU" sz="2000" b="1" i="1" dirty="0"/>
              <a:t> </a:t>
            </a:r>
            <a:r>
              <a:rPr lang="ru-RU" sz="2000" b="1" i="1" dirty="0" err="1"/>
              <a:t>лише</a:t>
            </a:r>
            <a:r>
              <a:rPr lang="ru-RU" sz="2000" b="1" i="1" dirty="0"/>
              <a:t> </a:t>
            </a:r>
            <a:r>
              <a:rPr lang="ru-RU" sz="2000" b="1" i="1" dirty="0" err="1"/>
              <a:t>певні</a:t>
            </a:r>
            <a:r>
              <a:rPr lang="ru-RU" sz="2000" b="1" i="1" dirty="0"/>
              <a:t> </a:t>
            </a:r>
            <a:r>
              <a:rPr lang="ru-RU" sz="2000" b="1" i="1" dirty="0" err="1"/>
              <a:t>сторони</a:t>
            </a:r>
            <a:r>
              <a:rPr lang="ru-RU" sz="2000" b="1" i="1" dirty="0"/>
              <a:t> </a:t>
            </a:r>
            <a:r>
              <a:rPr lang="ru-RU" sz="2000" b="1" i="1" dirty="0" err="1"/>
              <a:t>явища</a:t>
            </a:r>
            <a:r>
              <a:rPr lang="ru-RU" sz="2000" b="1" i="1" dirty="0"/>
              <a:t>, </a:t>
            </a:r>
            <a:r>
              <a:rPr lang="ru-RU" sz="2000" b="1" i="1" dirty="0" err="1"/>
              <a:t>котрі</a:t>
            </a:r>
            <a:r>
              <a:rPr lang="ru-RU" sz="2000" b="1" i="1" dirty="0"/>
              <a:t> </a:t>
            </a:r>
            <a:r>
              <a:rPr lang="ru-RU" sz="2000" b="1" i="1" dirty="0" err="1"/>
              <a:t>викликають</a:t>
            </a:r>
            <a:r>
              <a:rPr lang="ru-RU" sz="2000" b="1" i="1" dirty="0"/>
              <a:t> </a:t>
            </a:r>
            <a:r>
              <a:rPr lang="ru-RU" sz="2000" b="1" i="1" dirty="0" err="1"/>
              <a:t>інтерес</a:t>
            </a:r>
            <a:r>
              <a:rPr lang="ru-RU" sz="2000" b="1" i="1" dirty="0"/>
              <a:t> при </a:t>
            </a:r>
            <a:r>
              <a:rPr lang="ru-RU" sz="2000" b="1" i="1" dirty="0" err="1"/>
              <a:t>дослідженні</a:t>
            </a:r>
            <a:r>
              <a:rPr lang="ru-RU" sz="2000" b="1" i="1" dirty="0"/>
              <a:t>);</a:t>
            </a:r>
          </a:p>
          <a:p>
            <a:r>
              <a:rPr lang="ru-RU" sz="2000" b="1" i="1" dirty="0" err="1"/>
              <a:t>активності</a:t>
            </a:r>
            <a:r>
              <a:rPr lang="ru-RU" sz="2000" b="1" i="1" dirty="0"/>
              <a:t> (</a:t>
            </a:r>
            <a:r>
              <a:rPr lang="ru-RU" sz="2000" b="1" i="1" dirty="0" err="1"/>
              <a:t>спостерігач</a:t>
            </a:r>
            <a:r>
              <a:rPr lang="ru-RU" sz="2000" b="1" i="1" dirty="0"/>
              <a:t> активно </a:t>
            </a:r>
            <a:r>
              <a:rPr lang="ru-RU" sz="2000" b="1" i="1" dirty="0" err="1"/>
              <a:t>шукає</a:t>
            </a:r>
            <a:r>
              <a:rPr lang="ru-RU" sz="2000" b="1" i="1" dirty="0"/>
              <a:t> </a:t>
            </a:r>
            <a:r>
              <a:rPr lang="ru-RU" sz="2000" b="1" i="1" dirty="0" err="1"/>
              <a:t>потрібні</a:t>
            </a:r>
            <a:r>
              <a:rPr lang="ru-RU" sz="2000" b="1" i="1" dirty="0"/>
              <a:t> </a:t>
            </a:r>
            <a:r>
              <a:rPr lang="ru-RU" sz="2000" b="1" i="1" dirty="0" err="1"/>
              <a:t>об'єкти</a:t>
            </a:r>
            <a:r>
              <a:rPr lang="ru-RU" sz="2000" b="1" i="1" dirty="0"/>
              <a:t>, </a:t>
            </a:r>
            <a:r>
              <a:rPr lang="ru-RU" sz="2000" b="1" i="1" dirty="0" err="1"/>
              <a:t>риси</a:t>
            </a:r>
            <a:r>
              <a:rPr lang="ru-RU" sz="2000" b="1" i="1" dirty="0"/>
              <a:t> </a:t>
            </a:r>
            <a:r>
              <a:rPr lang="ru-RU" sz="2000" b="1" i="1" dirty="0" err="1"/>
              <a:t>явища</a:t>
            </a:r>
            <a:r>
              <a:rPr lang="ru-RU" sz="2000" b="1" i="1" dirty="0"/>
              <a:t>);</a:t>
            </a:r>
          </a:p>
          <a:p>
            <a:r>
              <a:rPr lang="ru-RU" sz="2000" b="1" i="1" dirty="0" err="1"/>
              <a:t>систематичності</a:t>
            </a:r>
            <a:r>
              <a:rPr lang="ru-RU" sz="2000" b="1" i="1" dirty="0"/>
              <a:t> (</a:t>
            </a:r>
            <a:r>
              <a:rPr lang="ru-RU" sz="2000" b="1" i="1" dirty="0" err="1"/>
              <a:t>спостереження</a:t>
            </a:r>
            <a:r>
              <a:rPr lang="ru-RU" sz="2000" b="1" i="1" dirty="0"/>
              <a:t> </a:t>
            </a:r>
            <a:r>
              <a:rPr lang="ru-RU" sz="2000" b="1" i="1" dirty="0" err="1"/>
              <a:t>ведеться</a:t>
            </a:r>
            <a:r>
              <a:rPr lang="ru-RU" sz="2000" b="1" i="1" dirty="0"/>
              <a:t> </a:t>
            </a:r>
            <a:r>
              <a:rPr lang="ru-RU" sz="2000" b="1" i="1" dirty="0" err="1"/>
              <a:t>безперервно</a:t>
            </a:r>
            <a:r>
              <a:rPr lang="ru-RU" sz="2000" b="1" i="1" dirty="0"/>
              <a:t> </a:t>
            </a:r>
            <a:r>
              <a:rPr lang="ru-RU" sz="2000" b="1" i="1" dirty="0" err="1"/>
              <a:t>або</a:t>
            </a:r>
            <a:r>
              <a:rPr lang="ru-RU" sz="2000" b="1" i="1" dirty="0"/>
              <a:t> за </a:t>
            </a:r>
            <a:r>
              <a:rPr lang="ru-RU" sz="2000" b="1" i="1" dirty="0" err="1"/>
              <a:t>певною</a:t>
            </a:r>
            <a:r>
              <a:rPr lang="ru-RU" sz="2000" b="1" i="1" dirty="0"/>
              <a:t> системою).</a:t>
            </a:r>
            <a:endParaRPr lang="uk-UA" sz="2000" b="1" i="1" dirty="0"/>
          </a:p>
        </p:txBody>
      </p:sp>
    </p:spTree>
    <p:extLst>
      <p:ext uri="{BB962C8B-B14F-4D97-AF65-F5344CB8AC3E}">
        <p14:creationId xmlns:p14="http://schemas.microsoft.com/office/powerpoint/2010/main" xmlns="" val="4287584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xmlns="" id="{D523B174-7FC5-4A07-9A83-8F74E9E03D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03087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36DC881-DA55-4B96-9238-75F4EBDF9F3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/>
          <a:p>
            <a:r>
              <a:rPr lang="uk-UA" sz="4400" b="1" i="1" dirty="0">
                <a:solidFill>
                  <a:srgbClr val="FF0000"/>
                </a:solidFill>
              </a:rPr>
              <a:t>Етапи наукового дослідження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xmlns="" id="{1C78516C-8AFF-4C94-B374-75509003400C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uk-UA" sz="2800" b="1" i="1" dirty="0"/>
              <a:t>виникнення ідеї, формулювання теми;</a:t>
            </a:r>
          </a:p>
          <a:p>
            <a:r>
              <a:rPr lang="uk-UA" sz="2800" b="1" i="1" dirty="0"/>
              <a:t>формування мети та завдань дослідження;</a:t>
            </a:r>
          </a:p>
          <a:p>
            <a:endParaRPr lang="uk-UA" sz="2800" b="1" i="1" dirty="0"/>
          </a:p>
          <a:p>
            <a:endParaRPr lang="uk-UA" sz="2800" b="1" i="1" dirty="0"/>
          </a:p>
          <a:p>
            <a:endParaRPr lang="uk-UA" sz="2800" b="1" i="1" dirty="0"/>
          </a:p>
        </p:txBody>
      </p:sp>
      <p:sp>
        <p:nvSpPr>
          <p:cNvPr id="4" name="Місце для вмісту 2">
            <a:extLst>
              <a:ext uri="{FF2B5EF4-FFF2-40B4-BE49-F238E27FC236}">
                <a16:creationId xmlns:a16="http://schemas.microsoft.com/office/drawing/2014/main" xmlns="" id="{57688C73-54BB-4DBA-A6DA-00F8CB5378B8}"/>
              </a:ext>
            </a:extLst>
          </p:cNvPr>
          <p:cNvSpPr txBox="1">
            <a:spLocks/>
          </p:cNvSpPr>
          <p:nvPr/>
        </p:nvSpPr>
        <p:spPr>
          <a:xfrm>
            <a:off x="1351722" y="2133600"/>
            <a:ext cx="9861343" cy="377762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800" b="1" i="1" dirty="0"/>
              <a:t>виникнення ідеї, формулювання теми;</a:t>
            </a:r>
          </a:p>
          <a:p>
            <a:r>
              <a:rPr lang="uk-UA" sz="2800" b="1" i="1" dirty="0"/>
              <a:t>формування мети та завдань дослідження;</a:t>
            </a:r>
          </a:p>
          <a:p>
            <a:r>
              <a:rPr lang="ru-RU" sz="2800" b="1" i="1" dirty="0" err="1"/>
              <a:t>висунення</a:t>
            </a:r>
            <a:r>
              <a:rPr lang="ru-RU" sz="2800" b="1" i="1" dirty="0"/>
              <a:t> </a:t>
            </a:r>
            <a:r>
              <a:rPr lang="ru-RU" sz="2800" b="1" i="1" dirty="0" err="1"/>
              <a:t>гіпотези</a:t>
            </a:r>
            <a:r>
              <a:rPr lang="ru-RU" sz="2800" b="1" i="1" dirty="0"/>
              <a:t>, </a:t>
            </a:r>
            <a:r>
              <a:rPr lang="ru-RU" sz="2800" b="1" i="1" dirty="0" err="1"/>
              <a:t>теоретичні</a:t>
            </a:r>
            <a:r>
              <a:rPr lang="ru-RU" sz="2800" b="1" i="1" dirty="0"/>
              <a:t> </a:t>
            </a:r>
            <a:r>
              <a:rPr lang="ru-RU" sz="2800" b="1" i="1" dirty="0" err="1"/>
              <a:t>дослідження</a:t>
            </a:r>
            <a:r>
              <a:rPr lang="ru-RU" sz="2800" b="1" i="1" dirty="0"/>
              <a:t>;</a:t>
            </a:r>
          </a:p>
          <a:p>
            <a:r>
              <a:rPr lang="ru-RU" sz="2800" b="1" i="1" dirty="0" err="1"/>
              <a:t>проведення</a:t>
            </a:r>
            <a:r>
              <a:rPr lang="ru-RU" sz="2800" b="1" i="1" dirty="0"/>
              <a:t> </a:t>
            </a:r>
            <a:r>
              <a:rPr lang="ru-RU" sz="2800" b="1" i="1" dirty="0" err="1"/>
              <a:t>експерименту</a:t>
            </a:r>
            <a:r>
              <a:rPr lang="ru-RU" sz="2800" b="1" i="1" dirty="0"/>
              <a:t>, </a:t>
            </a:r>
            <a:r>
              <a:rPr lang="ru-RU" sz="2800" b="1" i="1" dirty="0" err="1"/>
              <a:t>узагальнення</a:t>
            </a:r>
            <a:r>
              <a:rPr lang="ru-RU" sz="2800" b="1" i="1" dirty="0"/>
              <a:t> </a:t>
            </a:r>
            <a:r>
              <a:rPr lang="ru-RU" sz="2800" b="1" i="1" dirty="0" err="1"/>
              <a:t>наукових</a:t>
            </a:r>
            <a:r>
              <a:rPr lang="ru-RU" sz="2800" b="1" i="1" dirty="0"/>
              <a:t> </a:t>
            </a:r>
            <a:r>
              <a:rPr lang="ru-RU" sz="2800" b="1" i="1" dirty="0" err="1"/>
              <a:t>фактів</a:t>
            </a:r>
            <a:r>
              <a:rPr lang="ru-RU" sz="2800" b="1" i="1" dirty="0"/>
              <a:t> і </a:t>
            </a:r>
            <a:r>
              <a:rPr lang="ru-RU" sz="2800" b="1" i="1" dirty="0" err="1"/>
              <a:t>результатів</a:t>
            </a:r>
            <a:r>
              <a:rPr lang="ru-RU" sz="2800" b="1" i="1" dirty="0"/>
              <a:t>;</a:t>
            </a:r>
          </a:p>
          <a:p>
            <a:r>
              <a:rPr lang="ru-RU" sz="2800" b="1" i="1" dirty="0" err="1"/>
              <a:t>аналіз</a:t>
            </a:r>
            <a:r>
              <a:rPr lang="ru-RU" sz="2800" b="1" i="1" dirty="0"/>
              <a:t> та </a:t>
            </a:r>
            <a:r>
              <a:rPr lang="ru-RU" sz="2800" b="1" i="1" dirty="0" err="1"/>
              <a:t>оформлення</a:t>
            </a:r>
            <a:r>
              <a:rPr lang="ru-RU" sz="2800" b="1" i="1" dirty="0"/>
              <a:t> </a:t>
            </a:r>
            <a:r>
              <a:rPr lang="ru-RU" sz="2800" b="1" i="1" dirty="0" err="1"/>
              <a:t>наукових</a:t>
            </a:r>
            <a:r>
              <a:rPr lang="ru-RU" sz="2800" b="1" i="1" dirty="0"/>
              <a:t> </a:t>
            </a:r>
            <a:r>
              <a:rPr lang="ru-RU" sz="2800" b="1" i="1" dirty="0" err="1"/>
              <a:t>досліджень</a:t>
            </a:r>
            <a:r>
              <a:rPr lang="ru-RU" sz="2800" b="1" i="1" dirty="0"/>
              <a:t>;</a:t>
            </a:r>
          </a:p>
          <a:p>
            <a:r>
              <a:rPr lang="ru-RU" sz="2800" b="1" i="1" dirty="0" err="1"/>
              <a:t>Впровадження</a:t>
            </a:r>
            <a:r>
              <a:rPr lang="ru-RU" sz="2800" b="1" i="1" dirty="0"/>
              <a:t> та </a:t>
            </a:r>
            <a:r>
              <a:rPr lang="ru-RU" sz="2800" b="1" i="1" dirty="0" err="1"/>
              <a:t>визначення</a:t>
            </a:r>
            <a:r>
              <a:rPr lang="ru-RU" sz="2800" b="1" i="1" dirty="0"/>
              <a:t> </a:t>
            </a:r>
            <a:r>
              <a:rPr lang="ru-RU" sz="2800" b="1" i="1" dirty="0" err="1"/>
              <a:t>ефективності</a:t>
            </a:r>
            <a:r>
              <a:rPr lang="ru-RU" sz="2800" b="1" i="1" dirty="0"/>
              <a:t> </a:t>
            </a:r>
            <a:r>
              <a:rPr lang="ru-RU" sz="2800" b="1" i="1" dirty="0" err="1"/>
              <a:t>наукового</a:t>
            </a:r>
            <a:r>
              <a:rPr lang="ru-RU" sz="2800" b="1" i="1" dirty="0"/>
              <a:t> </a:t>
            </a:r>
            <a:r>
              <a:rPr lang="ru-RU" sz="2800" b="1" i="1" dirty="0" err="1"/>
              <a:t>дослідження</a:t>
            </a:r>
            <a:r>
              <a:rPr lang="ru-RU" sz="2800" b="1" i="1" dirty="0"/>
              <a:t>.</a:t>
            </a:r>
          </a:p>
          <a:p>
            <a:endParaRPr lang="uk-UA" sz="2800" b="1" i="1" dirty="0"/>
          </a:p>
          <a:p>
            <a:endParaRPr lang="uk-UA" sz="2800" b="1" i="1" dirty="0"/>
          </a:p>
          <a:p>
            <a:endParaRPr lang="uk-UA" sz="2800" b="1" i="1" dirty="0"/>
          </a:p>
        </p:txBody>
      </p:sp>
    </p:spTree>
    <p:extLst>
      <p:ext uri="{BB962C8B-B14F-4D97-AF65-F5344CB8AC3E}">
        <p14:creationId xmlns:p14="http://schemas.microsoft.com/office/powerpoint/2010/main" xmlns="" val="2483299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/>
          </a:bodyPr>
          <a:lstStyle/>
          <a:p>
            <a:pPr algn="ctr"/>
            <a:r>
              <a:rPr lang="uk-UA" sz="4400" b="1" i="1" dirty="0" smtClean="0">
                <a:solidFill>
                  <a:srgbClr val="FF0000"/>
                </a:solidFill>
              </a:rPr>
              <a:t>Рівні наукового дослідження</a:t>
            </a:r>
            <a:endParaRPr lang="uk-UA" sz="4400" b="1" i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>
            <a:normAutofit/>
          </a:bodyPr>
          <a:lstStyle/>
          <a:p>
            <a:pPr algn="ctr"/>
            <a:r>
              <a:rPr lang="uk-UA" sz="4800" b="1" i="1" dirty="0" smtClean="0">
                <a:solidFill>
                  <a:srgbClr val="FF0000"/>
                </a:solidFill>
              </a:rPr>
              <a:t>Проблема</a:t>
            </a:r>
            <a:endParaRPr lang="uk-UA" sz="4800" b="1" i="1" dirty="0">
              <a:solidFill>
                <a:srgbClr val="FF000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Віхоть">
  <a:themeElements>
    <a:clrScheme name="Віхоть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Віхоть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іхоть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757</TotalTime>
  <Words>2345</Words>
  <Application>Microsoft Office PowerPoint</Application>
  <PresentationFormat>Произвольный</PresentationFormat>
  <Paragraphs>180</Paragraphs>
  <Slides>47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47</vt:i4>
      </vt:variant>
    </vt:vector>
  </HeadingPairs>
  <TitlesOfParts>
    <vt:vector size="48" baseType="lpstr">
      <vt:lpstr>Віхоть</vt:lpstr>
      <vt:lpstr>Наукове дослідження</vt:lpstr>
      <vt:lpstr>План</vt:lpstr>
      <vt:lpstr>Слайд 3</vt:lpstr>
      <vt:lpstr>Мета наукового дослідження</vt:lpstr>
      <vt:lpstr>Слайд 5</vt:lpstr>
      <vt:lpstr>Етапи наукового дослідження</vt:lpstr>
      <vt:lpstr>Рівні наукового дослідження</vt:lpstr>
      <vt:lpstr>Слайд 8</vt:lpstr>
      <vt:lpstr>Проблема</vt:lpstr>
      <vt:lpstr>Гіпотеза</vt:lpstr>
      <vt:lpstr>Види гіпотез:</vt:lpstr>
      <vt:lpstr>Гіпотези – це риштування які ставлять перед будівлею і зносять, коли будівля готова: вони необхідні для робітника; він не повинен тільки приймати риштування за будівлю. </vt:lpstr>
      <vt:lpstr>Вимоги до гіпотези:</vt:lpstr>
      <vt:lpstr>Слайд 14</vt:lpstr>
      <vt:lpstr>Теорія</vt:lpstr>
      <vt:lpstr>Структура теорії</vt:lpstr>
      <vt:lpstr>Слайд 17</vt:lpstr>
      <vt:lpstr>Слайд 18</vt:lpstr>
      <vt:lpstr>Структура емпіричного рівня</vt:lpstr>
      <vt:lpstr>Поняття “факт” вживається:</vt:lpstr>
      <vt:lpstr>Ефективність наукового дослідження обумовлена:</vt:lpstr>
      <vt:lpstr>Ефективність наукових досліджень</vt:lpstr>
      <vt:lpstr>Основні види ефективності наукових досліджень</vt:lpstr>
      <vt:lpstr>Слайд 24</vt:lpstr>
      <vt:lpstr>Слайд 25</vt:lpstr>
      <vt:lpstr>Два  шляхи ведення справ в економіці: </vt:lpstr>
      <vt:lpstr>Порівняльна характеристика вкладень</vt:lpstr>
      <vt:lpstr>Слайд 28</vt:lpstr>
      <vt:lpstr>Теоретична модель академіка  В.М. Глушкова</vt:lpstr>
      <vt:lpstr> Використання нових ідей, відомостей, можливостей, отриманих у сфері наукових досліджень:</vt:lpstr>
      <vt:lpstr>Шляхи підвищення ефективності наукових досліджень</vt:lpstr>
      <vt:lpstr>Слайд 32</vt:lpstr>
      <vt:lpstr>Слайд 33</vt:lpstr>
      <vt:lpstr>Якісні критерії оцінки фндаментальних досліджень</vt:lpstr>
      <vt:lpstr>Слайд 35</vt:lpstr>
      <vt:lpstr>Види економічного ефекту:</vt:lpstr>
      <vt:lpstr>Слайд 37</vt:lpstr>
      <vt:lpstr>Впровадження завершених наукових досліджень у виробництво </vt:lpstr>
      <vt:lpstr>Етапи впровадження наукового дослідження</vt:lpstr>
      <vt:lpstr>І етап- виникнення ідеї,  формулювання теми:</vt:lpstr>
      <vt:lpstr>ІІ етап- ознайомлення з проблемою через джерела інформації</vt:lpstr>
      <vt:lpstr>ІІІ етап - уточнення проблеми, формування початкового плану роботи</vt:lpstr>
      <vt:lpstr>ІV етап- побудова гіпотези:</vt:lpstr>
      <vt:lpstr>V етап – підбір матеріалу:</vt:lpstr>
      <vt:lpstr>Спостереження:</vt:lpstr>
      <vt:lpstr>Розробка програми наукового спостереження передбачає п'ять етапів:</vt:lpstr>
      <vt:lpstr>Вимоги до спостереження: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Наукове дослідження</dc:title>
  <dc:creator>user</dc:creator>
  <cp:lastModifiedBy>user</cp:lastModifiedBy>
  <cp:revision>83</cp:revision>
  <dcterms:created xsi:type="dcterms:W3CDTF">2024-03-04T18:55:14Z</dcterms:created>
  <dcterms:modified xsi:type="dcterms:W3CDTF">2024-03-12T12:19:37Z</dcterms:modified>
</cp:coreProperties>
</file>