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17.xml" ContentType="application/vnd.openxmlformats-officedocument.drawingml.diagramLayout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colors18.xml" ContentType="application/vnd.openxmlformats-officedocument.drawingml.diagramColors+xml"/>
  <Override PartName="/ppt/diagrams/quickStyle20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diagrams/layout20.xml" ContentType="application/vnd.openxmlformats-officedocument.drawingml.diagram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60" r:id="rId3"/>
    <p:sldId id="261" r:id="rId4"/>
    <p:sldId id="262" r:id="rId5"/>
    <p:sldId id="259" r:id="rId6"/>
    <p:sldId id="257" r:id="rId7"/>
    <p:sldId id="258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92B688-6972-4B34-B831-1C158C41ACD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9AC3CD-A6F2-48C5-8E70-8731FF4985B6}">
      <dgm:prSet/>
      <dgm:spPr>
        <a:solidFill>
          <a:schemeClr val="accent1"/>
        </a:solidFill>
      </dgm:spPr>
      <dgm:t>
        <a:bodyPr/>
        <a:lstStyle/>
        <a:p>
          <a:pPr algn="ctr" rtl="0"/>
          <a:r>
            <a:rPr lang="uk-UA" b="1" dirty="0" smtClean="0"/>
            <a:t>Конституції зарубіжних країн</a:t>
          </a:r>
          <a:endParaRPr lang="en-US" b="1" dirty="0"/>
        </a:p>
      </dgm:t>
    </dgm:pt>
    <dgm:pt modelId="{13869529-7528-4027-90FA-0A883F84DADB}" type="parTrans" cxnId="{502BAC7D-B439-49D4-A326-865168767DD0}">
      <dgm:prSet/>
      <dgm:spPr/>
      <dgm:t>
        <a:bodyPr/>
        <a:lstStyle/>
        <a:p>
          <a:endParaRPr lang="en-US"/>
        </a:p>
      </dgm:t>
    </dgm:pt>
    <dgm:pt modelId="{44EED819-BB42-41D3-B057-65BF44442D2F}" type="sibTrans" cxnId="{502BAC7D-B439-49D4-A326-865168767DD0}">
      <dgm:prSet/>
      <dgm:spPr/>
      <dgm:t>
        <a:bodyPr/>
        <a:lstStyle/>
        <a:p>
          <a:endParaRPr lang="en-US"/>
        </a:p>
      </dgm:t>
    </dgm:pt>
    <dgm:pt modelId="{6196C611-BE0A-4340-A9BA-08E85D2C787D}" type="pres">
      <dgm:prSet presAssocID="{1D92B688-6972-4B34-B831-1C158C41ACD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4EF021-6AF6-4666-8FF6-841EEC1960D7}" type="pres">
      <dgm:prSet presAssocID="{A59AC3CD-A6F2-48C5-8E70-8731FF4985B6}" presName="comp" presStyleCnt="0"/>
      <dgm:spPr/>
    </dgm:pt>
    <dgm:pt modelId="{164DB9AD-187F-41F0-B81B-70BE9168F6EC}" type="pres">
      <dgm:prSet presAssocID="{A59AC3CD-A6F2-48C5-8E70-8731FF4985B6}" presName="box" presStyleLbl="node1" presStyleIdx="0" presStyleCnt="1" custLinFactNeighborX="2941" custLinFactNeighborY="0"/>
      <dgm:spPr/>
      <dgm:t>
        <a:bodyPr/>
        <a:lstStyle/>
        <a:p>
          <a:endParaRPr lang="en-US"/>
        </a:p>
      </dgm:t>
    </dgm:pt>
    <dgm:pt modelId="{63DA207A-FB94-40BE-9B2F-0EF9932D5621}" type="pres">
      <dgm:prSet presAssocID="{A59AC3CD-A6F2-48C5-8E70-8731FF4985B6}" presName="img" presStyleLbl="fgImgPlace1" presStyleIdx="0" presStyleCnt="1" custScaleX="96079" custScaleY="875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1964D7D-5960-447B-ACD3-6DFD16460750}" type="pres">
      <dgm:prSet presAssocID="{A59AC3CD-A6F2-48C5-8E70-8731FF4985B6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9FAE78-4FF4-4259-8CBC-052E7DCA77DA}" type="presOf" srcId="{A59AC3CD-A6F2-48C5-8E70-8731FF4985B6}" destId="{D1964D7D-5960-447B-ACD3-6DFD16460750}" srcOrd="1" destOrd="0" presId="urn:microsoft.com/office/officeart/2005/8/layout/vList4"/>
    <dgm:cxn modelId="{EC97D389-3ABB-490C-B916-CC68B883C7F5}" type="presOf" srcId="{A59AC3CD-A6F2-48C5-8E70-8731FF4985B6}" destId="{164DB9AD-187F-41F0-B81B-70BE9168F6EC}" srcOrd="0" destOrd="0" presId="urn:microsoft.com/office/officeart/2005/8/layout/vList4"/>
    <dgm:cxn modelId="{502BAC7D-B439-49D4-A326-865168767DD0}" srcId="{1D92B688-6972-4B34-B831-1C158C41ACDF}" destId="{A59AC3CD-A6F2-48C5-8E70-8731FF4985B6}" srcOrd="0" destOrd="0" parTransId="{13869529-7528-4027-90FA-0A883F84DADB}" sibTransId="{44EED819-BB42-41D3-B057-65BF44442D2F}"/>
    <dgm:cxn modelId="{0FC0D3DE-E7A3-49AA-B681-076F06A00B60}" type="presOf" srcId="{1D92B688-6972-4B34-B831-1C158C41ACDF}" destId="{6196C611-BE0A-4340-A9BA-08E85D2C787D}" srcOrd="0" destOrd="0" presId="urn:microsoft.com/office/officeart/2005/8/layout/vList4"/>
    <dgm:cxn modelId="{FD20A5D4-79F6-4424-81C4-973C660E9858}" type="presParOf" srcId="{6196C611-BE0A-4340-A9BA-08E85D2C787D}" destId="{214EF021-6AF6-4666-8FF6-841EEC1960D7}" srcOrd="0" destOrd="0" presId="urn:microsoft.com/office/officeart/2005/8/layout/vList4"/>
    <dgm:cxn modelId="{E8C76AAF-0490-4369-A77E-695DE0DE4C26}" type="presParOf" srcId="{214EF021-6AF6-4666-8FF6-841EEC1960D7}" destId="{164DB9AD-187F-41F0-B81B-70BE9168F6EC}" srcOrd="0" destOrd="0" presId="urn:microsoft.com/office/officeart/2005/8/layout/vList4"/>
    <dgm:cxn modelId="{F2AABECD-74C8-4CAF-A7A6-6F619C763BE7}" type="presParOf" srcId="{214EF021-6AF6-4666-8FF6-841EEC1960D7}" destId="{63DA207A-FB94-40BE-9B2F-0EF9932D5621}" srcOrd="1" destOrd="0" presId="urn:microsoft.com/office/officeart/2005/8/layout/vList4"/>
    <dgm:cxn modelId="{24A014A1-A3CE-4BC6-9154-9002DEFAE972}" type="presParOf" srcId="{214EF021-6AF6-4666-8FF6-841EEC1960D7}" destId="{D1964D7D-5960-447B-ACD3-6DFD16460750}" srcOrd="2" destOrd="0" presId="urn:microsoft.com/office/officeart/2005/8/layout/vList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1C2F68-C507-4301-A213-40E50AD4181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50DBCA-6DC0-4351-B55A-A5B30FBCA29F}">
      <dgm:prSet custT="1"/>
      <dgm:spPr/>
      <dgm:t>
        <a:bodyPr/>
        <a:lstStyle/>
        <a:p>
          <a:pPr rtl="0"/>
          <a:r>
            <a:rPr lang="uk-UA" sz="3600" b="1" dirty="0" smtClean="0"/>
            <a:t>Класифікація конституцій за юридичною формою</a:t>
          </a:r>
          <a:endParaRPr lang="en-US" sz="3600" b="1" dirty="0"/>
        </a:p>
      </dgm:t>
    </dgm:pt>
    <dgm:pt modelId="{71EDE038-D0F2-4D0A-AD41-99C632037B98}" type="parTrans" cxnId="{3F72326D-332F-4292-9B5E-1A6E1551BD32}">
      <dgm:prSet/>
      <dgm:spPr/>
      <dgm:t>
        <a:bodyPr/>
        <a:lstStyle/>
        <a:p>
          <a:endParaRPr lang="en-US"/>
        </a:p>
      </dgm:t>
    </dgm:pt>
    <dgm:pt modelId="{31F29EE5-D9E8-4791-A02B-FB303FBF7FE4}" type="sibTrans" cxnId="{3F72326D-332F-4292-9B5E-1A6E1551BD32}">
      <dgm:prSet/>
      <dgm:spPr/>
      <dgm:t>
        <a:bodyPr/>
        <a:lstStyle/>
        <a:p>
          <a:endParaRPr lang="en-US"/>
        </a:p>
      </dgm:t>
    </dgm:pt>
    <dgm:pt modelId="{532BE3CA-A385-470A-A378-9FCA018805B3}" type="pres">
      <dgm:prSet presAssocID="{0F1C2F68-C507-4301-A213-40E50AD41812}" presName="diagram" presStyleCnt="0">
        <dgm:presLayoutVars>
          <dgm:dir/>
          <dgm:resizeHandles val="exact"/>
        </dgm:presLayoutVars>
      </dgm:prSet>
      <dgm:spPr/>
    </dgm:pt>
    <dgm:pt modelId="{3BE01391-3F20-4625-95CB-04ACD5C8BBBA}" type="pres">
      <dgm:prSet presAssocID="{7F50DBCA-6DC0-4351-B55A-A5B30FBCA29F}" presName="node" presStyleLbl="node1" presStyleIdx="0" presStyleCnt="1" custScaleX="383920" custLinFactNeighborX="-320" custLinFactNeighborY="-10732">
        <dgm:presLayoutVars>
          <dgm:bulletEnabled val="1"/>
        </dgm:presLayoutVars>
      </dgm:prSet>
      <dgm:spPr/>
    </dgm:pt>
  </dgm:ptLst>
  <dgm:cxnLst>
    <dgm:cxn modelId="{3F72326D-332F-4292-9B5E-1A6E1551BD32}" srcId="{0F1C2F68-C507-4301-A213-40E50AD41812}" destId="{7F50DBCA-6DC0-4351-B55A-A5B30FBCA29F}" srcOrd="0" destOrd="0" parTransId="{71EDE038-D0F2-4D0A-AD41-99C632037B98}" sibTransId="{31F29EE5-D9E8-4791-A02B-FB303FBF7FE4}"/>
    <dgm:cxn modelId="{4A113427-E178-428C-9F2D-8487826C2DF6}" type="presOf" srcId="{7F50DBCA-6DC0-4351-B55A-A5B30FBCA29F}" destId="{3BE01391-3F20-4625-95CB-04ACD5C8BBBA}" srcOrd="0" destOrd="0" presId="urn:microsoft.com/office/officeart/2005/8/layout/default"/>
    <dgm:cxn modelId="{0C2D81F2-A3C0-4090-8F14-867AE29CE74B}" type="presOf" srcId="{0F1C2F68-C507-4301-A213-40E50AD41812}" destId="{532BE3CA-A385-470A-A378-9FCA018805B3}" srcOrd="0" destOrd="0" presId="urn:microsoft.com/office/officeart/2005/8/layout/default"/>
    <dgm:cxn modelId="{0946143D-CABA-4034-B09C-CE1EAE43ADF0}" type="presParOf" srcId="{532BE3CA-A385-470A-A378-9FCA018805B3}" destId="{3BE01391-3F20-4625-95CB-04ACD5C8BBBA}" srcOrd="0" destOrd="0" presId="urn:microsoft.com/office/officeart/2005/8/layout/default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F6E599E-BFBA-49BB-8A3C-AB159F3E2B8C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FB93CA-C9BC-402C-8054-3E4C1382D08B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800" b="1" dirty="0" smtClean="0"/>
            <a:t>Конституції</a:t>
          </a:r>
          <a:endParaRPr lang="en-US" sz="2800" b="1" dirty="0"/>
        </a:p>
      </dgm:t>
    </dgm:pt>
    <dgm:pt modelId="{174D7B5C-4CF7-4613-B1B8-7E778CF71057}" type="parTrans" cxnId="{4CAE3E91-6BDA-4242-B69A-CF33165061A1}">
      <dgm:prSet/>
      <dgm:spPr/>
      <dgm:t>
        <a:bodyPr/>
        <a:lstStyle/>
        <a:p>
          <a:endParaRPr lang="en-US"/>
        </a:p>
      </dgm:t>
    </dgm:pt>
    <dgm:pt modelId="{93A4F7C5-45DE-478A-AF4C-14D7ED12EE9F}" type="sibTrans" cxnId="{4CAE3E91-6BDA-4242-B69A-CF33165061A1}">
      <dgm:prSet/>
      <dgm:spPr/>
      <dgm:t>
        <a:bodyPr/>
        <a:lstStyle/>
        <a:p>
          <a:endParaRPr lang="en-US"/>
        </a:p>
      </dgm:t>
    </dgm:pt>
    <dgm:pt modelId="{D7BCED77-08F5-4C2B-87A6-0CCD8035154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u="sng" dirty="0" smtClean="0"/>
            <a:t>Писані</a:t>
          </a:r>
        </a:p>
        <a:p>
          <a:r>
            <a:rPr lang="uk-UA" sz="1400" dirty="0" smtClean="0"/>
            <a:t>Мають форму </a:t>
          </a:r>
          <a:r>
            <a:rPr lang="ru-RU" sz="1400" b="0" i="0" dirty="0" smtClean="0"/>
            <a:t>єдиного нормативного акту або кількох актів, які мають статус основного закону (законів) держави</a:t>
          </a:r>
        </a:p>
        <a:p>
          <a:r>
            <a:rPr lang="ru-RU" sz="1400" b="0" i="0" dirty="0" smtClean="0"/>
            <a:t>(виникли наприкінці </a:t>
          </a:r>
          <a:r>
            <a:rPr lang="en-US" sz="1400" b="0" i="0" dirty="0" smtClean="0"/>
            <a:t>XVIII c</a:t>
          </a:r>
          <a:r>
            <a:rPr lang="uk-UA" sz="1400" b="0" i="0" dirty="0" smtClean="0"/>
            <a:t>т.</a:t>
          </a:r>
          <a:r>
            <a:rPr lang="ru-RU" sz="1400" b="0" i="0" dirty="0" smtClean="0"/>
            <a:t>)</a:t>
          </a:r>
          <a:endParaRPr lang="uk-UA" sz="1400" dirty="0" smtClean="0"/>
        </a:p>
      </dgm:t>
    </dgm:pt>
    <dgm:pt modelId="{02F6EBC1-7005-404F-A341-9CA4A10FF2F6}" type="parTrans" cxnId="{05446FC0-1AD0-49DB-84B2-1236DE388CAD}">
      <dgm:prSet/>
      <dgm:spPr/>
      <dgm:t>
        <a:bodyPr/>
        <a:lstStyle/>
        <a:p>
          <a:endParaRPr lang="en-US"/>
        </a:p>
      </dgm:t>
    </dgm:pt>
    <dgm:pt modelId="{74790B66-BCC0-49D4-8A61-FD81E43C0623}" type="sibTrans" cxnId="{05446FC0-1AD0-49DB-84B2-1236DE388CAD}">
      <dgm:prSet/>
      <dgm:spPr/>
      <dgm:t>
        <a:bodyPr/>
        <a:lstStyle/>
        <a:p>
          <a:endParaRPr lang="en-US"/>
        </a:p>
      </dgm:t>
    </dgm:pt>
    <dgm:pt modelId="{1940C482-8F92-4696-A357-C896701FEF9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i="0" u="sng" dirty="0" smtClean="0"/>
            <a:t>Неписані </a:t>
          </a:r>
        </a:p>
        <a:p>
          <a:r>
            <a:rPr lang="ru-RU" sz="1400" b="0" i="0" dirty="0" smtClean="0"/>
            <a:t>складаються з чітко не визначеної кількості джерел, серед яких можуть бути як формалізовані  (акти парламенту, судові прецеденти), так і неформалізовані (звичаї, принципи).</a:t>
          </a:r>
        </a:p>
        <a:p>
          <a:r>
            <a:rPr lang="ru-RU" sz="1400" b="0" i="0" dirty="0" smtClean="0"/>
            <a:t>(конституції Великобританії та Нової Зеландії)</a:t>
          </a:r>
          <a:r>
            <a:rPr lang="ru-RU" sz="900" b="0" i="0" dirty="0" smtClean="0"/>
            <a:t> </a:t>
          </a:r>
          <a:endParaRPr lang="en-US" sz="900" dirty="0"/>
        </a:p>
      </dgm:t>
    </dgm:pt>
    <dgm:pt modelId="{7D3C2AD2-3E03-4765-B21A-319B6C0283F2}" type="parTrans" cxnId="{92002F2C-F6E5-4057-A79A-7F22441739C4}">
      <dgm:prSet/>
      <dgm:spPr/>
      <dgm:t>
        <a:bodyPr/>
        <a:lstStyle/>
        <a:p>
          <a:endParaRPr lang="en-US"/>
        </a:p>
      </dgm:t>
    </dgm:pt>
    <dgm:pt modelId="{508953E9-19E6-40E4-96C4-3381A53095A8}" type="sibTrans" cxnId="{92002F2C-F6E5-4057-A79A-7F22441739C4}">
      <dgm:prSet/>
      <dgm:spPr/>
      <dgm:t>
        <a:bodyPr/>
        <a:lstStyle/>
        <a:p>
          <a:endParaRPr lang="en-US"/>
        </a:p>
      </dgm:t>
    </dgm:pt>
    <dgm:pt modelId="{8E183B9F-3A8B-488B-91A2-7D7CDD3EB8EA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u="sng" dirty="0" smtClean="0"/>
            <a:t>Уніактні</a:t>
          </a:r>
        </a:p>
        <a:p>
          <a:r>
            <a:rPr lang="uk-UA" sz="1400" dirty="0" smtClean="0"/>
            <a:t>Мають форму єдиного нормативно – правового акту</a:t>
          </a:r>
        </a:p>
        <a:p>
          <a:r>
            <a:rPr lang="uk-UA" sz="1400" dirty="0" smtClean="0"/>
            <a:t>(більшість сучасних країн)</a:t>
          </a:r>
          <a:endParaRPr lang="en-US" sz="1400" dirty="0"/>
        </a:p>
      </dgm:t>
    </dgm:pt>
    <dgm:pt modelId="{0F27BA50-C9E1-43F8-85C7-4D07535AD225}" type="parTrans" cxnId="{6E2939F4-9CD1-453D-92FC-9DB289B7A790}">
      <dgm:prSet/>
      <dgm:spPr/>
      <dgm:t>
        <a:bodyPr/>
        <a:lstStyle/>
        <a:p>
          <a:endParaRPr lang="en-US"/>
        </a:p>
      </dgm:t>
    </dgm:pt>
    <dgm:pt modelId="{9AA43284-B411-4827-9508-AD6279977159}" type="sibTrans" cxnId="{6E2939F4-9CD1-453D-92FC-9DB289B7A790}">
      <dgm:prSet/>
      <dgm:spPr/>
      <dgm:t>
        <a:bodyPr/>
        <a:lstStyle/>
        <a:p>
          <a:endParaRPr lang="en-US"/>
        </a:p>
      </dgm:t>
    </dgm:pt>
    <dgm:pt modelId="{EF9C7B65-F1DC-4BEE-A886-D351B1B7458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u="sng" dirty="0" smtClean="0"/>
            <a:t>Поліактні</a:t>
          </a:r>
        </a:p>
        <a:p>
          <a:r>
            <a:rPr lang="uk-UA" sz="1500" dirty="0" smtClean="0"/>
            <a:t>Складаються із кількох основних законів </a:t>
          </a:r>
        </a:p>
        <a:p>
          <a:r>
            <a:rPr lang="uk-UA" sz="1500" dirty="0" smtClean="0"/>
            <a:t>(ФРН, Австрія, Ізраїль)</a:t>
          </a:r>
          <a:endParaRPr lang="en-US" sz="1500" dirty="0"/>
        </a:p>
      </dgm:t>
    </dgm:pt>
    <dgm:pt modelId="{1E589D12-8FAE-4840-830B-0FC28FE1339E}" type="parTrans" cxnId="{3110C11E-7015-484E-8E38-91237104AFC2}">
      <dgm:prSet/>
      <dgm:spPr/>
      <dgm:t>
        <a:bodyPr/>
        <a:lstStyle/>
        <a:p>
          <a:endParaRPr lang="en-US"/>
        </a:p>
      </dgm:t>
    </dgm:pt>
    <dgm:pt modelId="{83C18BB3-D0B7-4C39-9041-5C67CA7A03B6}" type="sibTrans" cxnId="{3110C11E-7015-484E-8E38-91237104AFC2}">
      <dgm:prSet/>
      <dgm:spPr/>
      <dgm:t>
        <a:bodyPr/>
        <a:lstStyle/>
        <a:p>
          <a:endParaRPr lang="en-US"/>
        </a:p>
      </dgm:t>
    </dgm:pt>
    <dgm:pt modelId="{015A661E-151F-49C4-A9B3-CFF0CFF69067}" type="pres">
      <dgm:prSet presAssocID="{0F6E599E-BFBA-49BB-8A3C-AB159F3E2B8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BB6194-B98B-410E-81A9-95F2C584C45D}" type="pres">
      <dgm:prSet presAssocID="{0F6E599E-BFBA-49BB-8A3C-AB159F3E2B8C}" presName="hierFlow" presStyleCnt="0"/>
      <dgm:spPr/>
    </dgm:pt>
    <dgm:pt modelId="{315AEB25-9A87-4E5E-99FC-1C19D188A741}" type="pres">
      <dgm:prSet presAssocID="{0F6E599E-BFBA-49BB-8A3C-AB159F3E2B8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302CCB5-C5E9-4799-93F8-C19EB85FEA63}" type="pres">
      <dgm:prSet presAssocID="{F3FB93CA-C9BC-402C-8054-3E4C1382D08B}" presName="Name14" presStyleCnt="0"/>
      <dgm:spPr/>
    </dgm:pt>
    <dgm:pt modelId="{0A9FAA79-A6BD-495E-9085-3E95FF42D116}" type="pres">
      <dgm:prSet presAssocID="{F3FB93CA-C9BC-402C-8054-3E4C1382D08B}" presName="level1Shape" presStyleLbl="node0" presStyleIdx="0" presStyleCnt="1" custScaleX="360563" custScaleY="50283" custLinFactNeighborX="-4336" custLinFactNeighborY="-805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5B79F1-3472-4AB2-BA45-408C5EE2A0CF}" type="pres">
      <dgm:prSet presAssocID="{F3FB93CA-C9BC-402C-8054-3E4C1382D08B}" presName="hierChild2" presStyleCnt="0"/>
      <dgm:spPr/>
    </dgm:pt>
    <dgm:pt modelId="{6E358BA5-A9AC-4492-A1AD-E82D41DF49EC}" type="pres">
      <dgm:prSet presAssocID="{02F6EBC1-7005-404F-A341-9CA4A10FF2F6}" presName="Name19" presStyleLbl="parChTrans1D2" presStyleIdx="0" presStyleCnt="2"/>
      <dgm:spPr/>
      <dgm:t>
        <a:bodyPr/>
        <a:lstStyle/>
        <a:p>
          <a:endParaRPr lang="en-US"/>
        </a:p>
      </dgm:t>
    </dgm:pt>
    <dgm:pt modelId="{BCBC40A4-6DC1-485C-8F5A-119F5D2E6AA8}" type="pres">
      <dgm:prSet presAssocID="{D7BCED77-08F5-4C2B-87A6-0CCD8035154B}" presName="Name21" presStyleCnt="0"/>
      <dgm:spPr/>
    </dgm:pt>
    <dgm:pt modelId="{3263AFDC-4389-4879-803F-3A6C796EDA49}" type="pres">
      <dgm:prSet presAssocID="{D7BCED77-08F5-4C2B-87A6-0CCD8035154B}" presName="level2Shape" presStyleLbl="node2" presStyleIdx="0" presStyleCnt="2" custScaleX="264424" custScaleY="205855" custLinFactNeighborX="-2352" custLinFactNeighborY="1860"/>
      <dgm:spPr/>
      <dgm:t>
        <a:bodyPr/>
        <a:lstStyle/>
        <a:p>
          <a:endParaRPr lang="en-US"/>
        </a:p>
      </dgm:t>
    </dgm:pt>
    <dgm:pt modelId="{663FD027-33EB-4419-B82D-96A62A25FB63}" type="pres">
      <dgm:prSet presAssocID="{D7BCED77-08F5-4C2B-87A6-0CCD8035154B}" presName="hierChild3" presStyleCnt="0"/>
      <dgm:spPr/>
    </dgm:pt>
    <dgm:pt modelId="{2E449D7C-E086-4D2D-A9AE-907308C4B0E0}" type="pres">
      <dgm:prSet presAssocID="{0F27BA50-C9E1-43F8-85C7-4D07535AD225}" presName="Name19" presStyleLbl="parChTrans1D3" presStyleIdx="0" presStyleCnt="2"/>
      <dgm:spPr/>
      <dgm:t>
        <a:bodyPr/>
        <a:lstStyle/>
        <a:p>
          <a:endParaRPr lang="en-US"/>
        </a:p>
      </dgm:t>
    </dgm:pt>
    <dgm:pt modelId="{38FF807D-9FC4-40EA-868D-693CB791017E}" type="pres">
      <dgm:prSet presAssocID="{8E183B9F-3A8B-488B-91A2-7D7CDD3EB8EA}" presName="Name21" presStyleCnt="0"/>
      <dgm:spPr/>
    </dgm:pt>
    <dgm:pt modelId="{E78C6BF9-0C3A-42F7-B314-3E2FE82339A7}" type="pres">
      <dgm:prSet presAssocID="{8E183B9F-3A8B-488B-91A2-7D7CDD3EB8EA}" presName="level2Shape" presStyleLbl="node3" presStyleIdx="0" presStyleCnt="2" custScaleX="115869" custScaleY="236176" custLinFactNeighborX="-796" custLinFactNeighborY="3741"/>
      <dgm:spPr/>
      <dgm:t>
        <a:bodyPr/>
        <a:lstStyle/>
        <a:p>
          <a:endParaRPr lang="en-US"/>
        </a:p>
      </dgm:t>
    </dgm:pt>
    <dgm:pt modelId="{15E90A1E-E9EE-4E17-9C00-D70B71DDE201}" type="pres">
      <dgm:prSet presAssocID="{8E183B9F-3A8B-488B-91A2-7D7CDD3EB8EA}" presName="hierChild3" presStyleCnt="0"/>
      <dgm:spPr/>
    </dgm:pt>
    <dgm:pt modelId="{FB47CCBF-7D61-4C55-9134-5861F88F82DF}" type="pres">
      <dgm:prSet presAssocID="{1E589D12-8FAE-4840-830B-0FC28FE1339E}" presName="Name19" presStyleLbl="parChTrans1D3" presStyleIdx="1" presStyleCnt="2"/>
      <dgm:spPr/>
      <dgm:t>
        <a:bodyPr/>
        <a:lstStyle/>
        <a:p>
          <a:endParaRPr lang="en-US"/>
        </a:p>
      </dgm:t>
    </dgm:pt>
    <dgm:pt modelId="{43FEE9E1-ED2D-40DE-B3E1-0983EAE1C41E}" type="pres">
      <dgm:prSet presAssocID="{EF9C7B65-F1DC-4BEE-A886-D351B1B7458A}" presName="Name21" presStyleCnt="0"/>
      <dgm:spPr/>
    </dgm:pt>
    <dgm:pt modelId="{8E7B7237-F25C-4ECE-9CED-5A2236E30A9B}" type="pres">
      <dgm:prSet presAssocID="{EF9C7B65-F1DC-4BEE-A886-D351B1B7458A}" presName="level2Shape" presStyleLbl="node3" presStyleIdx="1" presStyleCnt="2" custScaleX="117620" custScaleY="235667" custLinFactNeighborX="709" custLinFactNeighborY="3741"/>
      <dgm:spPr/>
      <dgm:t>
        <a:bodyPr/>
        <a:lstStyle/>
        <a:p>
          <a:endParaRPr lang="en-US"/>
        </a:p>
      </dgm:t>
    </dgm:pt>
    <dgm:pt modelId="{13865B37-056C-43C9-BC9A-1D7778CF4891}" type="pres">
      <dgm:prSet presAssocID="{EF9C7B65-F1DC-4BEE-A886-D351B1B7458A}" presName="hierChild3" presStyleCnt="0"/>
      <dgm:spPr/>
    </dgm:pt>
    <dgm:pt modelId="{86A3785D-0C7B-47FB-B370-58C0C098B4CF}" type="pres">
      <dgm:prSet presAssocID="{7D3C2AD2-3E03-4765-B21A-319B6C0283F2}" presName="Name19" presStyleLbl="parChTrans1D2" presStyleIdx="1" presStyleCnt="2"/>
      <dgm:spPr/>
      <dgm:t>
        <a:bodyPr/>
        <a:lstStyle/>
        <a:p>
          <a:endParaRPr lang="en-US"/>
        </a:p>
      </dgm:t>
    </dgm:pt>
    <dgm:pt modelId="{45DC2537-CBC6-42EE-8795-DD074775CF67}" type="pres">
      <dgm:prSet presAssocID="{1940C482-8F92-4696-A357-C896701FEF91}" presName="Name21" presStyleCnt="0"/>
      <dgm:spPr/>
    </dgm:pt>
    <dgm:pt modelId="{9C48CA8D-D695-4F58-97FA-C758FA8136E3}" type="pres">
      <dgm:prSet presAssocID="{1940C482-8F92-4696-A357-C896701FEF91}" presName="level2Shape" presStyleLbl="node2" presStyleIdx="1" presStyleCnt="2" custScaleX="271278" custScaleY="256741" custLinFactNeighborX="-3368" custLinFactNeighborY="1860"/>
      <dgm:spPr/>
      <dgm:t>
        <a:bodyPr/>
        <a:lstStyle/>
        <a:p>
          <a:endParaRPr lang="en-US"/>
        </a:p>
      </dgm:t>
    </dgm:pt>
    <dgm:pt modelId="{D3BB532A-231F-4429-BF8A-E190A6245FBE}" type="pres">
      <dgm:prSet presAssocID="{1940C482-8F92-4696-A357-C896701FEF91}" presName="hierChild3" presStyleCnt="0"/>
      <dgm:spPr/>
    </dgm:pt>
    <dgm:pt modelId="{A7AB33B4-C287-4335-B2A0-8BC509BC5093}" type="pres">
      <dgm:prSet presAssocID="{0F6E599E-BFBA-49BB-8A3C-AB159F3E2B8C}" presName="bgShapesFlow" presStyleCnt="0"/>
      <dgm:spPr/>
    </dgm:pt>
  </dgm:ptLst>
  <dgm:cxnLst>
    <dgm:cxn modelId="{61935ECA-73B4-4B3E-8E04-9E7789E36838}" type="presOf" srcId="{D7BCED77-08F5-4C2B-87A6-0CCD8035154B}" destId="{3263AFDC-4389-4879-803F-3A6C796EDA49}" srcOrd="0" destOrd="0" presId="urn:microsoft.com/office/officeart/2005/8/layout/hierarchy6"/>
    <dgm:cxn modelId="{0E94B4A3-96FE-4F5E-AA50-F06A00951A38}" type="presOf" srcId="{7D3C2AD2-3E03-4765-B21A-319B6C0283F2}" destId="{86A3785D-0C7B-47FB-B370-58C0C098B4CF}" srcOrd="0" destOrd="0" presId="urn:microsoft.com/office/officeart/2005/8/layout/hierarchy6"/>
    <dgm:cxn modelId="{E723B63D-2C7C-4183-8E16-D62CC1CD7E29}" type="presOf" srcId="{1E589D12-8FAE-4840-830B-0FC28FE1339E}" destId="{FB47CCBF-7D61-4C55-9134-5861F88F82DF}" srcOrd="0" destOrd="0" presId="urn:microsoft.com/office/officeart/2005/8/layout/hierarchy6"/>
    <dgm:cxn modelId="{B151B780-19AE-44E6-8100-6327805244A9}" type="presOf" srcId="{0F27BA50-C9E1-43F8-85C7-4D07535AD225}" destId="{2E449D7C-E086-4D2D-A9AE-907308C4B0E0}" srcOrd="0" destOrd="0" presId="urn:microsoft.com/office/officeart/2005/8/layout/hierarchy6"/>
    <dgm:cxn modelId="{92CBC67F-1CE1-43EB-8169-26F8DE26615C}" type="presOf" srcId="{02F6EBC1-7005-404F-A341-9CA4A10FF2F6}" destId="{6E358BA5-A9AC-4492-A1AD-E82D41DF49EC}" srcOrd="0" destOrd="0" presId="urn:microsoft.com/office/officeart/2005/8/layout/hierarchy6"/>
    <dgm:cxn modelId="{92002F2C-F6E5-4057-A79A-7F22441739C4}" srcId="{F3FB93CA-C9BC-402C-8054-3E4C1382D08B}" destId="{1940C482-8F92-4696-A357-C896701FEF91}" srcOrd="1" destOrd="0" parTransId="{7D3C2AD2-3E03-4765-B21A-319B6C0283F2}" sibTransId="{508953E9-19E6-40E4-96C4-3381A53095A8}"/>
    <dgm:cxn modelId="{05446FC0-1AD0-49DB-84B2-1236DE388CAD}" srcId="{F3FB93CA-C9BC-402C-8054-3E4C1382D08B}" destId="{D7BCED77-08F5-4C2B-87A6-0CCD8035154B}" srcOrd="0" destOrd="0" parTransId="{02F6EBC1-7005-404F-A341-9CA4A10FF2F6}" sibTransId="{74790B66-BCC0-49D4-8A61-FD81E43C0623}"/>
    <dgm:cxn modelId="{8AF1B003-46CA-4821-A2D0-F8E5ADE88C88}" type="presOf" srcId="{EF9C7B65-F1DC-4BEE-A886-D351B1B7458A}" destId="{8E7B7237-F25C-4ECE-9CED-5A2236E30A9B}" srcOrd="0" destOrd="0" presId="urn:microsoft.com/office/officeart/2005/8/layout/hierarchy6"/>
    <dgm:cxn modelId="{08566677-A5FB-471C-828B-CC4E09135A73}" type="presOf" srcId="{F3FB93CA-C9BC-402C-8054-3E4C1382D08B}" destId="{0A9FAA79-A6BD-495E-9085-3E95FF42D116}" srcOrd="0" destOrd="0" presId="urn:microsoft.com/office/officeart/2005/8/layout/hierarchy6"/>
    <dgm:cxn modelId="{4CAE3E91-6BDA-4242-B69A-CF33165061A1}" srcId="{0F6E599E-BFBA-49BB-8A3C-AB159F3E2B8C}" destId="{F3FB93CA-C9BC-402C-8054-3E4C1382D08B}" srcOrd="0" destOrd="0" parTransId="{174D7B5C-4CF7-4613-B1B8-7E778CF71057}" sibTransId="{93A4F7C5-45DE-478A-AF4C-14D7ED12EE9F}"/>
    <dgm:cxn modelId="{6E2939F4-9CD1-453D-92FC-9DB289B7A790}" srcId="{D7BCED77-08F5-4C2B-87A6-0CCD8035154B}" destId="{8E183B9F-3A8B-488B-91A2-7D7CDD3EB8EA}" srcOrd="0" destOrd="0" parTransId="{0F27BA50-C9E1-43F8-85C7-4D07535AD225}" sibTransId="{9AA43284-B411-4827-9508-AD6279977159}"/>
    <dgm:cxn modelId="{AABABF34-DE34-47E2-9F9E-246C244A137F}" type="presOf" srcId="{8E183B9F-3A8B-488B-91A2-7D7CDD3EB8EA}" destId="{E78C6BF9-0C3A-42F7-B314-3E2FE82339A7}" srcOrd="0" destOrd="0" presId="urn:microsoft.com/office/officeart/2005/8/layout/hierarchy6"/>
    <dgm:cxn modelId="{3110C11E-7015-484E-8E38-91237104AFC2}" srcId="{D7BCED77-08F5-4C2B-87A6-0CCD8035154B}" destId="{EF9C7B65-F1DC-4BEE-A886-D351B1B7458A}" srcOrd="1" destOrd="0" parTransId="{1E589D12-8FAE-4840-830B-0FC28FE1339E}" sibTransId="{83C18BB3-D0B7-4C39-9041-5C67CA7A03B6}"/>
    <dgm:cxn modelId="{BA93FAF0-7BE6-4E03-BDD8-134232F18500}" type="presOf" srcId="{0F6E599E-BFBA-49BB-8A3C-AB159F3E2B8C}" destId="{015A661E-151F-49C4-A9B3-CFF0CFF69067}" srcOrd="0" destOrd="0" presId="urn:microsoft.com/office/officeart/2005/8/layout/hierarchy6"/>
    <dgm:cxn modelId="{4E396C59-7746-4275-9DA5-DD77817D57DA}" type="presOf" srcId="{1940C482-8F92-4696-A357-C896701FEF91}" destId="{9C48CA8D-D695-4F58-97FA-C758FA8136E3}" srcOrd="0" destOrd="0" presId="urn:microsoft.com/office/officeart/2005/8/layout/hierarchy6"/>
    <dgm:cxn modelId="{6D698830-F987-4B5A-B362-43A8D6A59804}" type="presParOf" srcId="{015A661E-151F-49C4-A9B3-CFF0CFF69067}" destId="{04BB6194-B98B-410E-81A9-95F2C584C45D}" srcOrd="0" destOrd="0" presId="urn:microsoft.com/office/officeart/2005/8/layout/hierarchy6"/>
    <dgm:cxn modelId="{9AA4E7F5-8CD0-4000-BE1C-2FCD8FD7C979}" type="presParOf" srcId="{04BB6194-B98B-410E-81A9-95F2C584C45D}" destId="{315AEB25-9A87-4E5E-99FC-1C19D188A741}" srcOrd="0" destOrd="0" presId="urn:microsoft.com/office/officeart/2005/8/layout/hierarchy6"/>
    <dgm:cxn modelId="{B3593273-8670-4504-8242-16670C604C86}" type="presParOf" srcId="{315AEB25-9A87-4E5E-99FC-1C19D188A741}" destId="{7302CCB5-C5E9-4799-93F8-C19EB85FEA63}" srcOrd="0" destOrd="0" presId="urn:microsoft.com/office/officeart/2005/8/layout/hierarchy6"/>
    <dgm:cxn modelId="{24298529-AA51-4755-8A8F-7CE323587B44}" type="presParOf" srcId="{7302CCB5-C5E9-4799-93F8-C19EB85FEA63}" destId="{0A9FAA79-A6BD-495E-9085-3E95FF42D116}" srcOrd="0" destOrd="0" presId="urn:microsoft.com/office/officeart/2005/8/layout/hierarchy6"/>
    <dgm:cxn modelId="{0B166DC9-5A22-4F43-B0C2-6A60E825A18D}" type="presParOf" srcId="{7302CCB5-C5E9-4799-93F8-C19EB85FEA63}" destId="{055B79F1-3472-4AB2-BA45-408C5EE2A0CF}" srcOrd="1" destOrd="0" presId="urn:microsoft.com/office/officeart/2005/8/layout/hierarchy6"/>
    <dgm:cxn modelId="{27E568CA-0E32-443F-8B7B-78CCE85B1996}" type="presParOf" srcId="{055B79F1-3472-4AB2-BA45-408C5EE2A0CF}" destId="{6E358BA5-A9AC-4492-A1AD-E82D41DF49EC}" srcOrd="0" destOrd="0" presId="urn:microsoft.com/office/officeart/2005/8/layout/hierarchy6"/>
    <dgm:cxn modelId="{E0804871-656D-4FA1-A6B9-31294EFEC775}" type="presParOf" srcId="{055B79F1-3472-4AB2-BA45-408C5EE2A0CF}" destId="{BCBC40A4-6DC1-485C-8F5A-119F5D2E6AA8}" srcOrd="1" destOrd="0" presId="urn:microsoft.com/office/officeart/2005/8/layout/hierarchy6"/>
    <dgm:cxn modelId="{3809B404-B456-4288-B1DB-3911BFC15828}" type="presParOf" srcId="{BCBC40A4-6DC1-485C-8F5A-119F5D2E6AA8}" destId="{3263AFDC-4389-4879-803F-3A6C796EDA49}" srcOrd="0" destOrd="0" presId="urn:microsoft.com/office/officeart/2005/8/layout/hierarchy6"/>
    <dgm:cxn modelId="{FCE7F8C2-418B-47B2-AFE2-9C4607A9232A}" type="presParOf" srcId="{BCBC40A4-6DC1-485C-8F5A-119F5D2E6AA8}" destId="{663FD027-33EB-4419-B82D-96A62A25FB63}" srcOrd="1" destOrd="0" presId="urn:microsoft.com/office/officeart/2005/8/layout/hierarchy6"/>
    <dgm:cxn modelId="{9F595251-ED9B-4750-8A48-EA149E9E39B6}" type="presParOf" srcId="{663FD027-33EB-4419-B82D-96A62A25FB63}" destId="{2E449D7C-E086-4D2D-A9AE-907308C4B0E0}" srcOrd="0" destOrd="0" presId="urn:microsoft.com/office/officeart/2005/8/layout/hierarchy6"/>
    <dgm:cxn modelId="{33252E56-6CAB-47E0-BDC3-637FFCC1235A}" type="presParOf" srcId="{663FD027-33EB-4419-B82D-96A62A25FB63}" destId="{38FF807D-9FC4-40EA-868D-693CB791017E}" srcOrd="1" destOrd="0" presId="urn:microsoft.com/office/officeart/2005/8/layout/hierarchy6"/>
    <dgm:cxn modelId="{C98470B8-C9C4-433E-8C6A-441A09AFE4E0}" type="presParOf" srcId="{38FF807D-9FC4-40EA-868D-693CB791017E}" destId="{E78C6BF9-0C3A-42F7-B314-3E2FE82339A7}" srcOrd="0" destOrd="0" presId="urn:microsoft.com/office/officeart/2005/8/layout/hierarchy6"/>
    <dgm:cxn modelId="{D5ABDC73-ACAF-4957-A79A-B84C8630FF69}" type="presParOf" srcId="{38FF807D-9FC4-40EA-868D-693CB791017E}" destId="{15E90A1E-E9EE-4E17-9C00-D70B71DDE201}" srcOrd="1" destOrd="0" presId="urn:microsoft.com/office/officeart/2005/8/layout/hierarchy6"/>
    <dgm:cxn modelId="{93144DED-9BFC-4442-98ED-949ABB30DFC9}" type="presParOf" srcId="{663FD027-33EB-4419-B82D-96A62A25FB63}" destId="{FB47CCBF-7D61-4C55-9134-5861F88F82DF}" srcOrd="2" destOrd="0" presId="urn:microsoft.com/office/officeart/2005/8/layout/hierarchy6"/>
    <dgm:cxn modelId="{E7FCFD05-FC17-49FF-95BB-2F342CBC673C}" type="presParOf" srcId="{663FD027-33EB-4419-B82D-96A62A25FB63}" destId="{43FEE9E1-ED2D-40DE-B3E1-0983EAE1C41E}" srcOrd="3" destOrd="0" presId="urn:microsoft.com/office/officeart/2005/8/layout/hierarchy6"/>
    <dgm:cxn modelId="{73FF54F2-5FF4-4860-89D6-40917F1E93A4}" type="presParOf" srcId="{43FEE9E1-ED2D-40DE-B3E1-0983EAE1C41E}" destId="{8E7B7237-F25C-4ECE-9CED-5A2236E30A9B}" srcOrd="0" destOrd="0" presId="urn:microsoft.com/office/officeart/2005/8/layout/hierarchy6"/>
    <dgm:cxn modelId="{684D2401-E6D2-4419-945B-EB93CE5508DE}" type="presParOf" srcId="{43FEE9E1-ED2D-40DE-B3E1-0983EAE1C41E}" destId="{13865B37-056C-43C9-BC9A-1D7778CF4891}" srcOrd="1" destOrd="0" presId="urn:microsoft.com/office/officeart/2005/8/layout/hierarchy6"/>
    <dgm:cxn modelId="{98B81C7F-828D-4124-BBCF-E1DFDBC9B24D}" type="presParOf" srcId="{055B79F1-3472-4AB2-BA45-408C5EE2A0CF}" destId="{86A3785D-0C7B-47FB-B370-58C0C098B4CF}" srcOrd="2" destOrd="0" presId="urn:microsoft.com/office/officeart/2005/8/layout/hierarchy6"/>
    <dgm:cxn modelId="{3BDFA90F-089F-4307-9C67-53BECD0A0803}" type="presParOf" srcId="{055B79F1-3472-4AB2-BA45-408C5EE2A0CF}" destId="{45DC2537-CBC6-42EE-8795-DD074775CF67}" srcOrd="3" destOrd="0" presId="urn:microsoft.com/office/officeart/2005/8/layout/hierarchy6"/>
    <dgm:cxn modelId="{DF9A9953-D069-4959-8739-336F8720B8D9}" type="presParOf" srcId="{45DC2537-CBC6-42EE-8795-DD074775CF67}" destId="{9C48CA8D-D695-4F58-97FA-C758FA8136E3}" srcOrd="0" destOrd="0" presId="urn:microsoft.com/office/officeart/2005/8/layout/hierarchy6"/>
    <dgm:cxn modelId="{6307439B-1B53-4636-960A-8DA82E588460}" type="presParOf" srcId="{45DC2537-CBC6-42EE-8795-DD074775CF67}" destId="{D3BB532A-231F-4429-BF8A-E190A6245FBE}" srcOrd="1" destOrd="0" presId="urn:microsoft.com/office/officeart/2005/8/layout/hierarchy6"/>
    <dgm:cxn modelId="{35A6CED6-B06B-455A-84CA-FEBDB88BD9AE}" type="presParOf" srcId="{015A661E-151F-49C4-A9B3-CFF0CFF69067}" destId="{A7AB33B4-C287-4335-B2A0-8BC509BC5093}" srcOrd="1" destOrd="0" presId="urn:microsoft.com/office/officeart/2005/8/layout/hierarchy6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34D2B27-0AD7-4554-9455-7B790D570E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EA31D7-C262-47EB-B68E-2514821882DA}">
      <dgm:prSet custT="1"/>
      <dgm:spPr/>
      <dgm:t>
        <a:bodyPr/>
        <a:lstStyle/>
        <a:p>
          <a:pPr rtl="0"/>
          <a:r>
            <a:rPr lang="uk-UA" sz="2800" b="1" dirty="0" smtClean="0"/>
            <a:t>Класифікація конституцій за способом дії </a:t>
          </a:r>
          <a:br>
            <a:rPr lang="uk-UA" sz="2800" b="1" dirty="0" smtClean="0"/>
          </a:br>
          <a:r>
            <a:rPr lang="uk-UA" sz="2800" b="1" dirty="0" smtClean="0"/>
            <a:t>   (класифікація Карла Левенштейна)</a:t>
          </a:r>
          <a:endParaRPr lang="en-US" sz="2800" b="1" dirty="0"/>
        </a:p>
      </dgm:t>
    </dgm:pt>
    <dgm:pt modelId="{390D9B08-2EB5-4E66-9675-52A7CECDD877}" type="parTrans" cxnId="{E0306A38-EA27-4C44-965B-BE2BF0BC4E9D}">
      <dgm:prSet/>
      <dgm:spPr/>
      <dgm:t>
        <a:bodyPr/>
        <a:lstStyle/>
        <a:p>
          <a:endParaRPr lang="en-US"/>
        </a:p>
      </dgm:t>
    </dgm:pt>
    <dgm:pt modelId="{568B0176-A01C-4142-8A93-1B892083DF38}" type="sibTrans" cxnId="{E0306A38-EA27-4C44-965B-BE2BF0BC4E9D}">
      <dgm:prSet/>
      <dgm:spPr/>
      <dgm:t>
        <a:bodyPr/>
        <a:lstStyle/>
        <a:p>
          <a:endParaRPr lang="en-US"/>
        </a:p>
      </dgm:t>
    </dgm:pt>
    <dgm:pt modelId="{0031EDD3-93A5-4BCC-8F36-8FE610F9FC20}" type="pres">
      <dgm:prSet presAssocID="{334D2B27-0AD7-4554-9455-7B790D570ED2}" presName="linearFlow" presStyleCnt="0">
        <dgm:presLayoutVars>
          <dgm:dir/>
          <dgm:resizeHandles val="exact"/>
        </dgm:presLayoutVars>
      </dgm:prSet>
      <dgm:spPr/>
    </dgm:pt>
    <dgm:pt modelId="{AB78C2AA-9893-415C-82EE-399594249448}" type="pres">
      <dgm:prSet presAssocID="{5DEA31D7-C262-47EB-B68E-2514821882DA}" presName="composite" presStyleCnt="0"/>
      <dgm:spPr/>
    </dgm:pt>
    <dgm:pt modelId="{88871193-52D6-4694-B185-017EB4EB4A38}" type="pres">
      <dgm:prSet presAssocID="{5DEA31D7-C262-47EB-B68E-2514821882DA}" presName="imgShp" presStyleLbl="fgImgPlace1" presStyleIdx="0" presStyleCnt="1" custLinFactNeighborX="-1920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44181A0-663F-4C23-8810-C1738099E990}" type="pres">
      <dgm:prSet presAssocID="{5DEA31D7-C262-47EB-B68E-2514821882DA}" presName="txShp" presStyleLbl="node1" presStyleIdx="0" presStyleCnt="1" custScaleX="141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306A38-EA27-4C44-965B-BE2BF0BC4E9D}" srcId="{334D2B27-0AD7-4554-9455-7B790D570ED2}" destId="{5DEA31D7-C262-47EB-B68E-2514821882DA}" srcOrd="0" destOrd="0" parTransId="{390D9B08-2EB5-4E66-9675-52A7CECDD877}" sibTransId="{568B0176-A01C-4142-8A93-1B892083DF38}"/>
    <dgm:cxn modelId="{4F37A9BC-8928-4A2A-A812-FECA7A03C68C}" type="presOf" srcId="{5DEA31D7-C262-47EB-B68E-2514821882DA}" destId="{744181A0-663F-4C23-8810-C1738099E990}" srcOrd="0" destOrd="0" presId="urn:microsoft.com/office/officeart/2005/8/layout/vList3"/>
    <dgm:cxn modelId="{47EC570F-677F-4CDE-AC73-F0EDBB27F120}" type="presOf" srcId="{334D2B27-0AD7-4554-9455-7B790D570ED2}" destId="{0031EDD3-93A5-4BCC-8F36-8FE610F9FC20}" srcOrd="0" destOrd="0" presId="urn:microsoft.com/office/officeart/2005/8/layout/vList3"/>
    <dgm:cxn modelId="{7C29F708-D25D-4DBE-9287-191202AA13B4}" type="presParOf" srcId="{0031EDD3-93A5-4BCC-8F36-8FE610F9FC20}" destId="{AB78C2AA-9893-415C-82EE-399594249448}" srcOrd="0" destOrd="0" presId="urn:microsoft.com/office/officeart/2005/8/layout/vList3"/>
    <dgm:cxn modelId="{25E4105E-2BC5-46AD-ABA4-E116BB9938E3}" type="presParOf" srcId="{AB78C2AA-9893-415C-82EE-399594249448}" destId="{88871193-52D6-4694-B185-017EB4EB4A38}" srcOrd="0" destOrd="0" presId="urn:microsoft.com/office/officeart/2005/8/layout/vList3"/>
    <dgm:cxn modelId="{B276FE74-2320-4CDB-B796-2BB675C1A1B8}" type="presParOf" srcId="{AB78C2AA-9893-415C-82EE-399594249448}" destId="{744181A0-663F-4C23-8810-C1738099E990}" srcOrd="1" destOrd="0" presId="urn:microsoft.com/office/officeart/2005/8/layout/vList3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ACB2E56-2735-4C04-967B-8AE202EB284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01B922-2667-4219-BB2B-A77FCD89A40B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Нормативні </a:t>
          </a:r>
          <a:endParaRPr lang="en-US" b="1" dirty="0"/>
        </a:p>
      </dgm:t>
    </dgm:pt>
    <dgm:pt modelId="{7AA9957A-4C4E-43EC-B88A-06266F00BEE6}" type="parTrans" cxnId="{698660DB-B385-4A93-B547-6D4B68DCA0CE}">
      <dgm:prSet/>
      <dgm:spPr/>
      <dgm:t>
        <a:bodyPr/>
        <a:lstStyle/>
        <a:p>
          <a:endParaRPr lang="en-US"/>
        </a:p>
      </dgm:t>
    </dgm:pt>
    <dgm:pt modelId="{4D806181-C22A-4A79-9A0A-1CD1B456B79D}" type="sibTrans" cxnId="{698660DB-B385-4A93-B547-6D4B68DCA0CE}">
      <dgm:prSet/>
      <dgm:spPr/>
      <dgm:t>
        <a:bodyPr/>
        <a:lstStyle/>
        <a:p>
          <a:endParaRPr lang="en-US"/>
        </a:p>
      </dgm:t>
    </dgm:pt>
    <dgm:pt modelId="{AA6441AA-1C1D-4C9B-8D51-4FAD87DD4BA0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uk-UA" sz="1600" dirty="0" smtClean="0"/>
            <a:t>Містять норми прямої дії</a:t>
          </a:r>
        </a:p>
        <a:p>
          <a:pPr algn="ctr"/>
          <a:r>
            <a:rPr lang="uk-UA" sz="1600" dirty="0" smtClean="0"/>
            <a:t>Не містять декларативних норм</a:t>
          </a:r>
        </a:p>
        <a:p>
          <a:pPr algn="ctr"/>
          <a:r>
            <a:rPr lang="uk-UA" sz="1600" dirty="0" smtClean="0"/>
            <a:t>Зобов</a:t>
          </a:r>
          <a:r>
            <a:rPr lang="en-US" sz="1600" dirty="0" smtClean="0"/>
            <a:t>’</a:t>
          </a:r>
          <a:r>
            <a:rPr lang="uk-UA" sz="1600" dirty="0" smtClean="0"/>
            <a:t>язують владу у відносинах з громадянином</a:t>
          </a:r>
        </a:p>
        <a:p>
          <a:pPr algn="ctr"/>
          <a:r>
            <a:rPr lang="uk-UA" sz="1600" dirty="0" smtClean="0"/>
            <a:t>Наділені механізмом захисту</a:t>
          </a:r>
          <a:endParaRPr lang="en-US" sz="1600" dirty="0"/>
        </a:p>
      </dgm:t>
    </dgm:pt>
    <dgm:pt modelId="{32B72547-CC21-472D-A88E-DD5D51555189}" type="parTrans" cxnId="{B88234A7-482A-4DA8-856D-FF2F2D75D163}">
      <dgm:prSet/>
      <dgm:spPr/>
      <dgm:t>
        <a:bodyPr/>
        <a:lstStyle/>
        <a:p>
          <a:endParaRPr lang="en-US"/>
        </a:p>
      </dgm:t>
    </dgm:pt>
    <dgm:pt modelId="{86D19F52-629E-4C09-9EAC-789AD229C49F}" type="sibTrans" cxnId="{B88234A7-482A-4DA8-856D-FF2F2D75D163}">
      <dgm:prSet/>
      <dgm:spPr/>
      <dgm:t>
        <a:bodyPr/>
        <a:lstStyle/>
        <a:p>
          <a:endParaRPr lang="en-US"/>
        </a:p>
      </dgm:t>
    </dgm:pt>
    <dgm:pt modelId="{13D3B41E-5FAD-4A7F-925F-397C155B7462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dirty="0" smtClean="0"/>
            <a:t>Усі сучасні демократичні країни</a:t>
          </a:r>
          <a:endParaRPr lang="en-US" sz="1600" dirty="0"/>
        </a:p>
      </dgm:t>
    </dgm:pt>
    <dgm:pt modelId="{144E9FD8-8D12-4C24-8CD8-EA1EDFE8EE17}" type="parTrans" cxnId="{25314EED-1131-4E97-8255-83942A720079}">
      <dgm:prSet/>
      <dgm:spPr/>
      <dgm:t>
        <a:bodyPr/>
        <a:lstStyle/>
        <a:p>
          <a:endParaRPr lang="en-US"/>
        </a:p>
      </dgm:t>
    </dgm:pt>
    <dgm:pt modelId="{A49D96F1-6D0B-4FDE-9C59-BEAF1A18AD8F}" type="sibTrans" cxnId="{25314EED-1131-4E97-8255-83942A720079}">
      <dgm:prSet/>
      <dgm:spPr/>
      <dgm:t>
        <a:bodyPr/>
        <a:lstStyle/>
        <a:p>
          <a:endParaRPr lang="en-US"/>
        </a:p>
      </dgm:t>
    </dgm:pt>
    <dgm:pt modelId="{9A424286-B6BC-4439-B0BB-836EDD87015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Номінальні</a:t>
          </a:r>
          <a:endParaRPr lang="en-US" b="1" dirty="0"/>
        </a:p>
      </dgm:t>
    </dgm:pt>
    <dgm:pt modelId="{CBEA61F2-AA98-4A00-BD21-4F10DEFBB5D7}" type="parTrans" cxnId="{84F07462-D1F1-4B84-BA96-1CA9F10203E3}">
      <dgm:prSet/>
      <dgm:spPr/>
      <dgm:t>
        <a:bodyPr/>
        <a:lstStyle/>
        <a:p>
          <a:endParaRPr lang="en-US"/>
        </a:p>
      </dgm:t>
    </dgm:pt>
    <dgm:pt modelId="{608B7793-37A8-4DE7-A859-83F6AAE686C5}" type="sibTrans" cxnId="{84F07462-D1F1-4B84-BA96-1CA9F10203E3}">
      <dgm:prSet/>
      <dgm:spPr/>
      <dgm:t>
        <a:bodyPr/>
        <a:lstStyle/>
        <a:p>
          <a:endParaRPr lang="en-US"/>
        </a:p>
      </dgm:t>
    </dgm:pt>
    <dgm:pt modelId="{21867F9C-2D8B-4DA7-AAFC-8913F5E22408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dirty="0" smtClean="0"/>
            <a:t>Містять норми-декларації, які є орієнтиром у законотворчій діяльності законодавця, проте не мають прямої дії, не регулюють правовідносин, а відповідно не мають юридичної функції</a:t>
          </a:r>
          <a:endParaRPr lang="en-US" sz="1600" dirty="0"/>
        </a:p>
      </dgm:t>
    </dgm:pt>
    <dgm:pt modelId="{FD480768-0AA2-4D0A-8590-96AA8DC6DA64}" type="parTrans" cxnId="{C58091FA-CE74-4FD4-B98C-2BE8EB97EAED}">
      <dgm:prSet/>
      <dgm:spPr/>
      <dgm:t>
        <a:bodyPr/>
        <a:lstStyle/>
        <a:p>
          <a:endParaRPr lang="en-US"/>
        </a:p>
      </dgm:t>
    </dgm:pt>
    <dgm:pt modelId="{3CD1F6AA-747A-4EAD-9DFD-EED1460C6D52}" type="sibTrans" cxnId="{C58091FA-CE74-4FD4-B98C-2BE8EB97EAED}">
      <dgm:prSet/>
      <dgm:spPr/>
      <dgm:t>
        <a:bodyPr/>
        <a:lstStyle/>
        <a:p>
          <a:endParaRPr lang="en-US"/>
        </a:p>
      </dgm:t>
    </dgm:pt>
    <dgm:pt modelId="{429321CB-A6D6-4D80-A8EE-8810152372F7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dirty="0" smtClean="0"/>
            <a:t>КНР, КНДР, Соціалістична Республіка Куба.</a:t>
          </a:r>
          <a:endParaRPr lang="en-US" sz="1600" dirty="0"/>
        </a:p>
      </dgm:t>
    </dgm:pt>
    <dgm:pt modelId="{761D0366-5872-42A4-A242-426A3F0C99E0}" type="parTrans" cxnId="{ED83B793-3683-4481-8ED6-C461BB5F5E6B}">
      <dgm:prSet/>
      <dgm:spPr/>
      <dgm:t>
        <a:bodyPr/>
        <a:lstStyle/>
        <a:p>
          <a:endParaRPr lang="en-US"/>
        </a:p>
      </dgm:t>
    </dgm:pt>
    <dgm:pt modelId="{C22025FE-8407-4680-8814-BE32D129B43D}" type="sibTrans" cxnId="{ED83B793-3683-4481-8ED6-C461BB5F5E6B}">
      <dgm:prSet/>
      <dgm:spPr/>
      <dgm:t>
        <a:bodyPr/>
        <a:lstStyle/>
        <a:p>
          <a:endParaRPr lang="en-US"/>
        </a:p>
      </dgm:t>
    </dgm:pt>
    <dgm:pt modelId="{0A3ED33E-82BB-4EAD-BDCF-FF35B3ABA386}">
      <dgm:prSet phldrT="[Text]"/>
      <dgm:spPr/>
      <dgm:t>
        <a:bodyPr/>
        <a:lstStyle/>
        <a:p>
          <a:r>
            <a:rPr lang="uk-UA" b="1" dirty="0" smtClean="0"/>
            <a:t>Семантичні</a:t>
          </a:r>
          <a:endParaRPr lang="en-US" b="1" dirty="0"/>
        </a:p>
      </dgm:t>
    </dgm:pt>
    <dgm:pt modelId="{1A435F4B-B8C4-4E72-86C1-25BCEE7EDF5E}" type="parTrans" cxnId="{6724CFB6-DD64-44B0-B191-6313A61CC7C9}">
      <dgm:prSet/>
      <dgm:spPr/>
      <dgm:t>
        <a:bodyPr/>
        <a:lstStyle/>
        <a:p>
          <a:endParaRPr lang="en-US"/>
        </a:p>
      </dgm:t>
    </dgm:pt>
    <dgm:pt modelId="{A1F4800E-71BB-4624-9CFA-5266A5C38885}" type="sibTrans" cxnId="{6724CFB6-DD64-44B0-B191-6313A61CC7C9}">
      <dgm:prSet/>
      <dgm:spPr/>
      <dgm:t>
        <a:bodyPr/>
        <a:lstStyle/>
        <a:p>
          <a:endParaRPr lang="en-US"/>
        </a:p>
      </dgm:t>
    </dgm:pt>
    <dgm:pt modelId="{D61D781F-A8F6-496D-9632-BB9A448629FB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Існують лише у якості державних символів, навіть формально не застосовуються законодавцем</a:t>
          </a:r>
          <a:endParaRPr lang="en-US" dirty="0"/>
        </a:p>
      </dgm:t>
    </dgm:pt>
    <dgm:pt modelId="{FC88A2AD-DAD2-46EE-9B98-3E6CD5B43959}" type="parTrans" cxnId="{EBABC399-81EE-44BB-B07C-EEEE7A6B5B6E}">
      <dgm:prSet/>
      <dgm:spPr/>
      <dgm:t>
        <a:bodyPr/>
        <a:lstStyle/>
        <a:p>
          <a:endParaRPr lang="en-US"/>
        </a:p>
      </dgm:t>
    </dgm:pt>
    <dgm:pt modelId="{9A30498C-4318-45B5-BECC-12988AE8D112}" type="sibTrans" cxnId="{EBABC399-81EE-44BB-B07C-EEEE7A6B5B6E}">
      <dgm:prSet/>
      <dgm:spPr/>
      <dgm:t>
        <a:bodyPr/>
        <a:lstStyle/>
        <a:p>
          <a:endParaRPr lang="en-US"/>
        </a:p>
      </dgm:t>
    </dgm:pt>
    <dgm:pt modelId="{436DD3AE-5BF9-4908-A475-B7239EB88D43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Нігерія </a:t>
          </a:r>
          <a:endParaRPr lang="en-US" dirty="0"/>
        </a:p>
      </dgm:t>
    </dgm:pt>
    <dgm:pt modelId="{4F37DD18-41E5-4348-8337-AAF978C4E9F6}" type="parTrans" cxnId="{2B1A02ED-2EB2-47C4-B6E2-FD3A972DDD86}">
      <dgm:prSet/>
      <dgm:spPr/>
      <dgm:t>
        <a:bodyPr/>
        <a:lstStyle/>
        <a:p>
          <a:endParaRPr lang="en-US"/>
        </a:p>
      </dgm:t>
    </dgm:pt>
    <dgm:pt modelId="{5AA9279C-03A7-4C52-B387-6F3A522B7D97}" type="sibTrans" cxnId="{2B1A02ED-2EB2-47C4-B6E2-FD3A972DDD86}">
      <dgm:prSet/>
      <dgm:spPr/>
      <dgm:t>
        <a:bodyPr/>
        <a:lstStyle/>
        <a:p>
          <a:endParaRPr lang="en-US"/>
        </a:p>
      </dgm:t>
    </dgm:pt>
    <dgm:pt modelId="{1348BB07-FE19-41F5-A194-A4C44005715E}" type="pres">
      <dgm:prSet presAssocID="{DACB2E56-2735-4C04-967B-8AE202EB284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53D006-F735-4861-BE10-862A63C4A195}" type="pres">
      <dgm:prSet presAssocID="{C101B922-2667-4219-BB2B-A77FCD89A40B}" presName="compNode" presStyleCnt="0"/>
      <dgm:spPr/>
    </dgm:pt>
    <dgm:pt modelId="{13D7F63A-AC4B-4652-AB2A-1F08B113530C}" type="pres">
      <dgm:prSet presAssocID="{C101B922-2667-4219-BB2B-A77FCD89A40B}" presName="aNode" presStyleLbl="bgShp" presStyleIdx="0" presStyleCnt="3"/>
      <dgm:spPr/>
      <dgm:t>
        <a:bodyPr/>
        <a:lstStyle/>
        <a:p>
          <a:endParaRPr lang="en-US"/>
        </a:p>
      </dgm:t>
    </dgm:pt>
    <dgm:pt modelId="{7AA46715-A626-4B12-880E-306653A39C41}" type="pres">
      <dgm:prSet presAssocID="{C101B922-2667-4219-BB2B-A77FCD89A40B}" presName="textNode" presStyleLbl="bgShp" presStyleIdx="0" presStyleCnt="3"/>
      <dgm:spPr/>
      <dgm:t>
        <a:bodyPr/>
        <a:lstStyle/>
        <a:p>
          <a:endParaRPr lang="en-US"/>
        </a:p>
      </dgm:t>
    </dgm:pt>
    <dgm:pt modelId="{DC924485-8E89-4A4F-A9C3-47A675FBFC06}" type="pres">
      <dgm:prSet presAssocID="{C101B922-2667-4219-BB2B-A77FCD89A40B}" presName="compChildNode" presStyleCnt="0"/>
      <dgm:spPr/>
    </dgm:pt>
    <dgm:pt modelId="{7F624D76-98D7-46EC-A845-5B6A7E3A7DEE}" type="pres">
      <dgm:prSet presAssocID="{C101B922-2667-4219-BB2B-A77FCD89A40B}" presName="theInnerList" presStyleCnt="0"/>
      <dgm:spPr/>
    </dgm:pt>
    <dgm:pt modelId="{E0E92382-0227-4A4C-A99E-CF5D2D307902}" type="pres">
      <dgm:prSet presAssocID="{AA6441AA-1C1D-4C9B-8D51-4FAD87DD4BA0}" presName="childNode" presStyleLbl="node1" presStyleIdx="0" presStyleCnt="6" custScaleX="117837" custScaleY="4143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09E8-748F-475B-A669-47A2CCDC9A86}" type="pres">
      <dgm:prSet presAssocID="{AA6441AA-1C1D-4C9B-8D51-4FAD87DD4BA0}" presName="aSpace2" presStyleCnt="0"/>
      <dgm:spPr/>
    </dgm:pt>
    <dgm:pt modelId="{25F70457-FA38-492D-A9D9-A5881E40E58B}" type="pres">
      <dgm:prSet presAssocID="{13D3B41E-5FAD-4A7F-925F-397C155B7462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30F94-3C0B-4193-B9F6-1AA732ED88A6}" type="pres">
      <dgm:prSet presAssocID="{C101B922-2667-4219-BB2B-A77FCD89A40B}" presName="aSpace" presStyleCnt="0"/>
      <dgm:spPr/>
    </dgm:pt>
    <dgm:pt modelId="{AE8BF73E-B8B6-42C3-AC2E-B81F3579162D}" type="pres">
      <dgm:prSet presAssocID="{9A424286-B6BC-4439-B0BB-836EDD870155}" presName="compNode" presStyleCnt="0"/>
      <dgm:spPr/>
    </dgm:pt>
    <dgm:pt modelId="{7D572783-F0FD-4975-B604-0AD4C9415DB6}" type="pres">
      <dgm:prSet presAssocID="{9A424286-B6BC-4439-B0BB-836EDD870155}" presName="aNode" presStyleLbl="bgShp" presStyleIdx="1" presStyleCnt="3"/>
      <dgm:spPr/>
      <dgm:t>
        <a:bodyPr/>
        <a:lstStyle/>
        <a:p>
          <a:endParaRPr lang="en-US"/>
        </a:p>
      </dgm:t>
    </dgm:pt>
    <dgm:pt modelId="{2A77099D-B062-49C2-8977-CFA7BE104057}" type="pres">
      <dgm:prSet presAssocID="{9A424286-B6BC-4439-B0BB-836EDD870155}" presName="textNode" presStyleLbl="bgShp" presStyleIdx="1" presStyleCnt="3"/>
      <dgm:spPr/>
      <dgm:t>
        <a:bodyPr/>
        <a:lstStyle/>
        <a:p>
          <a:endParaRPr lang="en-US"/>
        </a:p>
      </dgm:t>
    </dgm:pt>
    <dgm:pt modelId="{BA389F69-ECAC-4CD5-B837-E0BB478DC60D}" type="pres">
      <dgm:prSet presAssocID="{9A424286-B6BC-4439-B0BB-836EDD870155}" presName="compChildNode" presStyleCnt="0"/>
      <dgm:spPr/>
    </dgm:pt>
    <dgm:pt modelId="{E257635D-28BB-48F6-98EF-F975E958F4EE}" type="pres">
      <dgm:prSet presAssocID="{9A424286-B6BC-4439-B0BB-836EDD870155}" presName="theInnerList" presStyleCnt="0"/>
      <dgm:spPr/>
    </dgm:pt>
    <dgm:pt modelId="{5D8F3375-B89A-4003-BFCF-76A6EC80A107}" type="pres">
      <dgm:prSet presAssocID="{21867F9C-2D8B-4DA7-AAFC-8913F5E22408}" presName="childNode" presStyleLbl="node1" presStyleIdx="2" presStyleCnt="6" custScaleX="114105" custScaleY="339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AFCEC-6EA1-4196-A5CE-724BFD0B2A5A}" type="pres">
      <dgm:prSet presAssocID="{21867F9C-2D8B-4DA7-AAFC-8913F5E22408}" presName="aSpace2" presStyleCnt="0"/>
      <dgm:spPr/>
    </dgm:pt>
    <dgm:pt modelId="{CC1A8ECA-421C-466E-BE13-2A38D0001DA4}" type="pres">
      <dgm:prSet presAssocID="{429321CB-A6D6-4D80-A8EE-8810152372F7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9369D-AB08-4E52-991D-4842DEADB4A8}" type="pres">
      <dgm:prSet presAssocID="{9A424286-B6BC-4439-B0BB-836EDD870155}" presName="aSpace" presStyleCnt="0"/>
      <dgm:spPr/>
    </dgm:pt>
    <dgm:pt modelId="{1E86B710-4FA0-481B-AEF6-AAED4B1ED07F}" type="pres">
      <dgm:prSet presAssocID="{0A3ED33E-82BB-4EAD-BDCF-FF35B3ABA386}" presName="compNode" presStyleCnt="0"/>
      <dgm:spPr/>
    </dgm:pt>
    <dgm:pt modelId="{131EE3E6-A0A7-47B2-85B7-FC22354E03D8}" type="pres">
      <dgm:prSet presAssocID="{0A3ED33E-82BB-4EAD-BDCF-FF35B3ABA386}" presName="aNode" presStyleLbl="bgShp" presStyleIdx="2" presStyleCnt="3"/>
      <dgm:spPr/>
      <dgm:t>
        <a:bodyPr/>
        <a:lstStyle/>
        <a:p>
          <a:endParaRPr lang="en-US"/>
        </a:p>
      </dgm:t>
    </dgm:pt>
    <dgm:pt modelId="{D20BB132-8805-4477-854A-053C60A9521F}" type="pres">
      <dgm:prSet presAssocID="{0A3ED33E-82BB-4EAD-BDCF-FF35B3ABA386}" presName="textNode" presStyleLbl="bgShp" presStyleIdx="2" presStyleCnt="3"/>
      <dgm:spPr/>
      <dgm:t>
        <a:bodyPr/>
        <a:lstStyle/>
        <a:p>
          <a:endParaRPr lang="en-US"/>
        </a:p>
      </dgm:t>
    </dgm:pt>
    <dgm:pt modelId="{0716681E-BF2D-408F-8159-3732422EBE95}" type="pres">
      <dgm:prSet presAssocID="{0A3ED33E-82BB-4EAD-BDCF-FF35B3ABA386}" presName="compChildNode" presStyleCnt="0"/>
      <dgm:spPr/>
    </dgm:pt>
    <dgm:pt modelId="{50E82B60-37C3-4430-B637-C596CFDADC92}" type="pres">
      <dgm:prSet presAssocID="{0A3ED33E-82BB-4EAD-BDCF-FF35B3ABA386}" presName="theInnerList" presStyleCnt="0"/>
      <dgm:spPr/>
    </dgm:pt>
    <dgm:pt modelId="{DFE625F9-6E2B-46FB-93AC-CB2A5AF54A79}" type="pres">
      <dgm:prSet presAssocID="{D61D781F-A8F6-496D-9632-BB9A448629FB}" presName="childNode" presStyleLbl="node1" presStyleIdx="4" presStyleCnt="6" custScaleX="110475" custScaleY="3401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0E1C7-09FC-4C75-ACD0-EB47DE83EEAD}" type="pres">
      <dgm:prSet presAssocID="{D61D781F-A8F6-496D-9632-BB9A448629FB}" presName="aSpace2" presStyleCnt="0"/>
      <dgm:spPr/>
    </dgm:pt>
    <dgm:pt modelId="{B4B97DD3-CBCC-45AA-881D-8C8E441540EF}" type="pres">
      <dgm:prSet presAssocID="{436DD3AE-5BF9-4908-A475-B7239EB88D43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8660DB-B385-4A93-B547-6D4B68DCA0CE}" srcId="{DACB2E56-2735-4C04-967B-8AE202EB2849}" destId="{C101B922-2667-4219-BB2B-A77FCD89A40B}" srcOrd="0" destOrd="0" parTransId="{7AA9957A-4C4E-43EC-B88A-06266F00BEE6}" sibTransId="{4D806181-C22A-4A79-9A0A-1CD1B456B79D}"/>
    <dgm:cxn modelId="{C58091FA-CE74-4FD4-B98C-2BE8EB97EAED}" srcId="{9A424286-B6BC-4439-B0BB-836EDD870155}" destId="{21867F9C-2D8B-4DA7-AAFC-8913F5E22408}" srcOrd="0" destOrd="0" parTransId="{FD480768-0AA2-4D0A-8590-96AA8DC6DA64}" sibTransId="{3CD1F6AA-747A-4EAD-9DFD-EED1460C6D52}"/>
    <dgm:cxn modelId="{E34AF617-9292-49CC-81E0-9C9FE6D76BC2}" type="presOf" srcId="{D61D781F-A8F6-496D-9632-BB9A448629FB}" destId="{DFE625F9-6E2B-46FB-93AC-CB2A5AF54A79}" srcOrd="0" destOrd="0" presId="urn:microsoft.com/office/officeart/2005/8/layout/lProcess2"/>
    <dgm:cxn modelId="{8EE30072-7DEE-4D35-B9F8-55F887C3CDB7}" type="presOf" srcId="{21867F9C-2D8B-4DA7-AAFC-8913F5E22408}" destId="{5D8F3375-B89A-4003-BFCF-76A6EC80A107}" srcOrd="0" destOrd="0" presId="urn:microsoft.com/office/officeart/2005/8/layout/lProcess2"/>
    <dgm:cxn modelId="{08791189-8092-4A09-8F75-267571B0971E}" type="presOf" srcId="{C101B922-2667-4219-BB2B-A77FCD89A40B}" destId="{13D7F63A-AC4B-4652-AB2A-1F08B113530C}" srcOrd="0" destOrd="0" presId="urn:microsoft.com/office/officeart/2005/8/layout/lProcess2"/>
    <dgm:cxn modelId="{D6CA6D32-21DA-4637-AA90-C1981A2AC2E1}" type="presOf" srcId="{13D3B41E-5FAD-4A7F-925F-397C155B7462}" destId="{25F70457-FA38-492D-A9D9-A5881E40E58B}" srcOrd="0" destOrd="0" presId="urn:microsoft.com/office/officeart/2005/8/layout/lProcess2"/>
    <dgm:cxn modelId="{3EC9412A-8D91-4046-8C3C-2E09E642759D}" type="presOf" srcId="{0A3ED33E-82BB-4EAD-BDCF-FF35B3ABA386}" destId="{D20BB132-8805-4477-854A-053C60A9521F}" srcOrd="1" destOrd="0" presId="urn:microsoft.com/office/officeart/2005/8/layout/lProcess2"/>
    <dgm:cxn modelId="{ED83B793-3683-4481-8ED6-C461BB5F5E6B}" srcId="{9A424286-B6BC-4439-B0BB-836EDD870155}" destId="{429321CB-A6D6-4D80-A8EE-8810152372F7}" srcOrd="1" destOrd="0" parTransId="{761D0366-5872-42A4-A242-426A3F0C99E0}" sibTransId="{C22025FE-8407-4680-8814-BE32D129B43D}"/>
    <dgm:cxn modelId="{2AFD9FF9-1F41-4273-9AB9-E30B7C4D66F0}" type="presOf" srcId="{0A3ED33E-82BB-4EAD-BDCF-FF35B3ABA386}" destId="{131EE3E6-A0A7-47B2-85B7-FC22354E03D8}" srcOrd="0" destOrd="0" presId="urn:microsoft.com/office/officeart/2005/8/layout/lProcess2"/>
    <dgm:cxn modelId="{84F07462-D1F1-4B84-BA96-1CA9F10203E3}" srcId="{DACB2E56-2735-4C04-967B-8AE202EB2849}" destId="{9A424286-B6BC-4439-B0BB-836EDD870155}" srcOrd="1" destOrd="0" parTransId="{CBEA61F2-AA98-4A00-BD21-4F10DEFBB5D7}" sibTransId="{608B7793-37A8-4DE7-A859-83F6AAE686C5}"/>
    <dgm:cxn modelId="{EBABC399-81EE-44BB-B07C-EEEE7A6B5B6E}" srcId="{0A3ED33E-82BB-4EAD-BDCF-FF35B3ABA386}" destId="{D61D781F-A8F6-496D-9632-BB9A448629FB}" srcOrd="0" destOrd="0" parTransId="{FC88A2AD-DAD2-46EE-9B98-3E6CD5B43959}" sibTransId="{9A30498C-4318-45B5-BECC-12988AE8D112}"/>
    <dgm:cxn modelId="{6724CFB6-DD64-44B0-B191-6313A61CC7C9}" srcId="{DACB2E56-2735-4C04-967B-8AE202EB2849}" destId="{0A3ED33E-82BB-4EAD-BDCF-FF35B3ABA386}" srcOrd="2" destOrd="0" parTransId="{1A435F4B-B8C4-4E72-86C1-25BCEE7EDF5E}" sibTransId="{A1F4800E-71BB-4624-9CFA-5266A5C38885}"/>
    <dgm:cxn modelId="{112E9961-A3A0-43D7-BE20-FAD120364674}" type="presOf" srcId="{AA6441AA-1C1D-4C9B-8D51-4FAD87DD4BA0}" destId="{E0E92382-0227-4A4C-A99E-CF5D2D307902}" srcOrd="0" destOrd="0" presId="urn:microsoft.com/office/officeart/2005/8/layout/lProcess2"/>
    <dgm:cxn modelId="{2B1A02ED-2EB2-47C4-B6E2-FD3A972DDD86}" srcId="{0A3ED33E-82BB-4EAD-BDCF-FF35B3ABA386}" destId="{436DD3AE-5BF9-4908-A475-B7239EB88D43}" srcOrd="1" destOrd="0" parTransId="{4F37DD18-41E5-4348-8337-AAF978C4E9F6}" sibTransId="{5AA9279C-03A7-4C52-B387-6F3A522B7D97}"/>
    <dgm:cxn modelId="{25314EED-1131-4E97-8255-83942A720079}" srcId="{C101B922-2667-4219-BB2B-A77FCD89A40B}" destId="{13D3B41E-5FAD-4A7F-925F-397C155B7462}" srcOrd="1" destOrd="0" parTransId="{144E9FD8-8D12-4C24-8CD8-EA1EDFE8EE17}" sibTransId="{A49D96F1-6D0B-4FDE-9C59-BEAF1A18AD8F}"/>
    <dgm:cxn modelId="{3A54C65F-1819-4DC9-91C9-0EEEC66A718A}" type="presOf" srcId="{436DD3AE-5BF9-4908-A475-B7239EB88D43}" destId="{B4B97DD3-CBCC-45AA-881D-8C8E441540EF}" srcOrd="0" destOrd="0" presId="urn:microsoft.com/office/officeart/2005/8/layout/lProcess2"/>
    <dgm:cxn modelId="{3C7B4C20-5CD8-4AE5-9C85-43F40525A694}" type="presOf" srcId="{429321CB-A6D6-4D80-A8EE-8810152372F7}" destId="{CC1A8ECA-421C-466E-BE13-2A38D0001DA4}" srcOrd="0" destOrd="0" presId="urn:microsoft.com/office/officeart/2005/8/layout/lProcess2"/>
    <dgm:cxn modelId="{695CD59A-38F0-43D5-8E68-874493D8AFB9}" type="presOf" srcId="{9A424286-B6BC-4439-B0BB-836EDD870155}" destId="{2A77099D-B062-49C2-8977-CFA7BE104057}" srcOrd="1" destOrd="0" presId="urn:microsoft.com/office/officeart/2005/8/layout/lProcess2"/>
    <dgm:cxn modelId="{95BCA53A-7E74-4154-9264-855CFC268019}" type="presOf" srcId="{C101B922-2667-4219-BB2B-A77FCD89A40B}" destId="{7AA46715-A626-4B12-880E-306653A39C41}" srcOrd="1" destOrd="0" presId="urn:microsoft.com/office/officeart/2005/8/layout/lProcess2"/>
    <dgm:cxn modelId="{8AB03F92-F010-4C13-B1FA-513106D97BE2}" type="presOf" srcId="{DACB2E56-2735-4C04-967B-8AE202EB2849}" destId="{1348BB07-FE19-41F5-A194-A4C44005715E}" srcOrd="0" destOrd="0" presId="urn:microsoft.com/office/officeart/2005/8/layout/lProcess2"/>
    <dgm:cxn modelId="{0F09580B-6B61-4BEE-825E-BF9F1FE615FA}" type="presOf" srcId="{9A424286-B6BC-4439-B0BB-836EDD870155}" destId="{7D572783-F0FD-4975-B604-0AD4C9415DB6}" srcOrd="0" destOrd="0" presId="urn:microsoft.com/office/officeart/2005/8/layout/lProcess2"/>
    <dgm:cxn modelId="{B88234A7-482A-4DA8-856D-FF2F2D75D163}" srcId="{C101B922-2667-4219-BB2B-A77FCD89A40B}" destId="{AA6441AA-1C1D-4C9B-8D51-4FAD87DD4BA0}" srcOrd="0" destOrd="0" parTransId="{32B72547-CC21-472D-A88E-DD5D51555189}" sibTransId="{86D19F52-629E-4C09-9EAC-789AD229C49F}"/>
    <dgm:cxn modelId="{208AED6C-AE72-4FB7-AB07-03629D321634}" type="presParOf" srcId="{1348BB07-FE19-41F5-A194-A4C44005715E}" destId="{1B53D006-F735-4861-BE10-862A63C4A195}" srcOrd="0" destOrd="0" presId="urn:microsoft.com/office/officeart/2005/8/layout/lProcess2"/>
    <dgm:cxn modelId="{07DBE646-A06F-44DF-9CE2-D6D39C93F512}" type="presParOf" srcId="{1B53D006-F735-4861-BE10-862A63C4A195}" destId="{13D7F63A-AC4B-4652-AB2A-1F08B113530C}" srcOrd="0" destOrd="0" presId="urn:microsoft.com/office/officeart/2005/8/layout/lProcess2"/>
    <dgm:cxn modelId="{E28E7B46-1D2C-4FDF-9ADA-0134FE2A9F23}" type="presParOf" srcId="{1B53D006-F735-4861-BE10-862A63C4A195}" destId="{7AA46715-A626-4B12-880E-306653A39C41}" srcOrd="1" destOrd="0" presId="urn:microsoft.com/office/officeart/2005/8/layout/lProcess2"/>
    <dgm:cxn modelId="{8DFBF9A7-9955-41B2-8F9B-1BEA4CA9057C}" type="presParOf" srcId="{1B53D006-F735-4861-BE10-862A63C4A195}" destId="{DC924485-8E89-4A4F-A9C3-47A675FBFC06}" srcOrd="2" destOrd="0" presId="urn:microsoft.com/office/officeart/2005/8/layout/lProcess2"/>
    <dgm:cxn modelId="{0F7D20D8-5CF3-485A-9EEB-B4F03D291069}" type="presParOf" srcId="{DC924485-8E89-4A4F-A9C3-47A675FBFC06}" destId="{7F624D76-98D7-46EC-A845-5B6A7E3A7DEE}" srcOrd="0" destOrd="0" presId="urn:microsoft.com/office/officeart/2005/8/layout/lProcess2"/>
    <dgm:cxn modelId="{1CAB2D75-2A77-4833-B81F-DB2D878E425D}" type="presParOf" srcId="{7F624D76-98D7-46EC-A845-5B6A7E3A7DEE}" destId="{E0E92382-0227-4A4C-A99E-CF5D2D307902}" srcOrd="0" destOrd="0" presId="urn:microsoft.com/office/officeart/2005/8/layout/lProcess2"/>
    <dgm:cxn modelId="{BEFAB01D-D92D-4AAC-8F7E-281EB0D74CE0}" type="presParOf" srcId="{7F624D76-98D7-46EC-A845-5B6A7E3A7DEE}" destId="{5FAA09E8-748F-475B-A669-47A2CCDC9A86}" srcOrd="1" destOrd="0" presId="urn:microsoft.com/office/officeart/2005/8/layout/lProcess2"/>
    <dgm:cxn modelId="{9802C71B-7792-4F40-92CA-F9EB1AA77BD1}" type="presParOf" srcId="{7F624D76-98D7-46EC-A845-5B6A7E3A7DEE}" destId="{25F70457-FA38-492D-A9D9-A5881E40E58B}" srcOrd="2" destOrd="0" presId="urn:microsoft.com/office/officeart/2005/8/layout/lProcess2"/>
    <dgm:cxn modelId="{489CC98B-7869-4E8F-B5CC-7E268A2CF832}" type="presParOf" srcId="{1348BB07-FE19-41F5-A194-A4C44005715E}" destId="{7EA30F94-3C0B-4193-B9F6-1AA732ED88A6}" srcOrd="1" destOrd="0" presId="urn:microsoft.com/office/officeart/2005/8/layout/lProcess2"/>
    <dgm:cxn modelId="{ADCC1E2F-BFF5-4042-8630-3B80B16771F5}" type="presParOf" srcId="{1348BB07-FE19-41F5-A194-A4C44005715E}" destId="{AE8BF73E-B8B6-42C3-AC2E-B81F3579162D}" srcOrd="2" destOrd="0" presId="urn:microsoft.com/office/officeart/2005/8/layout/lProcess2"/>
    <dgm:cxn modelId="{BE868158-1FA7-40B2-B56F-FFA844BEF961}" type="presParOf" srcId="{AE8BF73E-B8B6-42C3-AC2E-B81F3579162D}" destId="{7D572783-F0FD-4975-B604-0AD4C9415DB6}" srcOrd="0" destOrd="0" presId="urn:microsoft.com/office/officeart/2005/8/layout/lProcess2"/>
    <dgm:cxn modelId="{1A10AB2D-7DCA-44E0-912A-17F7875451C7}" type="presParOf" srcId="{AE8BF73E-B8B6-42C3-AC2E-B81F3579162D}" destId="{2A77099D-B062-49C2-8977-CFA7BE104057}" srcOrd="1" destOrd="0" presId="urn:microsoft.com/office/officeart/2005/8/layout/lProcess2"/>
    <dgm:cxn modelId="{65AF5657-320D-4E8E-BA96-74700E30E915}" type="presParOf" srcId="{AE8BF73E-B8B6-42C3-AC2E-B81F3579162D}" destId="{BA389F69-ECAC-4CD5-B837-E0BB478DC60D}" srcOrd="2" destOrd="0" presId="urn:microsoft.com/office/officeart/2005/8/layout/lProcess2"/>
    <dgm:cxn modelId="{36F5105A-156D-421C-B824-DB8B46F66EB4}" type="presParOf" srcId="{BA389F69-ECAC-4CD5-B837-E0BB478DC60D}" destId="{E257635D-28BB-48F6-98EF-F975E958F4EE}" srcOrd="0" destOrd="0" presId="urn:microsoft.com/office/officeart/2005/8/layout/lProcess2"/>
    <dgm:cxn modelId="{32207DFF-7515-43D7-A51C-16FB735176FD}" type="presParOf" srcId="{E257635D-28BB-48F6-98EF-F975E958F4EE}" destId="{5D8F3375-B89A-4003-BFCF-76A6EC80A107}" srcOrd="0" destOrd="0" presId="urn:microsoft.com/office/officeart/2005/8/layout/lProcess2"/>
    <dgm:cxn modelId="{62BB5933-B2CD-4C41-A20E-58C0B3C18983}" type="presParOf" srcId="{E257635D-28BB-48F6-98EF-F975E958F4EE}" destId="{615AFCEC-6EA1-4196-A5CE-724BFD0B2A5A}" srcOrd="1" destOrd="0" presId="urn:microsoft.com/office/officeart/2005/8/layout/lProcess2"/>
    <dgm:cxn modelId="{C0828E27-BF2E-492C-A00A-69DC378C18BE}" type="presParOf" srcId="{E257635D-28BB-48F6-98EF-F975E958F4EE}" destId="{CC1A8ECA-421C-466E-BE13-2A38D0001DA4}" srcOrd="2" destOrd="0" presId="urn:microsoft.com/office/officeart/2005/8/layout/lProcess2"/>
    <dgm:cxn modelId="{E0CFF39D-BED3-44C4-9850-4C4C031B8C70}" type="presParOf" srcId="{1348BB07-FE19-41F5-A194-A4C44005715E}" destId="{3E99369D-AB08-4E52-991D-4842DEADB4A8}" srcOrd="3" destOrd="0" presId="urn:microsoft.com/office/officeart/2005/8/layout/lProcess2"/>
    <dgm:cxn modelId="{4206D111-51BE-4218-9D8E-54D8036511E9}" type="presParOf" srcId="{1348BB07-FE19-41F5-A194-A4C44005715E}" destId="{1E86B710-4FA0-481B-AEF6-AAED4B1ED07F}" srcOrd="4" destOrd="0" presId="urn:microsoft.com/office/officeart/2005/8/layout/lProcess2"/>
    <dgm:cxn modelId="{545E94F5-FDA4-4979-92E0-3F285F2172C4}" type="presParOf" srcId="{1E86B710-4FA0-481B-AEF6-AAED4B1ED07F}" destId="{131EE3E6-A0A7-47B2-85B7-FC22354E03D8}" srcOrd="0" destOrd="0" presId="urn:microsoft.com/office/officeart/2005/8/layout/lProcess2"/>
    <dgm:cxn modelId="{39F8D004-863D-4E04-80DD-3CE1B9813629}" type="presParOf" srcId="{1E86B710-4FA0-481B-AEF6-AAED4B1ED07F}" destId="{D20BB132-8805-4477-854A-053C60A9521F}" srcOrd="1" destOrd="0" presId="urn:microsoft.com/office/officeart/2005/8/layout/lProcess2"/>
    <dgm:cxn modelId="{F2250DC5-EB74-411A-9D38-BEC047478D3B}" type="presParOf" srcId="{1E86B710-4FA0-481B-AEF6-AAED4B1ED07F}" destId="{0716681E-BF2D-408F-8159-3732422EBE95}" srcOrd="2" destOrd="0" presId="urn:microsoft.com/office/officeart/2005/8/layout/lProcess2"/>
    <dgm:cxn modelId="{36EB7410-2542-429E-99D0-28A0AD4DAA1C}" type="presParOf" srcId="{0716681E-BF2D-408F-8159-3732422EBE95}" destId="{50E82B60-37C3-4430-B637-C596CFDADC92}" srcOrd="0" destOrd="0" presId="urn:microsoft.com/office/officeart/2005/8/layout/lProcess2"/>
    <dgm:cxn modelId="{907F0091-F3D8-419F-B219-4D5782B77CC7}" type="presParOf" srcId="{50E82B60-37C3-4430-B637-C596CFDADC92}" destId="{DFE625F9-6E2B-46FB-93AC-CB2A5AF54A79}" srcOrd="0" destOrd="0" presId="urn:microsoft.com/office/officeart/2005/8/layout/lProcess2"/>
    <dgm:cxn modelId="{EBB1B2CD-AD50-46ED-8749-4B8D507AB9DC}" type="presParOf" srcId="{50E82B60-37C3-4430-B637-C596CFDADC92}" destId="{9900E1C7-09FC-4C75-ACD0-EB47DE83EEAD}" srcOrd="1" destOrd="0" presId="urn:microsoft.com/office/officeart/2005/8/layout/lProcess2"/>
    <dgm:cxn modelId="{4EA6ECB6-4BFD-40C8-98ED-9B2C0927B1BA}" type="presParOf" srcId="{50E82B60-37C3-4430-B637-C596CFDADC92}" destId="{B4B97DD3-CBCC-45AA-881D-8C8E441540EF}" srcOrd="2" destOrd="0" presId="urn:microsoft.com/office/officeart/2005/8/layout/lProcess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BDD7857-9FD9-4B40-8DB3-2D437FC8104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F9A793-4B87-457F-91FC-E6C36112D4BF}">
      <dgm:prSet/>
      <dgm:spPr/>
      <dgm:t>
        <a:bodyPr/>
        <a:lstStyle/>
        <a:p>
          <a:pPr rtl="0"/>
          <a:r>
            <a:rPr lang="uk-UA" b="1" dirty="0" smtClean="0"/>
            <a:t>Функції конститутій зарубіжних країн</a:t>
          </a:r>
          <a:endParaRPr lang="en-US" b="1" dirty="0"/>
        </a:p>
      </dgm:t>
    </dgm:pt>
    <dgm:pt modelId="{72A20CD4-E15A-40CF-9288-4D0CF007CB43}" type="parTrans" cxnId="{2BC44C78-AE3A-4E79-B6FE-CF68316EB52F}">
      <dgm:prSet/>
      <dgm:spPr/>
      <dgm:t>
        <a:bodyPr/>
        <a:lstStyle/>
        <a:p>
          <a:endParaRPr lang="en-US"/>
        </a:p>
      </dgm:t>
    </dgm:pt>
    <dgm:pt modelId="{84EFE3F5-E9B0-4DD4-AFF9-6C86BF232F43}" type="sibTrans" cxnId="{2BC44C78-AE3A-4E79-B6FE-CF68316EB52F}">
      <dgm:prSet/>
      <dgm:spPr/>
      <dgm:t>
        <a:bodyPr/>
        <a:lstStyle/>
        <a:p>
          <a:endParaRPr lang="en-US"/>
        </a:p>
      </dgm:t>
    </dgm:pt>
    <dgm:pt modelId="{71764743-6B1F-4A0B-9495-362CD060C155}" type="pres">
      <dgm:prSet presAssocID="{DBDD7857-9FD9-4B40-8DB3-2D437FC8104F}" presName="diagram" presStyleCnt="0">
        <dgm:presLayoutVars>
          <dgm:dir/>
          <dgm:resizeHandles val="exact"/>
        </dgm:presLayoutVars>
      </dgm:prSet>
      <dgm:spPr/>
    </dgm:pt>
    <dgm:pt modelId="{5AC12B62-93ED-4739-814E-5333400BA90D}" type="pres">
      <dgm:prSet presAssocID="{82F9A793-4B87-457F-91FC-E6C36112D4BF}" presName="node" presStyleLbl="node1" presStyleIdx="0" presStyleCnt="1" custScaleY="114506">
        <dgm:presLayoutVars>
          <dgm:bulletEnabled val="1"/>
        </dgm:presLayoutVars>
      </dgm:prSet>
      <dgm:spPr/>
    </dgm:pt>
  </dgm:ptLst>
  <dgm:cxnLst>
    <dgm:cxn modelId="{8D7A70BE-A06A-4947-A769-7096B671A7F7}" type="presOf" srcId="{DBDD7857-9FD9-4B40-8DB3-2D437FC8104F}" destId="{71764743-6B1F-4A0B-9495-362CD060C155}" srcOrd="0" destOrd="0" presId="urn:microsoft.com/office/officeart/2005/8/layout/default"/>
    <dgm:cxn modelId="{2BC44C78-AE3A-4E79-B6FE-CF68316EB52F}" srcId="{DBDD7857-9FD9-4B40-8DB3-2D437FC8104F}" destId="{82F9A793-4B87-457F-91FC-E6C36112D4BF}" srcOrd="0" destOrd="0" parTransId="{72A20CD4-E15A-40CF-9288-4D0CF007CB43}" sibTransId="{84EFE3F5-E9B0-4DD4-AFF9-6C86BF232F43}"/>
    <dgm:cxn modelId="{E39C903C-BC12-4C9F-B6F8-F67D7F0AE727}" type="presOf" srcId="{82F9A793-4B87-457F-91FC-E6C36112D4BF}" destId="{5AC12B62-93ED-4739-814E-5333400BA90D}" srcOrd="0" destOrd="0" presId="urn:microsoft.com/office/officeart/2005/8/layout/default"/>
    <dgm:cxn modelId="{5EBDAE55-9A1E-48BC-AC8A-75765C8DBD3B}" type="presParOf" srcId="{71764743-6B1F-4A0B-9495-362CD060C155}" destId="{5AC12B62-93ED-4739-814E-5333400BA90D}" srcOrd="0" destOrd="0" presId="urn:microsoft.com/office/officeart/2005/8/layout/default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6D692DD-C6D9-4783-ADC9-E29B46A31B5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77E1A7-1C5B-4DD9-92E5-1F01EADFB171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uk-UA" sz="3600" b="1" dirty="0" smtClean="0"/>
            <a:t>Функції конституцій у зарубіжних країнах</a:t>
          </a:r>
          <a:endParaRPr lang="en-US" sz="3600" b="1" dirty="0"/>
        </a:p>
      </dgm:t>
    </dgm:pt>
    <dgm:pt modelId="{34DFC24B-5599-4752-9655-310E7A67A651}" type="parTrans" cxnId="{1A05DC80-5285-4ACB-A8AF-2B0F20AC1494}">
      <dgm:prSet/>
      <dgm:spPr/>
      <dgm:t>
        <a:bodyPr/>
        <a:lstStyle/>
        <a:p>
          <a:endParaRPr lang="en-US"/>
        </a:p>
      </dgm:t>
    </dgm:pt>
    <dgm:pt modelId="{9E4F1DF1-900E-45D7-9CC9-625178C5D332}" type="sibTrans" cxnId="{1A05DC80-5285-4ACB-A8AF-2B0F20AC1494}">
      <dgm:prSet/>
      <dgm:spPr/>
      <dgm:t>
        <a:bodyPr/>
        <a:lstStyle/>
        <a:p>
          <a:endParaRPr lang="en-US"/>
        </a:p>
      </dgm:t>
    </dgm:pt>
    <dgm:pt modelId="{9B6581F6-C389-49B1-8BF0-811A1BDC5A36}" type="pres">
      <dgm:prSet presAssocID="{B6D692DD-C6D9-4783-ADC9-E29B46A31B56}" presName="diagram" presStyleCnt="0">
        <dgm:presLayoutVars>
          <dgm:dir/>
          <dgm:resizeHandles val="exact"/>
        </dgm:presLayoutVars>
      </dgm:prSet>
      <dgm:spPr/>
    </dgm:pt>
    <dgm:pt modelId="{A35DF6A0-093F-45D6-B5AC-ABC995C58B84}" type="pres">
      <dgm:prSet presAssocID="{0477E1A7-1C5B-4DD9-92E5-1F01EADFB171}" presName="node" presStyleLbl="node1" presStyleIdx="0" presStyleCnt="1" custScaleX="391925" custLinFactNeighborX="-8325" custLinFactNeighborY="-4062">
        <dgm:presLayoutVars>
          <dgm:bulletEnabled val="1"/>
        </dgm:presLayoutVars>
      </dgm:prSet>
      <dgm:spPr/>
    </dgm:pt>
  </dgm:ptLst>
  <dgm:cxnLst>
    <dgm:cxn modelId="{DAAD26D7-EEB3-486B-8474-05DC0F7D7183}" type="presOf" srcId="{0477E1A7-1C5B-4DD9-92E5-1F01EADFB171}" destId="{A35DF6A0-093F-45D6-B5AC-ABC995C58B84}" srcOrd="0" destOrd="0" presId="urn:microsoft.com/office/officeart/2005/8/layout/default"/>
    <dgm:cxn modelId="{1A05DC80-5285-4ACB-A8AF-2B0F20AC1494}" srcId="{B6D692DD-C6D9-4783-ADC9-E29B46A31B56}" destId="{0477E1A7-1C5B-4DD9-92E5-1F01EADFB171}" srcOrd="0" destOrd="0" parTransId="{34DFC24B-5599-4752-9655-310E7A67A651}" sibTransId="{9E4F1DF1-900E-45D7-9CC9-625178C5D332}"/>
    <dgm:cxn modelId="{9A2652A4-B0A5-4E80-8C18-75369FDCB0D0}" type="presOf" srcId="{B6D692DD-C6D9-4783-ADC9-E29B46A31B56}" destId="{9B6581F6-C389-49B1-8BF0-811A1BDC5A36}" srcOrd="0" destOrd="0" presId="urn:microsoft.com/office/officeart/2005/8/layout/default"/>
    <dgm:cxn modelId="{D613124C-BC78-4920-BE08-F9D6FFF16E2A}" type="presParOf" srcId="{9B6581F6-C389-49B1-8BF0-811A1BDC5A36}" destId="{A35DF6A0-093F-45D6-B5AC-ABC995C58B84}" srcOrd="0" destOrd="0" presId="urn:microsoft.com/office/officeart/2005/8/layout/default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419809-88F6-4A01-A98F-E661BE7AF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9EC216-842F-4E7B-B18B-05465036C95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400" b="1" u="sng" dirty="0" smtClean="0"/>
            <a:t>Ідеологічна</a:t>
          </a:r>
          <a:r>
            <a:rPr lang="uk-UA" sz="2000" b="1" u="sng" dirty="0" smtClean="0"/>
            <a:t>:</a:t>
          </a:r>
          <a:r>
            <a:rPr lang="uk-UA" sz="2000" b="1" dirty="0" smtClean="0"/>
            <a:t> </a:t>
          </a:r>
        </a:p>
        <a:p>
          <a:pPr rtl="0"/>
          <a:r>
            <a:rPr lang="uk-UA" sz="2000" dirty="0" smtClean="0"/>
            <a:t>Конституція закріплює систему цінностей на яких побудована відповідна державна формація</a:t>
          </a:r>
          <a:endParaRPr lang="en-US" sz="2000" dirty="0"/>
        </a:p>
      </dgm:t>
    </dgm:pt>
    <dgm:pt modelId="{D3E2A03B-D7F6-4425-A58C-32760F981087}" type="parTrans" cxnId="{243A3E85-9BCD-4567-BCAB-897343D87E1E}">
      <dgm:prSet/>
      <dgm:spPr/>
      <dgm:t>
        <a:bodyPr/>
        <a:lstStyle/>
        <a:p>
          <a:endParaRPr lang="en-US"/>
        </a:p>
      </dgm:t>
    </dgm:pt>
    <dgm:pt modelId="{C086785C-F85C-4C9F-9BC8-A7F66A236E11}" type="sibTrans" cxnId="{243A3E85-9BCD-4567-BCAB-897343D87E1E}">
      <dgm:prSet/>
      <dgm:spPr/>
      <dgm:t>
        <a:bodyPr/>
        <a:lstStyle/>
        <a:p>
          <a:endParaRPr lang="en-US"/>
        </a:p>
      </dgm:t>
    </dgm:pt>
    <dgm:pt modelId="{34B96E2A-2B24-4619-91D4-0314629F3D25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400" b="1" u="sng" dirty="0" smtClean="0"/>
            <a:t>Економічна</a:t>
          </a:r>
          <a:r>
            <a:rPr lang="uk-UA" sz="2000" b="1" u="sng" dirty="0" smtClean="0"/>
            <a:t>:</a:t>
          </a:r>
          <a:r>
            <a:rPr lang="uk-UA" sz="2000" dirty="0" smtClean="0"/>
            <a:t> </a:t>
          </a:r>
        </a:p>
        <a:p>
          <a:pPr rtl="0"/>
          <a:r>
            <a:rPr lang="uk-UA" sz="2000" dirty="0" smtClean="0"/>
            <a:t>Конституція закріплює форми власності, принципи господарювання</a:t>
          </a:r>
          <a:endParaRPr lang="en-US" sz="2000" dirty="0"/>
        </a:p>
      </dgm:t>
    </dgm:pt>
    <dgm:pt modelId="{CEF799F1-5CF9-4D7D-AA0C-A6929DEF56C4}" type="parTrans" cxnId="{D669F1E9-A6C0-4253-9FB7-8B00AB091E97}">
      <dgm:prSet/>
      <dgm:spPr/>
      <dgm:t>
        <a:bodyPr/>
        <a:lstStyle/>
        <a:p>
          <a:endParaRPr lang="en-US"/>
        </a:p>
      </dgm:t>
    </dgm:pt>
    <dgm:pt modelId="{54BCA967-9795-482E-9D65-7660FDDF3BC6}" type="sibTrans" cxnId="{D669F1E9-A6C0-4253-9FB7-8B00AB091E97}">
      <dgm:prSet/>
      <dgm:spPr/>
      <dgm:t>
        <a:bodyPr/>
        <a:lstStyle/>
        <a:p>
          <a:endParaRPr lang="en-US"/>
        </a:p>
      </dgm:t>
    </dgm:pt>
    <dgm:pt modelId="{D022CFBF-4DB1-43BC-A008-896C1A5F3D1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400" b="1" u="sng" dirty="0" smtClean="0"/>
            <a:t>Політична</a:t>
          </a:r>
          <a:r>
            <a:rPr lang="uk-UA" sz="2000" b="1" u="sng" dirty="0" smtClean="0"/>
            <a:t>: </a:t>
          </a:r>
        </a:p>
        <a:p>
          <a:pPr rtl="0"/>
          <a:r>
            <a:rPr lang="uk-UA" sz="2000" dirty="0" smtClean="0"/>
            <a:t>Конституція є “ставкою” у політичній грі</a:t>
          </a:r>
          <a:endParaRPr lang="en-US" sz="2000" dirty="0"/>
        </a:p>
      </dgm:t>
    </dgm:pt>
    <dgm:pt modelId="{BE9486C1-C0FF-4576-A154-5F332CEAF490}" type="parTrans" cxnId="{09AE33D1-2454-4A0E-B8A7-418D0C5242E1}">
      <dgm:prSet/>
      <dgm:spPr/>
      <dgm:t>
        <a:bodyPr/>
        <a:lstStyle/>
        <a:p>
          <a:endParaRPr lang="en-US"/>
        </a:p>
      </dgm:t>
    </dgm:pt>
    <dgm:pt modelId="{122541E5-604C-4EC4-B42E-94466BBD74C0}" type="sibTrans" cxnId="{09AE33D1-2454-4A0E-B8A7-418D0C5242E1}">
      <dgm:prSet/>
      <dgm:spPr/>
      <dgm:t>
        <a:bodyPr/>
        <a:lstStyle/>
        <a:p>
          <a:endParaRPr lang="en-US"/>
        </a:p>
      </dgm:t>
    </dgm:pt>
    <dgm:pt modelId="{C3726911-5826-48E5-B876-81F07C914BD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400" b="1" u="sng" dirty="0" smtClean="0"/>
            <a:t>Зовнішньополітична</a:t>
          </a:r>
          <a:r>
            <a:rPr lang="uk-UA" sz="2000" b="1" u="sng" dirty="0" smtClean="0"/>
            <a:t>: </a:t>
          </a:r>
        </a:p>
        <a:p>
          <a:pPr rtl="0"/>
          <a:r>
            <a:rPr lang="uk-UA" sz="2000" dirty="0" smtClean="0"/>
            <a:t>Конституція визначає засади зовнішньої політики держави, служить засобом ідентифікації держави на міжнародній арені</a:t>
          </a:r>
          <a:endParaRPr lang="en-US" sz="2000" dirty="0"/>
        </a:p>
      </dgm:t>
    </dgm:pt>
    <dgm:pt modelId="{586F6036-8F75-4D03-A27A-900CC3E46DD1}" type="parTrans" cxnId="{FECE9FCA-FF44-454F-B384-B6E8769DB262}">
      <dgm:prSet/>
      <dgm:spPr/>
      <dgm:t>
        <a:bodyPr/>
        <a:lstStyle/>
        <a:p>
          <a:endParaRPr lang="en-US"/>
        </a:p>
      </dgm:t>
    </dgm:pt>
    <dgm:pt modelId="{48F3FDAB-FFFC-4A04-A9B5-62553E518EAE}" type="sibTrans" cxnId="{FECE9FCA-FF44-454F-B384-B6E8769DB262}">
      <dgm:prSet/>
      <dgm:spPr/>
      <dgm:t>
        <a:bodyPr/>
        <a:lstStyle/>
        <a:p>
          <a:endParaRPr lang="en-US"/>
        </a:p>
      </dgm:t>
    </dgm:pt>
    <dgm:pt modelId="{1D761CCE-3325-42ED-B89E-90EBCF7D25AE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800" b="1" u="sng" dirty="0" smtClean="0"/>
            <a:t>Юридична: </a:t>
          </a:r>
        </a:p>
        <a:p>
          <a:pPr rtl="0"/>
          <a:r>
            <a:rPr lang="uk-UA" sz="2000" dirty="0" smtClean="0"/>
            <a:t>Конституція є найавторитетнішим джерелом права у державі.</a:t>
          </a:r>
        </a:p>
        <a:p>
          <a:pPr rtl="0"/>
          <a:r>
            <a:rPr lang="uk-UA" sz="2000" dirty="0" smtClean="0"/>
            <a:t>(функція характерна виключно для нормативних конституцій)</a:t>
          </a:r>
          <a:endParaRPr lang="en-US" sz="2000" dirty="0"/>
        </a:p>
      </dgm:t>
    </dgm:pt>
    <dgm:pt modelId="{87099333-316E-41C6-A406-E1326BE03BBA}" type="parTrans" cxnId="{6BC85BD6-5496-4CC3-91C0-42C13058DAE7}">
      <dgm:prSet/>
      <dgm:spPr/>
      <dgm:t>
        <a:bodyPr/>
        <a:lstStyle/>
        <a:p>
          <a:endParaRPr lang="en-US"/>
        </a:p>
      </dgm:t>
    </dgm:pt>
    <dgm:pt modelId="{069E9759-064D-4D13-9BF2-8C8604F6EF7A}" type="sibTrans" cxnId="{6BC85BD6-5496-4CC3-91C0-42C13058DAE7}">
      <dgm:prSet/>
      <dgm:spPr/>
      <dgm:t>
        <a:bodyPr/>
        <a:lstStyle/>
        <a:p>
          <a:endParaRPr lang="en-US"/>
        </a:p>
      </dgm:t>
    </dgm:pt>
    <dgm:pt modelId="{40A74381-5D90-4BB5-9793-8AD5700FDA5E}" type="pres">
      <dgm:prSet presAssocID="{59419809-88F6-4A01-A98F-E661BE7AF3F2}" presName="diagram" presStyleCnt="0">
        <dgm:presLayoutVars>
          <dgm:dir/>
          <dgm:resizeHandles val="exact"/>
        </dgm:presLayoutVars>
      </dgm:prSet>
      <dgm:spPr/>
    </dgm:pt>
    <dgm:pt modelId="{EB751347-66E3-4566-88E9-DB44092B4939}" type="pres">
      <dgm:prSet presAssocID="{A49EC216-842F-4E7B-B18B-05465036C953}" presName="node" presStyleLbl="node1" presStyleIdx="0" presStyleCnt="5" custScaleX="148364">
        <dgm:presLayoutVars>
          <dgm:bulletEnabled val="1"/>
        </dgm:presLayoutVars>
      </dgm:prSet>
      <dgm:spPr/>
    </dgm:pt>
    <dgm:pt modelId="{52B426A6-7D37-4143-8705-97A83B1251B4}" type="pres">
      <dgm:prSet presAssocID="{C086785C-F85C-4C9F-9BC8-A7F66A236E11}" presName="sibTrans" presStyleCnt="0"/>
      <dgm:spPr/>
    </dgm:pt>
    <dgm:pt modelId="{DDAB4BA3-5095-41BC-839E-201BAC80038E}" type="pres">
      <dgm:prSet presAssocID="{34B96E2A-2B24-4619-91D4-0314629F3D25}" presName="node" presStyleLbl="node1" presStyleIdx="1" presStyleCnt="5" custScaleX="148003">
        <dgm:presLayoutVars>
          <dgm:bulletEnabled val="1"/>
        </dgm:presLayoutVars>
      </dgm:prSet>
      <dgm:spPr/>
    </dgm:pt>
    <dgm:pt modelId="{410DDA9C-F14D-470D-AEEF-14DB10ACB203}" type="pres">
      <dgm:prSet presAssocID="{54BCA967-9795-482E-9D65-7660FDDF3BC6}" presName="sibTrans" presStyleCnt="0"/>
      <dgm:spPr/>
    </dgm:pt>
    <dgm:pt modelId="{C81EF2CE-655E-4D2F-B030-D694532B44B4}" type="pres">
      <dgm:prSet presAssocID="{D022CFBF-4DB1-43BC-A008-896C1A5F3D16}" presName="node" presStyleLbl="node1" presStyleIdx="2" presStyleCnt="5" custScaleX="145191">
        <dgm:presLayoutVars>
          <dgm:bulletEnabled val="1"/>
        </dgm:presLayoutVars>
      </dgm:prSet>
      <dgm:spPr/>
    </dgm:pt>
    <dgm:pt modelId="{8BF2215D-A651-4230-B63B-79B1B292CE0E}" type="pres">
      <dgm:prSet presAssocID="{122541E5-604C-4EC4-B42E-94466BBD74C0}" presName="sibTrans" presStyleCnt="0"/>
      <dgm:spPr/>
    </dgm:pt>
    <dgm:pt modelId="{927ECA10-2688-402A-875E-D560AA3261CB}" type="pres">
      <dgm:prSet presAssocID="{C3726911-5826-48E5-B876-81F07C914BD3}" presName="node" presStyleLbl="node1" presStyleIdx="3" presStyleCnt="5" custScaleX="147905" custLinFactNeighborX="2999" custLinFactNeighborY="22">
        <dgm:presLayoutVars>
          <dgm:bulletEnabled val="1"/>
        </dgm:presLayoutVars>
      </dgm:prSet>
      <dgm:spPr/>
    </dgm:pt>
    <dgm:pt modelId="{CB6537AA-AADF-400E-9C00-7D31C1FAD244}" type="pres">
      <dgm:prSet presAssocID="{48F3FDAB-FFFC-4A04-A9B5-62553E518EAE}" presName="sibTrans" presStyleCnt="0"/>
      <dgm:spPr/>
    </dgm:pt>
    <dgm:pt modelId="{AD09CA4E-BBDA-4E47-9F98-090CC710B1B9}" type="pres">
      <dgm:prSet presAssocID="{1D761CCE-3325-42ED-B89E-90EBCF7D25AE}" presName="node" presStyleLbl="node1" presStyleIdx="4" presStyleCnt="5" custScaleX="299150">
        <dgm:presLayoutVars>
          <dgm:bulletEnabled val="1"/>
        </dgm:presLayoutVars>
      </dgm:prSet>
      <dgm:spPr/>
    </dgm:pt>
  </dgm:ptLst>
  <dgm:cxnLst>
    <dgm:cxn modelId="{6BC85BD6-5496-4CC3-91C0-42C13058DAE7}" srcId="{59419809-88F6-4A01-A98F-E661BE7AF3F2}" destId="{1D761CCE-3325-42ED-B89E-90EBCF7D25AE}" srcOrd="4" destOrd="0" parTransId="{87099333-316E-41C6-A406-E1326BE03BBA}" sibTransId="{069E9759-064D-4D13-9BF2-8C8604F6EF7A}"/>
    <dgm:cxn modelId="{91EDE1B6-6ABB-434C-B9C2-145B68543C04}" type="presOf" srcId="{D022CFBF-4DB1-43BC-A008-896C1A5F3D16}" destId="{C81EF2CE-655E-4D2F-B030-D694532B44B4}" srcOrd="0" destOrd="0" presId="urn:microsoft.com/office/officeart/2005/8/layout/default"/>
    <dgm:cxn modelId="{7237584E-95FB-4E5C-974D-65E972046B5D}" type="presOf" srcId="{1D761CCE-3325-42ED-B89E-90EBCF7D25AE}" destId="{AD09CA4E-BBDA-4E47-9F98-090CC710B1B9}" srcOrd="0" destOrd="0" presId="urn:microsoft.com/office/officeart/2005/8/layout/default"/>
    <dgm:cxn modelId="{FECE9FCA-FF44-454F-B384-B6E8769DB262}" srcId="{59419809-88F6-4A01-A98F-E661BE7AF3F2}" destId="{C3726911-5826-48E5-B876-81F07C914BD3}" srcOrd="3" destOrd="0" parTransId="{586F6036-8F75-4D03-A27A-900CC3E46DD1}" sibTransId="{48F3FDAB-FFFC-4A04-A9B5-62553E518EAE}"/>
    <dgm:cxn modelId="{09AE33D1-2454-4A0E-B8A7-418D0C5242E1}" srcId="{59419809-88F6-4A01-A98F-E661BE7AF3F2}" destId="{D022CFBF-4DB1-43BC-A008-896C1A5F3D16}" srcOrd="2" destOrd="0" parTransId="{BE9486C1-C0FF-4576-A154-5F332CEAF490}" sibTransId="{122541E5-604C-4EC4-B42E-94466BBD74C0}"/>
    <dgm:cxn modelId="{710C403F-D4EB-4380-8557-EBCD41D9B20B}" type="presOf" srcId="{A49EC216-842F-4E7B-B18B-05465036C953}" destId="{EB751347-66E3-4566-88E9-DB44092B4939}" srcOrd="0" destOrd="0" presId="urn:microsoft.com/office/officeart/2005/8/layout/default"/>
    <dgm:cxn modelId="{E40CE2E0-FDD2-4452-8188-F08BB8CCAEB0}" type="presOf" srcId="{59419809-88F6-4A01-A98F-E661BE7AF3F2}" destId="{40A74381-5D90-4BB5-9793-8AD5700FDA5E}" srcOrd="0" destOrd="0" presId="urn:microsoft.com/office/officeart/2005/8/layout/default"/>
    <dgm:cxn modelId="{8C07C3FF-6411-4AAA-983F-92A9F14970FC}" type="presOf" srcId="{34B96E2A-2B24-4619-91D4-0314629F3D25}" destId="{DDAB4BA3-5095-41BC-839E-201BAC80038E}" srcOrd="0" destOrd="0" presId="urn:microsoft.com/office/officeart/2005/8/layout/default"/>
    <dgm:cxn modelId="{243A3E85-9BCD-4567-BCAB-897343D87E1E}" srcId="{59419809-88F6-4A01-A98F-E661BE7AF3F2}" destId="{A49EC216-842F-4E7B-B18B-05465036C953}" srcOrd="0" destOrd="0" parTransId="{D3E2A03B-D7F6-4425-A58C-32760F981087}" sibTransId="{C086785C-F85C-4C9F-9BC8-A7F66A236E11}"/>
    <dgm:cxn modelId="{D669F1E9-A6C0-4253-9FB7-8B00AB091E97}" srcId="{59419809-88F6-4A01-A98F-E661BE7AF3F2}" destId="{34B96E2A-2B24-4619-91D4-0314629F3D25}" srcOrd="1" destOrd="0" parTransId="{CEF799F1-5CF9-4D7D-AA0C-A6929DEF56C4}" sibTransId="{54BCA967-9795-482E-9D65-7660FDDF3BC6}"/>
    <dgm:cxn modelId="{24015DEA-BB0E-4D16-9AD2-995C2B747C2A}" type="presOf" srcId="{C3726911-5826-48E5-B876-81F07C914BD3}" destId="{927ECA10-2688-402A-875E-D560AA3261CB}" srcOrd="0" destOrd="0" presId="urn:microsoft.com/office/officeart/2005/8/layout/default"/>
    <dgm:cxn modelId="{87697397-43A0-4258-8E07-04BBD1A6DB57}" type="presParOf" srcId="{40A74381-5D90-4BB5-9793-8AD5700FDA5E}" destId="{EB751347-66E3-4566-88E9-DB44092B4939}" srcOrd="0" destOrd="0" presId="urn:microsoft.com/office/officeart/2005/8/layout/default"/>
    <dgm:cxn modelId="{02C74CAD-B6D8-43DA-ADF9-134072C5C855}" type="presParOf" srcId="{40A74381-5D90-4BB5-9793-8AD5700FDA5E}" destId="{52B426A6-7D37-4143-8705-97A83B1251B4}" srcOrd="1" destOrd="0" presId="urn:microsoft.com/office/officeart/2005/8/layout/default"/>
    <dgm:cxn modelId="{A46053F3-478E-4FC7-90EB-36C7E929CC8F}" type="presParOf" srcId="{40A74381-5D90-4BB5-9793-8AD5700FDA5E}" destId="{DDAB4BA3-5095-41BC-839E-201BAC80038E}" srcOrd="2" destOrd="0" presId="urn:microsoft.com/office/officeart/2005/8/layout/default"/>
    <dgm:cxn modelId="{BE50514E-847E-4491-9323-3DE7C09C5DD4}" type="presParOf" srcId="{40A74381-5D90-4BB5-9793-8AD5700FDA5E}" destId="{410DDA9C-F14D-470D-AEEF-14DB10ACB203}" srcOrd="3" destOrd="0" presId="urn:microsoft.com/office/officeart/2005/8/layout/default"/>
    <dgm:cxn modelId="{028836F6-FD77-4A79-8FDF-4052859F8ADD}" type="presParOf" srcId="{40A74381-5D90-4BB5-9793-8AD5700FDA5E}" destId="{C81EF2CE-655E-4D2F-B030-D694532B44B4}" srcOrd="4" destOrd="0" presId="urn:microsoft.com/office/officeart/2005/8/layout/default"/>
    <dgm:cxn modelId="{269F4F2D-585F-40B0-98D8-90EEC905DC63}" type="presParOf" srcId="{40A74381-5D90-4BB5-9793-8AD5700FDA5E}" destId="{8BF2215D-A651-4230-B63B-79B1B292CE0E}" srcOrd="5" destOrd="0" presId="urn:microsoft.com/office/officeart/2005/8/layout/default"/>
    <dgm:cxn modelId="{1F88C553-DFED-43A1-94A8-AE230918B3A9}" type="presParOf" srcId="{40A74381-5D90-4BB5-9793-8AD5700FDA5E}" destId="{927ECA10-2688-402A-875E-D560AA3261CB}" srcOrd="6" destOrd="0" presId="urn:microsoft.com/office/officeart/2005/8/layout/default"/>
    <dgm:cxn modelId="{029B4029-9E02-4701-8561-D7355FD4D435}" type="presParOf" srcId="{40A74381-5D90-4BB5-9793-8AD5700FDA5E}" destId="{CB6537AA-AADF-400E-9C00-7D31C1FAD244}" srcOrd="7" destOrd="0" presId="urn:microsoft.com/office/officeart/2005/8/layout/default"/>
    <dgm:cxn modelId="{02EB6EE7-0337-434F-8A16-D327314DA85E}" type="presParOf" srcId="{40A74381-5D90-4BB5-9793-8AD5700FDA5E}" destId="{AD09CA4E-BBDA-4E47-9F98-090CC710B1B9}" srcOrd="8" destOrd="0" presId="urn:microsoft.com/office/officeart/2005/8/layout/default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1ED448C-357E-4D3C-82E4-956E9BD8A2C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CCA9E4-9AC0-4CE4-83D5-32DFC282E505}">
      <dgm:prSet/>
      <dgm:spPr/>
      <dgm:t>
        <a:bodyPr/>
        <a:lstStyle/>
        <a:p>
          <a:pPr rtl="0"/>
          <a:r>
            <a:rPr lang="uk-UA" b="1" dirty="0" smtClean="0"/>
            <a:t>Юридичні властивості конституції</a:t>
          </a:r>
          <a:endParaRPr lang="en-US" b="1" dirty="0"/>
        </a:p>
      </dgm:t>
    </dgm:pt>
    <dgm:pt modelId="{11CDA51A-A1C3-403D-B40B-294C3C6880DC}" type="parTrans" cxnId="{29FD7DC8-FD89-4572-8FEC-323508590848}">
      <dgm:prSet/>
      <dgm:spPr/>
      <dgm:t>
        <a:bodyPr/>
        <a:lstStyle/>
        <a:p>
          <a:endParaRPr lang="en-US"/>
        </a:p>
      </dgm:t>
    </dgm:pt>
    <dgm:pt modelId="{9270FE22-0137-4C04-A894-2E0B282E4B5E}" type="sibTrans" cxnId="{29FD7DC8-FD89-4572-8FEC-323508590848}">
      <dgm:prSet/>
      <dgm:spPr/>
      <dgm:t>
        <a:bodyPr/>
        <a:lstStyle/>
        <a:p>
          <a:endParaRPr lang="en-US"/>
        </a:p>
      </dgm:t>
    </dgm:pt>
    <dgm:pt modelId="{AC8D2B49-3F56-4DF2-97A0-1DA8CFDFE0E9}" type="pres">
      <dgm:prSet presAssocID="{F1ED448C-357E-4D3C-82E4-956E9BD8A2C5}" presName="diagram" presStyleCnt="0">
        <dgm:presLayoutVars>
          <dgm:dir/>
          <dgm:resizeHandles val="exact"/>
        </dgm:presLayoutVars>
      </dgm:prSet>
      <dgm:spPr/>
    </dgm:pt>
    <dgm:pt modelId="{452E6423-7EF5-4D84-9CA4-942CC21E46B1}" type="pres">
      <dgm:prSet presAssocID="{C1CCA9E4-9AC0-4CE4-83D5-32DFC282E505}" presName="node" presStyleLbl="node1" presStyleIdx="0" presStyleCnt="1" custScaleX="409191">
        <dgm:presLayoutVars>
          <dgm:bulletEnabled val="1"/>
        </dgm:presLayoutVars>
      </dgm:prSet>
      <dgm:spPr/>
    </dgm:pt>
  </dgm:ptLst>
  <dgm:cxnLst>
    <dgm:cxn modelId="{29FD7DC8-FD89-4572-8FEC-323508590848}" srcId="{F1ED448C-357E-4D3C-82E4-956E9BD8A2C5}" destId="{C1CCA9E4-9AC0-4CE4-83D5-32DFC282E505}" srcOrd="0" destOrd="0" parTransId="{11CDA51A-A1C3-403D-B40B-294C3C6880DC}" sibTransId="{9270FE22-0137-4C04-A894-2E0B282E4B5E}"/>
    <dgm:cxn modelId="{C4D6661D-E83B-41A6-AAE8-BE45BDB98F76}" type="presOf" srcId="{F1ED448C-357E-4D3C-82E4-956E9BD8A2C5}" destId="{AC8D2B49-3F56-4DF2-97A0-1DA8CFDFE0E9}" srcOrd="0" destOrd="0" presId="urn:microsoft.com/office/officeart/2005/8/layout/default"/>
    <dgm:cxn modelId="{14CDE6BC-5445-439A-A0DD-CC5DE9CFADFC}" type="presOf" srcId="{C1CCA9E4-9AC0-4CE4-83D5-32DFC282E505}" destId="{452E6423-7EF5-4D84-9CA4-942CC21E46B1}" srcOrd="0" destOrd="0" presId="urn:microsoft.com/office/officeart/2005/8/layout/default"/>
    <dgm:cxn modelId="{6FF05A63-D4A2-4B63-8EAA-B2460204CD2B}" type="presParOf" srcId="{AC8D2B49-3F56-4DF2-97A0-1DA8CFDFE0E9}" destId="{452E6423-7EF5-4D84-9CA4-942CC21E46B1}" srcOrd="0" destOrd="0" presId="urn:microsoft.com/office/officeart/2005/8/layout/default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D07E961-A314-46C4-B005-4F76E0A6CA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18FE8B-8B2B-45BE-979D-DABD830EE09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b="1" u="sng" dirty="0" smtClean="0"/>
            <a:t>Конституція є установчим законом держави: </a:t>
          </a:r>
        </a:p>
        <a:p>
          <a:pPr rtl="0"/>
          <a:r>
            <a:rPr lang="uk-UA" dirty="0" smtClean="0"/>
            <a:t>в демократичних країнах конституція є проявом установчої влади народу, яка реалізується через референдум, або через представницький орган</a:t>
          </a:r>
          <a:endParaRPr lang="en-US" dirty="0"/>
        </a:p>
      </dgm:t>
    </dgm:pt>
    <dgm:pt modelId="{46E2EC33-6270-4C32-AE52-CCD0DA45E741}" type="parTrans" cxnId="{139DA183-CE60-4E11-9BE2-A13BAAC73913}">
      <dgm:prSet/>
      <dgm:spPr/>
      <dgm:t>
        <a:bodyPr/>
        <a:lstStyle/>
        <a:p>
          <a:endParaRPr lang="en-US"/>
        </a:p>
      </dgm:t>
    </dgm:pt>
    <dgm:pt modelId="{F71A4993-58DD-40DC-ADE0-94E8E1496BF1}" type="sibTrans" cxnId="{139DA183-CE60-4E11-9BE2-A13BAAC73913}">
      <dgm:prSet/>
      <dgm:spPr/>
      <dgm:t>
        <a:bodyPr/>
        <a:lstStyle/>
        <a:p>
          <a:endParaRPr lang="en-US"/>
        </a:p>
      </dgm:t>
    </dgm:pt>
    <dgm:pt modelId="{375087EF-5EC0-413B-9FC4-2A42FE64C476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b="1" u="sng" dirty="0" smtClean="0"/>
            <a:t>Конституція є основним законом держави: </a:t>
          </a:r>
        </a:p>
        <a:p>
          <a:pPr rtl="0"/>
          <a:r>
            <a:rPr lang="uk-UA" dirty="0" smtClean="0"/>
            <a:t>Конституція посідає верхню ланку ієрархії нормативно-правових актів. Дана властивість реалізується в тій мірі, в якій конституційні права та свободи реалізуються на практиці.</a:t>
          </a:r>
          <a:endParaRPr lang="en-US" dirty="0"/>
        </a:p>
      </dgm:t>
    </dgm:pt>
    <dgm:pt modelId="{EB27F141-FDC7-4DA5-83FE-8E46A68DAFC2}" type="parTrans" cxnId="{35050C52-1A96-4EB8-B541-8B0DF26C1DC6}">
      <dgm:prSet/>
      <dgm:spPr/>
      <dgm:t>
        <a:bodyPr/>
        <a:lstStyle/>
        <a:p>
          <a:endParaRPr lang="en-US"/>
        </a:p>
      </dgm:t>
    </dgm:pt>
    <dgm:pt modelId="{CD7E9CBE-30A3-47C3-89AE-62659C5DBE54}" type="sibTrans" cxnId="{35050C52-1A96-4EB8-B541-8B0DF26C1DC6}">
      <dgm:prSet/>
      <dgm:spPr/>
      <dgm:t>
        <a:bodyPr/>
        <a:lstStyle/>
        <a:p>
          <a:endParaRPr lang="en-US"/>
        </a:p>
      </dgm:t>
    </dgm:pt>
    <dgm:pt modelId="{4C1E2FE3-E969-49FB-8484-5E5CEB52974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b="1" u="sng" dirty="0" smtClean="0"/>
            <a:t>Конституція є стабільним законом держави:  </a:t>
          </a:r>
        </a:p>
        <a:p>
          <a:pPr rtl="0"/>
          <a:r>
            <a:rPr lang="uk-UA" dirty="0" smtClean="0"/>
            <a:t>стабільність конституції забезпечується: або через ускладнений порядок її зміни (більшість писаних конституцій), або у силу сталості юридичної традиції (Великобританія). </a:t>
          </a:r>
          <a:endParaRPr lang="en-US" dirty="0"/>
        </a:p>
      </dgm:t>
    </dgm:pt>
    <dgm:pt modelId="{2A677AA1-D326-4C9B-8798-0F54BD17A966}" type="parTrans" cxnId="{54240F9B-250E-458D-8C0A-215170344078}">
      <dgm:prSet/>
      <dgm:spPr/>
      <dgm:t>
        <a:bodyPr/>
        <a:lstStyle/>
        <a:p>
          <a:endParaRPr lang="en-US"/>
        </a:p>
      </dgm:t>
    </dgm:pt>
    <dgm:pt modelId="{7023904F-8F82-44C8-B8C7-54D02F42E49E}" type="sibTrans" cxnId="{54240F9B-250E-458D-8C0A-215170344078}">
      <dgm:prSet/>
      <dgm:spPr/>
      <dgm:t>
        <a:bodyPr/>
        <a:lstStyle/>
        <a:p>
          <a:endParaRPr lang="en-US"/>
        </a:p>
      </dgm:t>
    </dgm:pt>
    <dgm:pt modelId="{CE9DCFB5-6943-4B15-9A57-33FD5865940E}" type="pres">
      <dgm:prSet presAssocID="{CD07E961-A314-46C4-B005-4F76E0A6CA44}" presName="diagram" presStyleCnt="0">
        <dgm:presLayoutVars>
          <dgm:dir/>
          <dgm:resizeHandles val="exact"/>
        </dgm:presLayoutVars>
      </dgm:prSet>
      <dgm:spPr/>
    </dgm:pt>
    <dgm:pt modelId="{8359CE24-1BD3-47CF-8544-CAE8CF96EEF9}" type="pres">
      <dgm:prSet presAssocID="{3618FE8B-8B2B-45BE-979D-DABD830EE09A}" presName="node" presStyleLbl="node1" presStyleIdx="0" presStyleCnt="3" custScaleX="128318" custScaleY="158306">
        <dgm:presLayoutVars>
          <dgm:bulletEnabled val="1"/>
        </dgm:presLayoutVars>
      </dgm:prSet>
      <dgm:spPr/>
    </dgm:pt>
    <dgm:pt modelId="{9533558F-42E2-4771-B916-9E1A2E8539AE}" type="pres">
      <dgm:prSet presAssocID="{F71A4993-58DD-40DC-ADE0-94E8E1496BF1}" presName="sibTrans" presStyleCnt="0"/>
      <dgm:spPr/>
    </dgm:pt>
    <dgm:pt modelId="{1A241820-C32F-4B3E-A721-C20891E58782}" type="pres">
      <dgm:prSet presAssocID="{375087EF-5EC0-413B-9FC4-2A42FE64C476}" presName="node" presStyleLbl="node1" presStyleIdx="1" presStyleCnt="3" custScaleX="126606" custScaleY="158306">
        <dgm:presLayoutVars>
          <dgm:bulletEnabled val="1"/>
        </dgm:presLayoutVars>
      </dgm:prSet>
      <dgm:spPr/>
    </dgm:pt>
    <dgm:pt modelId="{10A7317F-102B-4630-AD23-7D59FD831CD9}" type="pres">
      <dgm:prSet presAssocID="{CD7E9CBE-30A3-47C3-89AE-62659C5DBE54}" presName="sibTrans" presStyleCnt="0"/>
      <dgm:spPr/>
    </dgm:pt>
    <dgm:pt modelId="{39412AE2-134F-4FCE-A1C6-C28088A824D8}" type="pres">
      <dgm:prSet presAssocID="{4C1E2FE3-E969-49FB-8484-5E5CEB529742}" presName="node" presStyleLbl="node1" presStyleIdx="2" presStyleCnt="3" custScaleX="249393" custScaleY="92913" custLinFactNeighborX="0" custLinFactNeighborY="21595">
        <dgm:presLayoutVars>
          <dgm:bulletEnabled val="1"/>
        </dgm:presLayoutVars>
      </dgm:prSet>
      <dgm:spPr/>
    </dgm:pt>
  </dgm:ptLst>
  <dgm:cxnLst>
    <dgm:cxn modelId="{8AAE5026-A7B1-45A8-BCD7-C300C8FD181C}" type="presOf" srcId="{375087EF-5EC0-413B-9FC4-2A42FE64C476}" destId="{1A241820-C32F-4B3E-A721-C20891E58782}" srcOrd="0" destOrd="0" presId="urn:microsoft.com/office/officeart/2005/8/layout/default"/>
    <dgm:cxn modelId="{E6C8ED02-1511-4F05-B58B-34EA2B5E719D}" type="presOf" srcId="{4C1E2FE3-E969-49FB-8484-5E5CEB529742}" destId="{39412AE2-134F-4FCE-A1C6-C28088A824D8}" srcOrd="0" destOrd="0" presId="urn:microsoft.com/office/officeart/2005/8/layout/default"/>
    <dgm:cxn modelId="{35050C52-1A96-4EB8-B541-8B0DF26C1DC6}" srcId="{CD07E961-A314-46C4-B005-4F76E0A6CA44}" destId="{375087EF-5EC0-413B-9FC4-2A42FE64C476}" srcOrd="1" destOrd="0" parTransId="{EB27F141-FDC7-4DA5-83FE-8E46A68DAFC2}" sibTransId="{CD7E9CBE-30A3-47C3-89AE-62659C5DBE54}"/>
    <dgm:cxn modelId="{54240F9B-250E-458D-8C0A-215170344078}" srcId="{CD07E961-A314-46C4-B005-4F76E0A6CA44}" destId="{4C1E2FE3-E969-49FB-8484-5E5CEB529742}" srcOrd="2" destOrd="0" parTransId="{2A677AA1-D326-4C9B-8798-0F54BD17A966}" sibTransId="{7023904F-8F82-44C8-B8C7-54D02F42E49E}"/>
    <dgm:cxn modelId="{139DA183-CE60-4E11-9BE2-A13BAAC73913}" srcId="{CD07E961-A314-46C4-B005-4F76E0A6CA44}" destId="{3618FE8B-8B2B-45BE-979D-DABD830EE09A}" srcOrd="0" destOrd="0" parTransId="{46E2EC33-6270-4C32-AE52-CCD0DA45E741}" sibTransId="{F71A4993-58DD-40DC-ADE0-94E8E1496BF1}"/>
    <dgm:cxn modelId="{0B67437F-F55B-429D-A756-A339D1FB55FA}" type="presOf" srcId="{CD07E961-A314-46C4-B005-4F76E0A6CA44}" destId="{CE9DCFB5-6943-4B15-9A57-33FD5865940E}" srcOrd="0" destOrd="0" presId="urn:microsoft.com/office/officeart/2005/8/layout/default"/>
    <dgm:cxn modelId="{315FFD02-CFA1-4A48-B37E-E8EDE7A7E2A0}" type="presOf" srcId="{3618FE8B-8B2B-45BE-979D-DABD830EE09A}" destId="{8359CE24-1BD3-47CF-8544-CAE8CF96EEF9}" srcOrd="0" destOrd="0" presId="urn:microsoft.com/office/officeart/2005/8/layout/default"/>
    <dgm:cxn modelId="{E53501C7-D29A-442B-9E46-70BBE49C111E}" type="presParOf" srcId="{CE9DCFB5-6943-4B15-9A57-33FD5865940E}" destId="{8359CE24-1BD3-47CF-8544-CAE8CF96EEF9}" srcOrd="0" destOrd="0" presId="urn:microsoft.com/office/officeart/2005/8/layout/default"/>
    <dgm:cxn modelId="{7DF3508A-288F-4675-87E6-D75435279654}" type="presParOf" srcId="{CE9DCFB5-6943-4B15-9A57-33FD5865940E}" destId="{9533558F-42E2-4771-B916-9E1A2E8539AE}" srcOrd="1" destOrd="0" presId="urn:microsoft.com/office/officeart/2005/8/layout/default"/>
    <dgm:cxn modelId="{2CBDF7EF-9E93-4D1F-A27B-DF480C908BAA}" type="presParOf" srcId="{CE9DCFB5-6943-4B15-9A57-33FD5865940E}" destId="{1A241820-C32F-4B3E-A721-C20891E58782}" srcOrd="2" destOrd="0" presId="urn:microsoft.com/office/officeart/2005/8/layout/default"/>
    <dgm:cxn modelId="{EA121A75-0664-40B1-BE00-8F3B7CB40668}" type="presParOf" srcId="{CE9DCFB5-6943-4B15-9A57-33FD5865940E}" destId="{10A7317F-102B-4630-AD23-7D59FD831CD9}" srcOrd="3" destOrd="0" presId="urn:microsoft.com/office/officeart/2005/8/layout/default"/>
    <dgm:cxn modelId="{7D5A2CE5-E90D-4414-8550-9635CE28CD29}" type="presParOf" srcId="{CE9DCFB5-6943-4B15-9A57-33FD5865940E}" destId="{39412AE2-134F-4FCE-A1C6-C28088A824D8}" srcOrd="4" destOrd="0" presId="urn:microsoft.com/office/officeart/2005/8/layout/default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F45AB5F-B6BB-4B7F-9F90-DFC0E7B1724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FB210D-528D-4693-93BD-6149040D2A05}">
      <dgm:prSet/>
      <dgm:spPr/>
      <dgm:t>
        <a:bodyPr/>
        <a:lstStyle/>
        <a:p>
          <a:pPr rtl="0"/>
          <a:r>
            <a:rPr lang="uk-UA" b="1" dirty="0" smtClean="0"/>
            <a:t>Стабільність та зміна конституцій</a:t>
          </a:r>
          <a:endParaRPr lang="en-US" b="1" dirty="0"/>
        </a:p>
      </dgm:t>
    </dgm:pt>
    <dgm:pt modelId="{A8A58307-6C94-4575-8731-45CD74B46071}" type="parTrans" cxnId="{BAD33206-64CC-44C5-B1B7-EB5ABF0A35CE}">
      <dgm:prSet/>
      <dgm:spPr/>
      <dgm:t>
        <a:bodyPr/>
        <a:lstStyle/>
        <a:p>
          <a:endParaRPr lang="en-US"/>
        </a:p>
      </dgm:t>
    </dgm:pt>
    <dgm:pt modelId="{341793CA-2269-4B0B-B82C-1DE17656F131}" type="sibTrans" cxnId="{BAD33206-64CC-44C5-B1B7-EB5ABF0A35CE}">
      <dgm:prSet/>
      <dgm:spPr/>
      <dgm:t>
        <a:bodyPr/>
        <a:lstStyle/>
        <a:p>
          <a:endParaRPr lang="en-US"/>
        </a:p>
      </dgm:t>
    </dgm:pt>
    <dgm:pt modelId="{DE878BD1-1CAD-4E8C-9AF2-59BDB218CFEF}" type="pres">
      <dgm:prSet presAssocID="{5F45AB5F-B6BB-4B7F-9F90-DFC0E7B1724D}" presName="diagram" presStyleCnt="0">
        <dgm:presLayoutVars>
          <dgm:dir/>
          <dgm:resizeHandles val="exact"/>
        </dgm:presLayoutVars>
      </dgm:prSet>
      <dgm:spPr/>
    </dgm:pt>
    <dgm:pt modelId="{1247DF2D-9BAA-4669-8136-12AE5BE69082}" type="pres">
      <dgm:prSet presAssocID="{6FFB210D-528D-4693-93BD-6149040D2A05}" presName="node" presStyleLbl="node1" presStyleIdx="0" presStyleCnt="1" custScaleX="411398">
        <dgm:presLayoutVars>
          <dgm:bulletEnabled val="1"/>
        </dgm:presLayoutVars>
      </dgm:prSet>
      <dgm:spPr/>
    </dgm:pt>
  </dgm:ptLst>
  <dgm:cxnLst>
    <dgm:cxn modelId="{BAD33206-64CC-44C5-B1B7-EB5ABF0A35CE}" srcId="{5F45AB5F-B6BB-4B7F-9F90-DFC0E7B1724D}" destId="{6FFB210D-528D-4693-93BD-6149040D2A05}" srcOrd="0" destOrd="0" parTransId="{A8A58307-6C94-4575-8731-45CD74B46071}" sibTransId="{341793CA-2269-4B0B-B82C-1DE17656F131}"/>
    <dgm:cxn modelId="{81881E53-42FC-479D-B826-5A1B20FBCF62}" type="presOf" srcId="{6FFB210D-528D-4693-93BD-6149040D2A05}" destId="{1247DF2D-9BAA-4669-8136-12AE5BE69082}" srcOrd="0" destOrd="0" presId="urn:microsoft.com/office/officeart/2005/8/layout/default"/>
    <dgm:cxn modelId="{526D364E-51E7-489B-AFF1-9F8C42460718}" type="presOf" srcId="{5F45AB5F-B6BB-4B7F-9F90-DFC0E7B1724D}" destId="{DE878BD1-1CAD-4E8C-9AF2-59BDB218CFEF}" srcOrd="0" destOrd="0" presId="urn:microsoft.com/office/officeart/2005/8/layout/default"/>
    <dgm:cxn modelId="{06AD0813-E8DF-442F-9BD3-2E0147A41D56}" type="presParOf" srcId="{DE878BD1-1CAD-4E8C-9AF2-59BDB218CFEF}" destId="{1247DF2D-9BAA-4669-8136-12AE5BE69082}" srcOrd="0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E40B60-CF41-47C8-A8CB-FD4F2CB69E4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8F7858-846D-449D-A4B8-34C8D99F406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3200" dirty="0" smtClean="0"/>
            <a:t>1</a:t>
          </a:r>
          <a:endParaRPr lang="uk-UA" sz="3200" dirty="0"/>
        </a:p>
      </dgm:t>
    </dgm:pt>
    <dgm:pt modelId="{E13BB397-0CAA-4F63-B796-AA967CDB6C20}" type="parTrans" cxnId="{3CD05D48-5F8B-47CE-8398-D007885BBEE8}">
      <dgm:prSet/>
      <dgm:spPr/>
      <dgm:t>
        <a:bodyPr/>
        <a:lstStyle/>
        <a:p>
          <a:endParaRPr lang="en-US" sz="2400"/>
        </a:p>
      </dgm:t>
    </dgm:pt>
    <dgm:pt modelId="{4351E576-66A5-409F-8954-AFBDD439DCC9}" type="sibTrans" cxnId="{3CD05D48-5F8B-47CE-8398-D007885BBEE8}">
      <dgm:prSet/>
      <dgm:spPr/>
      <dgm:t>
        <a:bodyPr/>
        <a:lstStyle/>
        <a:p>
          <a:endParaRPr lang="en-US" sz="2400"/>
        </a:p>
      </dgm:t>
    </dgm:pt>
    <dgm:pt modelId="{C741CC66-BE7D-4E4C-AA0D-9C010A2A214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3200" dirty="0" smtClean="0"/>
            <a:t>2</a:t>
          </a:r>
          <a:endParaRPr lang="en-US" sz="3200" dirty="0"/>
        </a:p>
      </dgm:t>
    </dgm:pt>
    <dgm:pt modelId="{A88442E4-456A-4F11-B153-15E9A1789235}" type="parTrans" cxnId="{7E5E13FC-B2AC-4366-9216-C9E6B679AB81}">
      <dgm:prSet/>
      <dgm:spPr/>
      <dgm:t>
        <a:bodyPr/>
        <a:lstStyle/>
        <a:p>
          <a:endParaRPr lang="en-US" sz="2400"/>
        </a:p>
      </dgm:t>
    </dgm:pt>
    <dgm:pt modelId="{610976FA-22FA-4558-A3FB-099074829D27}" type="sibTrans" cxnId="{7E5E13FC-B2AC-4366-9216-C9E6B679AB81}">
      <dgm:prSet/>
      <dgm:spPr/>
      <dgm:t>
        <a:bodyPr/>
        <a:lstStyle/>
        <a:p>
          <a:endParaRPr lang="en-US" sz="2400"/>
        </a:p>
      </dgm:t>
    </dgm:pt>
    <dgm:pt modelId="{6F444A59-0139-44CF-97AB-DD55AFF6B382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3200" dirty="0" smtClean="0"/>
            <a:t>3</a:t>
          </a:r>
          <a:endParaRPr lang="en-US" sz="3200" dirty="0"/>
        </a:p>
      </dgm:t>
    </dgm:pt>
    <dgm:pt modelId="{6E4496CC-40F8-4959-AE60-2EEEDC0DE628}" type="parTrans" cxnId="{81A3368D-3F9D-4A97-A4F5-EC11A5D2E135}">
      <dgm:prSet/>
      <dgm:spPr/>
      <dgm:t>
        <a:bodyPr/>
        <a:lstStyle/>
        <a:p>
          <a:endParaRPr lang="en-US" sz="2400"/>
        </a:p>
      </dgm:t>
    </dgm:pt>
    <dgm:pt modelId="{C0E706C1-9693-47A7-93F5-3CD54027BAB2}" type="sibTrans" cxnId="{81A3368D-3F9D-4A97-A4F5-EC11A5D2E135}">
      <dgm:prSet/>
      <dgm:spPr/>
      <dgm:t>
        <a:bodyPr/>
        <a:lstStyle/>
        <a:p>
          <a:endParaRPr lang="en-US" sz="2400"/>
        </a:p>
      </dgm:t>
    </dgm:pt>
    <dgm:pt modelId="{C48E7118-96A4-42AF-AD57-3244AA0A21DE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3200" dirty="0" smtClean="0"/>
            <a:t>4</a:t>
          </a:r>
          <a:endParaRPr lang="en-US" sz="3200" dirty="0"/>
        </a:p>
      </dgm:t>
    </dgm:pt>
    <dgm:pt modelId="{E3687292-B034-4F86-BA1F-FBCA2C8D5E17}" type="parTrans" cxnId="{C2D2BC38-A2D0-499A-9849-5010B6E425F2}">
      <dgm:prSet/>
      <dgm:spPr/>
      <dgm:t>
        <a:bodyPr/>
        <a:lstStyle/>
        <a:p>
          <a:endParaRPr lang="en-US" sz="2400"/>
        </a:p>
      </dgm:t>
    </dgm:pt>
    <dgm:pt modelId="{56FF1EAC-0AE7-4507-8A84-48990EF5BE58}" type="sibTrans" cxnId="{C2D2BC38-A2D0-499A-9849-5010B6E425F2}">
      <dgm:prSet/>
      <dgm:spPr/>
      <dgm:t>
        <a:bodyPr/>
        <a:lstStyle/>
        <a:p>
          <a:endParaRPr lang="en-US" sz="2400"/>
        </a:p>
      </dgm:t>
    </dgm:pt>
    <dgm:pt modelId="{5873712B-5800-440D-9999-9E0EBD4B0A91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Поняття “конституція” у правових системах зарубіжних країн;</a:t>
          </a: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800" dirty="0"/>
        </a:p>
      </dgm:t>
    </dgm:pt>
    <dgm:pt modelId="{1EA74180-E14D-48C2-A3E1-B59C0F17FAC1}" type="parTrans" cxnId="{6F9BB7BD-C035-4F6E-BDC4-CC3192A196B7}">
      <dgm:prSet/>
      <dgm:spPr/>
      <dgm:t>
        <a:bodyPr/>
        <a:lstStyle/>
        <a:p>
          <a:endParaRPr lang="en-US" sz="2400"/>
        </a:p>
      </dgm:t>
    </dgm:pt>
    <dgm:pt modelId="{50019DA1-E5B9-4E74-8C79-D53D3EDED9B2}" type="sibTrans" cxnId="{6F9BB7BD-C035-4F6E-BDC4-CC3192A196B7}">
      <dgm:prSet/>
      <dgm:spPr/>
      <dgm:t>
        <a:bodyPr/>
        <a:lstStyle/>
        <a:p>
          <a:endParaRPr lang="en-US" sz="2400"/>
        </a:p>
      </dgm:t>
    </dgm:pt>
    <dgm:pt modelId="{13161C59-6241-4C20-9D8B-8E1E9413954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Класифікація конституцій зарубіжних країн;</a:t>
          </a:r>
          <a:endParaRPr lang="en-US" sz="2400" b="1" dirty="0" smtClean="0"/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A53870E3-F3A3-4B9B-ADD9-2CB2EA5847D2}" type="parTrans" cxnId="{AB8190FA-3795-4D12-B4E7-D10AF89C574E}">
      <dgm:prSet/>
      <dgm:spPr/>
      <dgm:t>
        <a:bodyPr/>
        <a:lstStyle/>
        <a:p>
          <a:endParaRPr lang="en-US" sz="2400"/>
        </a:p>
      </dgm:t>
    </dgm:pt>
    <dgm:pt modelId="{5B734416-F804-4360-B814-136891139791}" type="sibTrans" cxnId="{AB8190FA-3795-4D12-B4E7-D10AF89C574E}">
      <dgm:prSet/>
      <dgm:spPr/>
      <dgm:t>
        <a:bodyPr/>
        <a:lstStyle/>
        <a:p>
          <a:endParaRPr lang="en-US" sz="2400"/>
        </a:p>
      </dgm:t>
    </dgm:pt>
    <dgm:pt modelId="{401678E8-9E59-45E9-B065-C7CC0ABF284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Функції конституцій у зарубіжних країнах;</a:t>
          </a:r>
          <a:endParaRPr lang="en-US" sz="2400" b="1" dirty="0" smtClean="0"/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84FDC381-4C4F-49FA-8A0D-52FB11E1DA87}" type="parTrans" cxnId="{4D6E707C-BC70-49E3-9D6D-9E2993B01133}">
      <dgm:prSet/>
      <dgm:spPr/>
      <dgm:t>
        <a:bodyPr/>
        <a:lstStyle/>
        <a:p>
          <a:endParaRPr lang="en-US" sz="2400"/>
        </a:p>
      </dgm:t>
    </dgm:pt>
    <dgm:pt modelId="{F44A1EE3-2D39-4EDC-931D-60B5E397A4F8}" type="sibTrans" cxnId="{4D6E707C-BC70-49E3-9D6D-9E2993B01133}">
      <dgm:prSet/>
      <dgm:spPr/>
      <dgm:t>
        <a:bodyPr/>
        <a:lstStyle/>
        <a:p>
          <a:endParaRPr lang="en-US" sz="2400"/>
        </a:p>
      </dgm:t>
    </dgm:pt>
    <dgm:pt modelId="{3D9F6AE6-477A-4CDC-9439-E9D3EE89C67D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Властивості конституцій зарубіжних країн.</a:t>
          </a:r>
          <a:endParaRPr lang="en-US" sz="2400" b="1" dirty="0" smtClean="0"/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75816A81-37BF-4703-98AC-8CAFE885FE9D}" type="parTrans" cxnId="{78AD74DB-F112-4CB1-BFC1-B1EE5D2B462C}">
      <dgm:prSet/>
      <dgm:spPr/>
      <dgm:t>
        <a:bodyPr/>
        <a:lstStyle/>
        <a:p>
          <a:endParaRPr lang="en-US" sz="2400"/>
        </a:p>
      </dgm:t>
    </dgm:pt>
    <dgm:pt modelId="{FD5E560C-8ADE-44D0-BB92-6BBEB8F289BB}" type="sibTrans" cxnId="{78AD74DB-F112-4CB1-BFC1-B1EE5D2B462C}">
      <dgm:prSet/>
      <dgm:spPr/>
      <dgm:t>
        <a:bodyPr/>
        <a:lstStyle/>
        <a:p>
          <a:endParaRPr lang="en-US" sz="2400"/>
        </a:p>
      </dgm:t>
    </dgm:pt>
    <dgm:pt modelId="{05BDC180-C729-4E60-90F4-65627E174ACA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400" dirty="0"/>
        </a:p>
      </dgm:t>
    </dgm:pt>
    <dgm:pt modelId="{625F6A35-D890-40BA-AF2A-3FB94F17C384}" type="parTrans" cxnId="{9BE9B55A-B583-4CA2-8671-103FD5686260}">
      <dgm:prSet/>
      <dgm:spPr/>
      <dgm:t>
        <a:bodyPr/>
        <a:lstStyle/>
        <a:p>
          <a:endParaRPr lang="en-US"/>
        </a:p>
      </dgm:t>
    </dgm:pt>
    <dgm:pt modelId="{71932A6B-430E-4234-94E4-98A955580DEE}" type="sibTrans" cxnId="{9BE9B55A-B583-4CA2-8671-103FD5686260}">
      <dgm:prSet/>
      <dgm:spPr/>
      <dgm:t>
        <a:bodyPr/>
        <a:lstStyle/>
        <a:p>
          <a:endParaRPr lang="en-US"/>
        </a:p>
      </dgm:t>
    </dgm:pt>
    <dgm:pt modelId="{B2AC3619-1E2D-40D6-97AB-CF69DE753FCA}">
      <dgm:prSet custT="1"/>
      <dgm:spPr/>
      <dgm:t>
        <a:bodyPr/>
        <a:lstStyle/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800" dirty="0"/>
        </a:p>
      </dgm:t>
    </dgm:pt>
    <dgm:pt modelId="{AEDBEF76-410E-4039-A3EB-72709966234A}" type="parTrans" cxnId="{9DA61D7B-3613-4E81-AC28-CD2D64D6B490}">
      <dgm:prSet/>
      <dgm:spPr/>
      <dgm:t>
        <a:bodyPr/>
        <a:lstStyle/>
        <a:p>
          <a:endParaRPr lang="en-US"/>
        </a:p>
      </dgm:t>
    </dgm:pt>
    <dgm:pt modelId="{FCC4E5F8-9851-4F6E-92C8-868B07123D3F}" type="sibTrans" cxnId="{9DA61D7B-3613-4E81-AC28-CD2D64D6B490}">
      <dgm:prSet/>
      <dgm:spPr/>
      <dgm:t>
        <a:bodyPr/>
        <a:lstStyle/>
        <a:p>
          <a:endParaRPr lang="en-US"/>
        </a:p>
      </dgm:t>
    </dgm:pt>
    <dgm:pt modelId="{FB4C2673-23A7-4301-BED8-1241C1C7ABF0}" type="pres">
      <dgm:prSet presAssocID="{F7E40B60-CF41-47C8-A8CB-FD4F2CB69E4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5ED467-955E-4AC1-B408-95E4A2369C2C}" type="pres">
      <dgm:prSet presAssocID="{0F8F7858-846D-449D-A4B8-34C8D99F406B}" presName="composite" presStyleCnt="0"/>
      <dgm:spPr/>
    </dgm:pt>
    <dgm:pt modelId="{3959EA1A-290F-4E01-BBB4-E9CB4E88324C}" type="pres">
      <dgm:prSet presAssocID="{0F8F7858-846D-449D-A4B8-34C8D99F406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724A2C-A8D8-4BD8-A4E6-FCCBC6A97376}" type="pres">
      <dgm:prSet presAssocID="{0F8F7858-846D-449D-A4B8-34C8D99F406B}" presName="descendantText" presStyleLbl="alignAcc1" presStyleIdx="0" presStyleCnt="4" custScaleY="149020" custLinFactNeighborX="111" custLinFactNeighborY="-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DC2383-C6D3-464E-A730-A39A7F424363}" type="pres">
      <dgm:prSet presAssocID="{4351E576-66A5-409F-8954-AFBDD439DCC9}" presName="sp" presStyleCnt="0"/>
      <dgm:spPr/>
    </dgm:pt>
    <dgm:pt modelId="{94F6AE9D-FD3A-435D-92D7-5C37BCC45ECF}" type="pres">
      <dgm:prSet presAssocID="{C741CC66-BE7D-4E4C-AA0D-9C010A2A2142}" presName="composite" presStyleCnt="0"/>
      <dgm:spPr/>
    </dgm:pt>
    <dgm:pt modelId="{DD697B6C-4554-4485-AA92-C0EA25574C8F}" type="pres">
      <dgm:prSet presAssocID="{C741CC66-BE7D-4E4C-AA0D-9C010A2A214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B5D5AB-0C8C-4E39-A464-1EAA9BC59406}" type="pres">
      <dgm:prSet presAssocID="{C741CC66-BE7D-4E4C-AA0D-9C010A2A2142}" presName="descendantText" presStyleLbl="alignAcc1" presStyleIdx="1" presStyleCnt="4" custScaleY="12911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3371EB6-E612-4188-AB44-8D874DE97FDD}" type="pres">
      <dgm:prSet presAssocID="{610976FA-22FA-4558-A3FB-099074829D27}" presName="sp" presStyleCnt="0"/>
      <dgm:spPr/>
    </dgm:pt>
    <dgm:pt modelId="{14365C7D-5C89-43E0-89FB-4214C78629C9}" type="pres">
      <dgm:prSet presAssocID="{6F444A59-0139-44CF-97AB-DD55AFF6B382}" presName="composite" presStyleCnt="0"/>
      <dgm:spPr/>
    </dgm:pt>
    <dgm:pt modelId="{FA28D4CC-B38D-4512-8568-955668EE18A3}" type="pres">
      <dgm:prSet presAssocID="{6F444A59-0139-44CF-97AB-DD55AFF6B38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605783-3032-4946-9FB5-69EDB1F4F162}" type="pres">
      <dgm:prSet presAssocID="{6F444A59-0139-44CF-97AB-DD55AFF6B382}" presName="descendantText" presStyleLbl="alignAcc1" presStyleIdx="2" presStyleCnt="4" custScaleY="1447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F9983-75A6-4D80-9D82-388ABC4D20F6}" type="pres">
      <dgm:prSet presAssocID="{C0E706C1-9693-47A7-93F5-3CD54027BAB2}" presName="sp" presStyleCnt="0"/>
      <dgm:spPr/>
    </dgm:pt>
    <dgm:pt modelId="{F536F47C-9ADE-443C-83BA-7035258FEDB0}" type="pres">
      <dgm:prSet presAssocID="{C48E7118-96A4-42AF-AD57-3244AA0A21DE}" presName="composite" presStyleCnt="0"/>
      <dgm:spPr/>
    </dgm:pt>
    <dgm:pt modelId="{C38E7144-AE05-44D3-8D3B-DE3570249D91}" type="pres">
      <dgm:prSet presAssocID="{C48E7118-96A4-42AF-AD57-3244AA0A21D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603E1-BF4A-4BD3-BE30-51B2D6710EC6}" type="pres">
      <dgm:prSet presAssocID="{C48E7118-96A4-42AF-AD57-3244AA0A21DE}" presName="descendantText" presStyleLbl="alignAcc1" presStyleIdx="3" presStyleCnt="4" custScaleY="177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1ED359-0013-4C2A-8A24-D058B504C38F}" type="presOf" srcId="{05BDC180-C729-4E60-90F4-65627E174ACA}" destId="{FEB5D5AB-0C8C-4E39-A464-1EAA9BC59406}" srcOrd="0" destOrd="0" presId="urn:microsoft.com/office/officeart/2005/8/layout/chevron2"/>
    <dgm:cxn modelId="{C2D2BC38-A2D0-499A-9849-5010B6E425F2}" srcId="{F7E40B60-CF41-47C8-A8CB-FD4F2CB69E43}" destId="{C48E7118-96A4-42AF-AD57-3244AA0A21DE}" srcOrd="3" destOrd="0" parTransId="{E3687292-B034-4F86-BA1F-FBCA2C8D5E17}" sibTransId="{56FF1EAC-0AE7-4507-8A84-48990EF5BE58}"/>
    <dgm:cxn modelId="{9BE9B55A-B583-4CA2-8671-103FD5686260}" srcId="{C741CC66-BE7D-4E4C-AA0D-9C010A2A2142}" destId="{05BDC180-C729-4E60-90F4-65627E174ACA}" srcOrd="0" destOrd="0" parTransId="{625F6A35-D890-40BA-AF2A-3FB94F17C384}" sibTransId="{71932A6B-430E-4234-94E4-98A955580DEE}"/>
    <dgm:cxn modelId="{3CD05D48-5F8B-47CE-8398-D007885BBEE8}" srcId="{F7E40B60-CF41-47C8-A8CB-FD4F2CB69E43}" destId="{0F8F7858-846D-449D-A4B8-34C8D99F406B}" srcOrd="0" destOrd="0" parTransId="{E13BB397-0CAA-4F63-B796-AA967CDB6C20}" sibTransId="{4351E576-66A5-409F-8954-AFBDD439DCC9}"/>
    <dgm:cxn modelId="{B320BA4F-A7FF-4775-8756-7C3DA010EAA8}" type="presOf" srcId="{401678E8-9E59-45E9-B065-C7CC0ABF284B}" destId="{15605783-3032-4946-9FB5-69EDB1F4F162}" srcOrd="0" destOrd="0" presId="urn:microsoft.com/office/officeart/2005/8/layout/chevron2"/>
    <dgm:cxn modelId="{7E5E13FC-B2AC-4366-9216-C9E6B679AB81}" srcId="{F7E40B60-CF41-47C8-A8CB-FD4F2CB69E43}" destId="{C741CC66-BE7D-4E4C-AA0D-9C010A2A2142}" srcOrd="1" destOrd="0" parTransId="{A88442E4-456A-4F11-B153-15E9A1789235}" sibTransId="{610976FA-22FA-4558-A3FB-099074829D27}"/>
    <dgm:cxn modelId="{9DA61D7B-3613-4E81-AC28-CD2D64D6B490}" srcId="{0F8F7858-846D-449D-A4B8-34C8D99F406B}" destId="{B2AC3619-1E2D-40D6-97AB-CF69DE753FCA}" srcOrd="0" destOrd="0" parTransId="{AEDBEF76-410E-4039-A3EB-72709966234A}" sibTransId="{FCC4E5F8-9851-4F6E-92C8-868B07123D3F}"/>
    <dgm:cxn modelId="{66E91D56-E475-4454-AC9C-D888D711FDF4}" type="presOf" srcId="{B2AC3619-1E2D-40D6-97AB-CF69DE753FCA}" destId="{6C724A2C-A8D8-4BD8-A4E6-FCCBC6A97376}" srcOrd="0" destOrd="0" presId="urn:microsoft.com/office/officeart/2005/8/layout/chevron2"/>
    <dgm:cxn modelId="{239724E5-86A4-4FE6-ABC9-4DC629E81EF5}" type="presOf" srcId="{6F444A59-0139-44CF-97AB-DD55AFF6B382}" destId="{FA28D4CC-B38D-4512-8568-955668EE18A3}" srcOrd="0" destOrd="0" presId="urn:microsoft.com/office/officeart/2005/8/layout/chevron2"/>
    <dgm:cxn modelId="{05D500CB-931D-43EC-B84E-C76CFD8C0DC5}" type="presOf" srcId="{0F8F7858-846D-449D-A4B8-34C8D99F406B}" destId="{3959EA1A-290F-4E01-BBB4-E9CB4E88324C}" srcOrd="0" destOrd="0" presId="urn:microsoft.com/office/officeart/2005/8/layout/chevron2"/>
    <dgm:cxn modelId="{78AD74DB-F112-4CB1-BFC1-B1EE5D2B462C}" srcId="{C48E7118-96A4-42AF-AD57-3244AA0A21DE}" destId="{3D9F6AE6-477A-4CDC-9439-E9D3EE89C67D}" srcOrd="0" destOrd="0" parTransId="{75816A81-37BF-4703-98AC-8CAFE885FE9D}" sibTransId="{FD5E560C-8ADE-44D0-BB92-6BBEB8F289BB}"/>
    <dgm:cxn modelId="{C34C7282-0AE8-45EF-9DA1-05F7CCC70E93}" type="presOf" srcId="{3D9F6AE6-477A-4CDC-9439-E9D3EE89C67D}" destId="{E76603E1-BF4A-4BD3-BE30-51B2D6710EC6}" srcOrd="0" destOrd="0" presId="urn:microsoft.com/office/officeart/2005/8/layout/chevron2"/>
    <dgm:cxn modelId="{CF9BD91D-56F1-4247-BEA7-230B8AE46C8A}" type="presOf" srcId="{F7E40B60-CF41-47C8-A8CB-FD4F2CB69E43}" destId="{FB4C2673-23A7-4301-BED8-1241C1C7ABF0}" srcOrd="0" destOrd="0" presId="urn:microsoft.com/office/officeart/2005/8/layout/chevron2"/>
    <dgm:cxn modelId="{0ABDE8A5-0927-4FDD-8378-5FB739B77020}" type="presOf" srcId="{13161C59-6241-4C20-9D8B-8E1E9413954B}" destId="{FEB5D5AB-0C8C-4E39-A464-1EAA9BC59406}" srcOrd="0" destOrd="1" presId="urn:microsoft.com/office/officeart/2005/8/layout/chevron2"/>
    <dgm:cxn modelId="{81A3368D-3F9D-4A97-A4F5-EC11A5D2E135}" srcId="{F7E40B60-CF41-47C8-A8CB-FD4F2CB69E43}" destId="{6F444A59-0139-44CF-97AB-DD55AFF6B382}" srcOrd="2" destOrd="0" parTransId="{6E4496CC-40F8-4959-AE60-2EEEDC0DE628}" sibTransId="{C0E706C1-9693-47A7-93F5-3CD54027BAB2}"/>
    <dgm:cxn modelId="{6D757718-EEA1-47E6-A1C8-5AFD6AEF4AC9}" type="presOf" srcId="{C741CC66-BE7D-4E4C-AA0D-9C010A2A2142}" destId="{DD697B6C-4554-4485-AA92-C0EA25574C8F}" srcOrd="0" destOrd="0" presId="urn:microsoft.com/office/officeart/2005/8/layout/chevron2"/>
    <dgm:cxn modelId="{AB8190FA-3795-4D12-B4E7-D10AF89C574E}" srcId="{C741CC66-BE7D-4E4C-AA0D-9C010A2A2142}" destId="{13161C59-6241-4C20-9D8B-8E1E9413954B}" srcOrd="1" destOrd="0" parTransId="{A53870E3-F3A3-4B9B-ADD9-2CB2EA5847D2}" sibTransId="{5B734416-F804-4360-B814-136891139791}"/>
    <dgm:cxn modelId="{6F9BB7BD-C035-4F6E-BDC4-CC3192A196B7}" srcId="{0F8F7858-846D-449D-A4B8-34C8D99F406B}" destId="{5873712B-5800-440D-9999-9E0EBD4B0A91}" srcOrd="1" destOrd="0" parTransId="{1EA74180-E14D-48C2-A3E1-B59C0F17FAC1}" sibTransId="{50019DA1-E5B9-4E74-8C79-D53D3EDED9B2}"/>
    <dgm:cxn modelId="{4D6E707C-BC70-49E3-9D6D-9E2993B01133}" srcId="{6F444A59-0139-44CF-97AB-DD55AFF6B382}" destId="{401678E8-9E59-45E9-B065-C7CC0ABF284B}" srcOrd="0" destOrd="0" parTransId="{84FDC381-4C4F-49FA-8A0D-52FB11E1DA87}" sibTransId="{F44A1EE3-2D39-4EDC-931D-60B5E397A4F8}"/>
    <dgm:cxn modelId="{89D31289-2152-4245-A3ED-C04CE47FDAE1}" type="presOf" srcId="{C48E7118-96A4-42AF-AD57-3244AA0A21DE}" destId="{C38E7144-AE05-44D3-8D3B-DE3570249D91}" srcOrd="0" destOrd="0" presId="urn:microsoft.com/office/officeart/2005/8/layout/chevron2"/>
    <dgm:cxn modelId="{73C7E94E-8676-4990-8A1A-2DEAB38093B1}" type="presOf" srcId="{5873712B-5800-440D-9999-9E0EBD4B0A91}" destId="{6C724A2C-A8D8-4BD8-A4E6-FCCBC6A97376}" srcOrd="0" destOrd="1" presId="urn:microsoft.com/office/officeart/2005/8/layout/chevron2"/>
    <dgm:cxn modelId="{6F32FD82-6069-4AEE-85BE-840E2B4CA604}" type="presParOf" srcId="{FB4C2673-23A7-4301-BED8-1241C1C7ABF0}" destId="{B75ED467-955E-4AC1-B408-95E4A2369C2C}" srcOrd="0" destOrd="0" presId="urn:microsoft.com/office/officeart/2005/8/layout/chevron2"/>
    <dgm:cxn modelId="{633EE9E9-C2EC-4636-9641-E09D4C6ECDC1}" type="presParOf" srcId="{B75ED467-955E-4AC1-B408-95E4A2369C2C}" destId="{3959EA1A-290F-4E01-BBB4-E9CB4E88324C}" srcOrd="0" destOrd="0" presId="urn:microsoft.com/office/officeart/2005/8/layout/chevron2"/>
    <dgm:cxn modelId="{59D365B9-EBF6-4274-BE19-43F239059E35}" type="presParOf" srcId="{B75ED467-955E-4AC1-B408-95E4A2369C2C}" destId="{6C724A2C-A8D8-4BD8-A4E6-FCCBC6A97376}" srcOrd="1" destOrd="0" presId="urn:microsoft.com/office/officeart/2005/8/layout/chevron2"/>
    <dgm:cxn modelId="{DF648788-BF10-48EE-9D91-46BC0EC45484}" type="presParOf" srcId="{FB4C2673-23A7-4301-BED8-1241C1C7ABF0}" destId="{E9DC2383-C6D3-464E-A730-A39A7F424363}" srcOrd="1" destOrd="0" presId="urn:microsoft.com/office/officeart/2005/8/layout/chevron2"/>
    <dgm:cxn modelId="{00B7F894-4AD4-4A25-8E66-5237ADD3388D}" type="presParOf" srcId="{FB4C2673-23A7-4301-BED8-1241C1C7ABF0}" destId="{94F6AE9D-FD3A-435D-92D7-5C37BCC45ECF}" srcOrd="2" destOrd="0" presId="urn:microsoft.com/office/officeart/2005/8/layout/chevron2"/>
    <dgm:cxn modelId="{5E20BBAF-FFEA-4D38-A246-3C52E8090022}" type="presParOf" srcId="{94F6AE9D-FD3A-435D-92D7-5C37BCC45ECF}" destId="{DD697B6C-4554-4485-AA92-C0EA25574C8F}" srcOrd="0" destOrd="0" presId="urn:microsoft.com/office/officeart/2005/8/layout/chevron2"/>
    <dgm:cxn modelId="{24B84844-DDC2-4C5C-B30F-1355505486DC}" type="presParOf" srcId="{94F6AE9D-FD3A-435D-92D7-5C37BCC45ECF}" destId="{FEB5D5AB-0C8C-4E39-A464-1EAA9BC59406}" srcOrd="1" destOrd="0" presId="urn:microsoft.com/office/officeart/2005/8/layout/chevron2"/>
    <dgm:cxn modelId="{E594B76D-7B8D-43B8-98CE-48EA3BBFA928}" type="presParOf" srcId="{FB4C2673-23A7-4301-BED8-1241C1C7ABF0}" destId="{A3371EB6-E612-4188-AB44-8D874DE97FDD}" srcOrd="3" destOrd="0" presId="urn:microsoft.com/office/officeart/2005/8/layout/chevron2"/>
    <dgm:cxn modelId="{2E79A766-DEF5-42F1-8D61-31A81F334BB8}" type="presParOf" srcId="{FB4C2673-23A7-4301-BED8-1241C1C7ABF0}" destId="{14365C7D-5C89-43E0-89FB-4214C78629C9}" srcOrd="4" destOrd="0" presId="urn:microsoft.com/office/officeart/2005/8/layout/chevron2"/>
    <dgm:cxn modelId="{5834D9B0-BEBF-4A86-B994-6D7D0DD706B1}" type="presParOf" srcId="{14365C7D-5C89-43E0-89FB-4214C78629C9}" destId="{FA28D4CC-B38D-4512-8568-955668EE18A3}" srcOrd="0" destOrd="0" presId="urn:microsoft.com/office/officeart/2005/8/layout/chevron2"/>
    <dgm:cxn modelId="{1FA31632-6303-46C8-805E-63F36496080B}" type="presParOf" srcId="{14365C7D-5C89-43E0-89FB-4214C78629C9}" destId="{15605783-3032-4946-9FB5-69EDB1F4F162}" srcOrd="1" destOrd="0" presId="urn:microsoft.com/office/officeart/2005/8/layout/chevron2"/>
    <dgm:cxn modelId="{98A4CCD4-F0D5-4DDA-8A88-9AA23EFE8BE9}" type="presParOf" srcId="{FB4C2673-23A7-4301-BED8-1241C1C7ABF0}" destId="{07FF9983-75A6-4D80-9D82-388ABC4D20F6}" srcOrd="5" destOrd="0" presId="urn:microsoft.com/office/officeart/2005/8/layout/chevron2"/>
    <dgm:cxn modelId="{8BFED1B4-A3E8-4AE1-B3B8-CB5497C78EFD}" type="presParOf" srcId="{FB4C2673-23A7-4301-BED8-1241C1C7ABF0}" destId="{F536F47C-9ADE-443C-83BA-7035258FEDB0}" srcOrd="6" destOrd="0" presId="urn:microsoft.com/office/officeart/2005/8/layout/chevron2"/>
    <dgm:cxn modelId="{A4228A0A-E745-4E0F-B8B7-5F71221D3F59}" type="presParOf" srcId="{F536F47C-9ADE-443C-83BA-7035258FEDB0}" destId="{C38E7144-AE05-44D3-8D3B-DE3570249D91}" srcOrd="0" destOrd="0" presId="urn:microsoft.com/office/officeart/2005/8/layout/chevron2"/>
    <dgm:cxn modelId="{B9707336-7D7D-4DDC-966E-9F3D91171C02}" type="presParOf" srcId="{F536F47C-9ADE-443C-83BA-7035258FEDB0}" destId="{E76603E1-BF4A-4BD3-BE30-51B2D6710EC6}" srcOrd="1" destOrd="0" presId="urn:microsoft.com/office/officeart/2005/8/layout/chevron2"/>
  </dgm:cxnLst>
  <dgm:bg>
    <a:effectLst>
      <a:outerShdw blurRad="50800" dist="50800" dir="5400000" algn="ctr" rotWithShape="0">
        <a:schemeClr val="bg2">
          <a:lumMod val="50000"/>
        </a:schemeClr>
      </a:outerShdw>
    </a:effectLst>
  </dgm:bg>
  <dgm:whole/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7B2D77C-3A04-4F78-A84E-2F45248960F3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1875DB-723E-4B02-8759-1AFB2D17B45A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1600" b="1" u="sng" dirty="0" smtClean="0"/>
            <a:t>Стабільність конституцій </a:t>
          </a:r>
        </a:p>
        <a:p>
          <a:pPr rtl="0"/>
          <a:r>
            <a:rPr lang="uk-UA" sz="1600" dirty="0" smtClean="0"/>
            <a:t>має беззаперечну правову цінність:</a:t>
          </a:r>
          <a:endParaRPr lang="en-US" sz="1600" dirty="0"/>
        </a:p>
      </dgm:t>
    </dgm:pt>
    <dgm:pt modelId="{0EB5DB17-EDFB-41DC-BAE3-F5808FBB484F}" type="parTrans" cxnId="{E6059134-11BF-4F74-8B17-8AD0DEEC7E4C}">
      <dgm:prSet/>
      <dgm:spPr/>
      <dgm:t>
        <a:bodyPr/>
        <a:lstStyle/>
        <a:p>
          <a:endParaRPr lang="en-US"/>
        </a:p>
      </dgm:t>
    </dgm:pt>
    <dgm:pt modelId="{6D27C901-02A7-4E1B-B77D-8B642EADC9DC}" type="sibTrans" cxnId="{E6059134-11BF-4F74-8B17-8AD0DEEC7E4C}">
      <dgm:prSet/>
      <dgm:spPr/>
      <dgm:t>
        <a:bodyPr/>
        <a:lstStyle/>
        <a:p>
          <a:endParaRPr lang="en-US"/>
        </a:p>
      </dgm:t>
    </dgm:pt>
    <dgm:pt modelId="{70BA7DD3-059E-4A7A-920C-A2D8DBE4CAC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1600" b="1" u="sng" dirty="0" smtClean="0"/>
            <a:t>Зміна конституції </a:t>
          </a:r>
        </a:p>
        <a:p>
          <a:pPr rtl="0"/>
          <a:r>
            <a:rPr lang="uk-UA" sz="1600" dirty="0" smtClean="0"/>
            <a:t>має за мету вдосконалити конституцію, або  пристосувати її до нових соціальних умов.</a:t>
          </a:r>
          <a:endParaRPr lang="en-US" sz="1600" dirty="0"/>
        </a:p>
      </dgm:t>
    </dgm:pt>
    <dgm:pt modelId="{B370CEFA-6F98-4015-BBAF-6CF5CAAC6BBF}" type="parTrans" cxnId="{C1EFD751-0E47-4597-A776-8344DF7CB1AB}">
      <dgm:prSet/>
      <dgm:spPr/>
      <dgm:t>
        <a:bodyPr/>
        <a:lstStyle/>
        <a:p>
          <a:endParaRPr lang="en-US"/>
        </a:p>
      </dgm:t>
    </dgm:pt>
    <dgm:pt modelId="{08AE41CB-BB95-4C58-B7CA-6240DD333331}" type="sibTrans" cxnId="{C1EFD751-0E47-4597-A776-8344DF7CB1AB}">
      <dgm:prSet/>
      <dgm:spPr/>
      <dgm:t>
        <a:bodyPr/>
        <a:lstStyle/>
        <a:p>
          <a:endParaRPr lang="en-US"/>
        </a:p>
      </dgm:t>
    </dgm:pt>
    <dgm:pt modelId="{0BAA3713-509A-46B1-BBBD-2B1369F578F5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dirty="0" smtClean="0"/>
            <a:t>Стабільна конституція стабілізує функціонування усієї правової та політичної системи у державі</a:t>
          </a:r>
          <a:endParaRPr lang="en-US" sz="1600" dirty="0"/>
        </a:p>
      </dgm:t>
    </dgm:pt>
    <dgm:pt modelId="{C7878E5D-39CB-4CB0-BBE1-5F947F195AC0}" type="parTrans" cxnId="{3BFB5D52-06BD-4B3D-BA02-984DA45B285C}">
      <dgm:prSet/>
      <dgm:spPr/>
      <dgm:t>
        <a:bodyPr/>
        <a:lstStyle/>
        <a:p>
          <a:endParaRPr lang="en-US"/>
        </a:p>
      </dgm:t>
    </dgm:pt>
    <dgm:pt modelId="{4C765121-78E4-4D40-A2FC-57A59B5EB094}" type="sibTrans" cxnId="{3BFB5D52-06BD-4B3D-BA02-984DA45B285C}">
      <dgm:prSet/>
      <dgm:spPr/>
      <dgm:t>
        <a:bodyPr/>
        <a:lstStyle/>
        <a:p>
          <a:endParaRPr lang="en-US"/>
        </a:p>
      </dgm:t>
    </dgm:pt>
    <dgm:pt modelId="{77937AA1-48E5-4D75-8EB9-E5D66FDDE32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dirty="0" smtClean="0"/>
            <a:t>Стабільна конституція стабілізує дію правового порядку в державі </a:t>
          </a:r>
          <a:endParaRPr lang="en-US" sz="1600" dirty="0"/>
        </a:p>
      </dgm:t>
    </dgm:pt>
    <dgm:pt modelId="{BE394153-C572-430C-9447-75C4AFB7181E}" type="parTrans" cxnId="{F211C66F-2681-405B-8D76-8BEF23D226BB}">
      <dgm:prSet/>
      <dgm:spPr/>
      <dgm:t>
        <a:bodyPr/>
        <a:lstStyle/>
        <a:p>
          <a:endParaRPr lang="en-US"/>
        </a:p>
      </dgm:t>
    </dgm:pt>
    <dgm:pt modelId="{AADA4482-A254-4546-A8CC-2353D44369A0}" type="sibTrans" cxnId="{F211C66F-2681-405B-8D76-8BEF23D226BB}">
      <dgm:prSet/>
      <dgm:spPr/>
      <dgm:t>
        <a:bodyPr/>
        <a:lstStyle/>
        <a:p>
          <a:endParaRPr lang="en-US"/>
        </a:p>
      </dgm:t>
    </dgm:pt>
    <dgm:pt modelId="{98B4B2C1-8F87-4D29-A409-0A8B9B85C22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dirty="0" smtClean="0"/>
            <a:t> Стабільна конституція позитивно впливає на формування правосвідомості у громадян </a:t>
          </a:r>
          <a:endParaRPr lang="en-US" sz="1600" dirty="0"/>
        </a:p>
      </dgm:t>
    </dgm:pt>
    <dgm:pt modelId="{90DCD437-97D0-45BE-AD1D-A3A6BA73D57A}" type="parTrans" cxnId="{B4CCE205-434D-4EFB-A14D-97DEFCB2F4B9}">
      <dgm:prSet/>
      <dgm:spPr/>
      <dgm:t>
        <a:bodyPr/>
        <a:lstStyle/>
        <a:p>
          <a:endParaRPr lang="en-US"/>
        </a:p>
      </dgm:t>
    </dgm:pt>
    <dgm:pt modelId="{AD54BF52-3F5D-4480-858A-9E8068DE499A}" type="sibTrans" cxnId="{B4CCE205-434D-4EFB-A14D-97DEFCB2F4B9}">
      <dgm:prSet/>
      <dgm:spPr/>
      <dgm:t>
        <a:bodyPr/>
        <a:lstStyle/>
        <a:p>
          <a:endParaRPr lang="en-US"/>
        </a:p>
      </dgm:t>
    </dgm:pt>
    <dgm:pt modelId="{7BF19584-A8ED-4987-BF88-F2CCC53ACAF3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b="1" u="sng" dirty="0" smtClean="0"/>
            <a:t>Розвиток конституції</a:t>
          </a:r>
          <a:r>
            <a:rPr lang="uk-UA" sz="1400" dirty="0" smtClean="0"/>
            <a:t>: </a:t>
          </a:r>
        </a:p>
        <a:p>
          <a:r>
            <a:rPr lang="uk-UA" sz="1400" dirty="0" smtClean="0"/>
            <a:t>Поступове еволюційне пристосування конституції до нових умов без зміни її  офіційного тексту:</a:t>
          </a:r>
        </a:p>
        <a:p>
          <a:r>
            <a:rPr lang="uk-UA" sz="1400" dirty="0" smtClean="0"/>
            <a:t>- Тлумачення у тому числі судове</a:t>
          </a:r>
        </a:p>
        <a:p>
          <a:r>
            <a:rPr lang="uk-UA" sz="1400" dirty="0" smtClean="0"/>
            <a:t>- Правотворча практика законодавчих та адміністративних органів</a:t>
          </a:r>
        </a:p>
        <a:p>
          <a:r>
            <a:rPr lang="uk-UA" sz="1400" dirty="0" smtClean="0"/>
            <a:t>(шлях характерний для країн із тяглою правовою традицією: США, Великобританія, Сан-Маріно, Нова Зеландія)</a:t>
          </a:r>
          <a:endParaRPr lang="en-US" sz="1400" dirty="0"/>
        </a:p>
      </dgm:t>
    </dgm:pt>
    <dgm:pt modelId="{414A2206-2AC3-4AD4-A198-8904522BF381}" type="parTrans" cxnId="{9F4F7415-D151-4471-AC10-3AC4543484CC}">
      <dgm:prSet/>
      <dgm:spPr/>
      <dgm:t>
        <a:bodyPr/>
        <a:lstStyle/>
        <a:p>
          <a:endParaRPr lang="en-US"/>
        </a:p>
      </dgm:t>
    </dgm:pt>
    <dgm:pt modelId="{8BBC50EB-C0F3-4329-B5FD-639D5968C821}" type="sibTrans" cxnId="{9F4F7415-D151-4471-AC10-3AC4543484CC}">
      <dgm:prSet/>
      <dgm:spPr/>
      <dgm:t>
        <a:bodyPr/>
        <a:lstStyle/>
        <a:p>
          <a:endParaRPr lang="en-US"/>
        </a:p>
      </dgm:t>
    </dgm:pt>
    <dgm:pt modelId="{5B39EF39-779F-4264-B0BD-AEC31D8767C2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600" b="1" u="sng" dirty="0" smtClean="0"/>
            <a:t>Перегляд конституції:</a:t>
          </a:r>
        </a:p>
        <a:p>
          <a:r>
            <a:rPr lang="uk-UA" sz="1400" dirty="0" smtClean="0"/>
            <a:t>Внесення змін до положень конституції, або повна заміна старої конституції новою.</a:t>
          </a:r>
        </a:p>
        <a:p>
          <a:r>
            <a:rPr lang="uk-UA" sz="1400" dirty="0" smtClean="0"/>
            <a:t>(Шлях характерний, як для країн, що розвиваються так і для розвинутих демократичних держав, які не мали тяглої правової традиції –  ФРН, Франція, Іспанія)</a:t>
          </a:r>
          <a:endParaRPr lang="en-US" sz="1400" dirty="0"/>
        </a:p>
      </dgm:t>
    </dgm:pt>
    <dgm:pt modelId="{5D7B4545-0586-402D-A3CE-36236E2746C4}" type="parTrans" cxnId="{50C4EB64-148E-429D-AE2F-F49FB6DBB4FD}">
      <dgm:prSet/>
      <dgm:spPr/>
      <dgm:t>
        <a:bodyPr/>
        <a:lstStyle/>
        <a:p>
          <a:endParaRPr lang="en-US"/>
        </a:p>
      </dgm:t>
    </dgm:pt>
    <dgm:pt modelId="{5142CBB3-38D6-4886-AA6C-889E2B4D615B}" type="sibTrans" cxnId="{50C4EB64-148E-429D-AE2F-F49FB6DBB4FD}">
      <dgm:prSet/>
      <dgm:spPr/>
      <dgm:t>
        <a:bodyPr/>
        <a:lstStyle/>
        <a:p>
          <a:endParaRPr lang="en-US"/>
        </a:p>
      </dgm:t>
    </dgm:pt>
    <dgm:pt modelId="{3B192DED-F00A-4A11-A725-18A172A79B19}" type="pres">
      <dgm:prSet presAssocID="{27B2D77C-3A04-4F78-A84E-2F45248960F3}" presName="Name0" presStyleCnt="0">
        <dgm:presLayoutVars>
          <dgm:dir/>
          <dgm:animLvl val="lvl"/>
          <dgm:resizeHandles val="exact"/>
        </dgm:presLayoutVars>
      </dgm:prSet>
      <dgm:spPr/>
    </dgm:pt>
    <dgm:pt modelId="{9ECBB503-685E-4E55-B898-EFD62D068115}" type="pres">
      <dgm:prSet presAssocID="{221875DB-723E-4B02-8759-1AFB2D17B45A}" presName="vertFlow" presStyleCnt="0"/>
      <dgm:spPr/>
    </dgm:pt>
    <dgm:pt modelId="{59B7FAD8-7320-46FF-81B8-D7C7EB764DE1}" type="pres">
      <dgm:prSet presAssocID="{221875DB-723E-4B02-8759-1AFB2D17B45A}" presName="header" presStyleLbl="node1" presStyleIdx="0" presStyleCnt="2" custScaleY="114149" custLinFactNeighborX="755" custLinFactNeighborY="27058"/>
      <dgm:spPr/>
    </dgm:pt>
    <dgm:pt modelId="{854E9494-CB59-4882-93A4-350A192A3E33}" type="pres">
      <dgm:prSet presAssocID="{C7878E5D-39CB-4CB0-BBE1-5F947F195AC0}" presName="parTrans" presStyleLbl="sibTrans2D1" presStyleIdx="0" presStyleCnt="5"/>
      <dgm:spPr/>
    </dgm:pt>
    <dgm:pt modelId="{64AAAFD2-1FD2-44A8-A0B9-26F3A083E38F}" type="pres">
      <dgm:prSet presAssocID="{0BAA3713-509A-46B1-BBBD-2B1369F578F5}" presName="child" presStyleLbl="alignAccFollowNode1" presStyleIdx="0" presStyleCnt="5" custScaleY="134574" custLinFactNeighborX="755" custLinFactNeighborY="366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9CCDC-67E1-4503-9B74-E21E80F03481}" type="pres">
      <dgm:prSet presAssocID="{4C765121-78E4-4D40-A2FC-57A59B5EB094}" presName="sibTrans" presStyleLbl="sibTrans2D1" presStyleIdx="1" presStyleCnt="5"/>
      <dgm:spPr/>
    </dgm:pt>
    <dgm:pt modelId="{D5B2CFF3-1375-482D-88D5-ED3AB2F4E467}" type="pres">
      <dgm:prSet presAssocID="{77937AA1-48E5-4D75-8EB9-E5D66FDDE324}" presName="child" presStyleLbl="alignAccFollowNode1" presStyleIdx="1" presStyleCnt="5" custScaleY="99999" custLinFactNeighborX="755" custLinFactNeighborY="42280">
        <dgm:presLayoutVars>
          <dgm:chMax val="0"/>
          <dgm:bulletEnabled val="1"/>
        </dgm:presLayoutVars>
      </dgm:prSet>
      <dgm:spPr/>
    </dgm:pt>
    <dgm:pt modelId="{9EB9B42E-1A45-4AE9-A190-BEDC66EC7FC4}" type="pres">
      <dgm:prSet presAssocID="{AADA4482-A254-4546-A8CC-2353D44369A0}" presName="sibTrans" presStyleLbl="sibTrans2D1" presStyleIdx="2" presStyleCnt="5"/>
      <dgm:spPr/>
    </dgm:pt>
    <dgm:pt modelId="{B791983B-4314-45A0-878D-4B420CECD66E}" type="pres">
      <dgm:prSet presAssocID="{98B4B2C1-8F87-4D29-A409-0A8B9B85C22F}" presName="child" presStyleLbl="alignAccFollowNode1" presStyleIdx="2" presStyleCnt="5" custScaleY="172285" custLinFactNeighborX="755" custLinFactNeighborY="378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161D82-835C-4B1B-8B35-FE68186F3B28}" type="pres">
      <dgm:prSet presAssocID="{221875DB-723E-4B02-8759-1AFB2D17B45A}" presName="hSp" presStyleCnt="0"/>
      <dgm:spPr/>
    </dgm:pt>
    <dgm:pt modelId="{D73E698E-A7E3-4F07-8FC8-D61929FC7D52}" type="pres">
      <dgm:prSet presAssocID="{70BA7DD3-059E-4A7A-920C-A2D8DBE4CACA}" presName="vertFlow" presStyleCnt="0"/>
      <dgm:spPr/>
    </dgm:pt>
    <dgm:pt modelId="{BE5E6AE0-AF95-40E3-A2B3-3C6E545DEBBA}" type="pres">
      <dgm:prSet presAssocID="{70BA7DD3-059E-4A7A-920C-A2D8DBE4CACA}" presName="header" presStyleLbl="node1" presStyleIdx="1" presStyleCnt="2" custScaleX="121589" custScaleY="136061" custLinFactNeighborX="1126" custLinFactNeighborY="-99418"/>
      <dgm:spPr/>
    </dgm:pt>
    <dgm:pt modelId="{E08A11F6-7269-4285-9EE8-33C01A59AF7D}" type="pres">
      <dgm:prSet presAssocID="{414A2206-2AC3-4AD4-A198-8904522BF381}" presName="parTrans" presStyleLbl="sibTrans2D1" presStyleIdx="3" presStyleCnt="5"/>
      <dgm:spPr/>
    </dgm:pt>
    <dgm:pt modelId="{A24A4A19-C057-4164-AA53-27F71FEC6272}" type="pres">
      <dgm:prSet presAssocID="{7BF19584-A8ED-4987-BF88-F2CCC53ACAF3}" presName="child" presStyleLbl="alignAccFollowNode1" presStyleIdx="3" presStyleCnt="5" custScaleX="137215" custScaleY="32655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309D9-AE3A-42CC-A0B2-965BBFEC1268}" type="pres">
      <dgm:prSet presAssocID="{8BBC50EB-C0F3-4329-B5FD-639D5968C821}" presName="sibTrans" presStyleLbl="sibTrans2D1" presStyleIdx="4" presStyleCnt="5"/>
      <dgm:spPr/>
    </dgm:pt>
    <dgm:pt modelId="{BD5C6CE2-ECD5-4067-B3A8-EB49FFAEF7FD}" type="pres">
      <dgm:prSet presAssocID="{5B39EF39-779F-4264-B0BD-AEC31D8767C2}" presName="child" presStyleLbl="alignAccFollowNode1" presStyleIdx="4" presStyleCnt="5" custScaleX="137215" custScaleY="2184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12F680-412F-41EE-B261-FEDB74995BF4}" type="presOf" srcId="{5B39EF39-779F-4264-B0BD-AEC31D8767C2}" destId="{BD5C6CE2-ECD5-4067-B3A8-EB49FFAEF7FD}" srcOrd="0" destOrd="0" presId="urn:microsoft.com/office/officeart/2005/8/layout/lProcess1"/>
    <dgm:cxn modelId="{2D37CBCF-8304-413B-BF2E-78B0E139F9D4}" type="presOf" srcId="{4C765121-78E4-4D40-A2FC-57A59B5EB094}" destId="{6099CCDC-67E1-4503-9B74-E21E80F03481}" srcOrd="0" destOrd="0" presId="urn:microsoft.com/office/officeart/2005/8/layout/lProcess1"/>
    <dgm:cxn modelId="{440BD43E-1812-43CC-8A4C-70580E075CC8}" type="presOf" srcId="{414A2206-2AC3-4AD4-A198-8904522BF381}" destId="{E08A11F6-7269-4285-9EE8-33C01A59AF7D}" srcOrd="0" destOrd="0" presId="urn:microsoft.com/office/officeart/2005/8/layout/lProcess1"/>
    <dgm:cxn modelId="{75936642-BC84-4D49-8ECC-3A1259229ECA}" type="presOf" srcId="{0BAA3713-509A-46B1-BBBD-2B1369F578F5}" destId="{64AAAFD2-1FD2-44A8-A0B9-26F3A083E38F}" srcOrd="0" destOrd="0" presId="urn:microsoft.com/office/officeart/2005/8/layout/lProcess1"/>
    <dgm:cxn modelId="{4E434B24-C3C2-4A36-9321-06385663D229}" type="presOf" srcId="{221875DB-723E-4B02-8759-1AFB2D17B45A}" destId="{59B7FAD8-7320-46FF-81B8-D7C7EB764DE1}" srcOrd="0" destOrd="0" presId="urn:microsoft.com/office/officeart/2005/8/layout/lProcess1"/>
    <dgm:cxn modelId="{9F4F7415-D151-4471-AC10-3AC4543484CC}" srcId="{70BA7DD3-059E-4A7A-920C-A2D8DBE4CACA}" destId="{7BF19584-A8ED-4987-BF88-F2CCC53ACAF3}" srcOrd="0" destOrd="0" parTransId="{414A2206-2AC3-4AD4-A198-8904522BF381}" sibTransId="{8BBC50EB-C0F3-4329-B5FD-639D5968C821}"/>
    <dgm:cxn modelId="{0BEDE789-5CD2-47ED-B48C-EFDF0FF7687A}" type="presOf" srcId="{8BBC50EB-C0F3-4329-B5FD-639D5968C821}" destId="{549309D9-AE3A-42CC-A0B2-965BBFEC1268}" srcOrd="0" destOrd="0" presId="urn:microsoft.com/office/officeart/2005/8/layout/lProcess1"/>
    <dgm:cxn modelId="{9514CA65-057A-4020-95F7-96016F82C257}" type="presOf" srcId="{70BA7DD3-059E-4A7A-920C-A2D8DBE4CACA}" destId="{BE5E6AE0-AF95-40E3-A2B3-3C6E545DEBBA}" srcOrd="0" destOrd="0" presId="urn:microsoft.com/office/officeart/2005/8/layout/lProcess1"/>
    <dgm:cxn modelId="{00B42501-A9A4-447B-89D5-22F4BD00A9B3}" type="presOf" srcId="{27B2D77C-3A04-4F78-A84E-2F45248960F3}" destId="{3B192DED-F00A-4A11-A725-18A172A79B19}" srcOrd="0" destOrd="0" presId="urn:microsoft.com/office/officeart/2005/8/layout/lProcess1"/>
    <dgm:cxn modelId="{C1EFD751-0E47-4597-A776-8344DF7CB1AB}" srcId="{27B2D77C-3A04-4F78-A84E-2F45248960F3}" destId="{70BA7DD3-059E-4A7A-920C-A2D8DBE4CACA}" srcOrd="1" destOrd="0" parTransId="{B370CEFA-6F98-4015-BBAF-6CF5CAAC6BBF}" sibTransId="{08AE41CB-BB95-4C58-B7CA-6240DD333331}"/>
    <dgm:cxn modelId="{A407EC14-FBA8-40B0-8FEA-31862823027D}" type="presOf" srcId="{7BF19584-A8ED-4987-BF88-F2CCC53ACAF3}" destId="{A24A4A19-C057-4164-AA53-27F71FEC6272}" srcOrd="0" destOrd="0" presId="urn:microsoft.com/office/officeart/2005/8/layout/lProcess1"/>
    <dgm:cxn modelId="{E6059134-11BF-4F74-8B17-8AD0DEEC7E4C}" srcId="{27B2D77C-3A04-4F78-A84E-2F45248960F3}" destId="{221875DB-723E-4B02-8759-1AFB2D17B45A}" srcOrd="0" destOrd="0" parTransId="{0EB5DB17-EDFB-41DC-BAE3-F5808FBB484F}" sibTransId="{6D27C901-02A7-4E1B-B77D-8B642EADC9DC}"/>
    <dgm:cxn modelId="{50C4EB64-148E-429D-AE2F-F49FB6DBB4FD}" srcId="{70BA7DD3-059E-4A7A-920C-A2D8DBE4CACA}" destId="{5B39EF39-779F-4264-B0BD-AEC31D8767C2}" srcOrd="1" destOrd="0" parTransId="{5D7B4545-0586-402D-A3CE-36236E2746C4}" sibTransId="{5142CBB3-38D6-4886-AA6C-889E2B4D615B}"/>
    <dgm:cxn modelId="{F211C66F-2681-405B-8D76-8BEF23D226BB}" srcId="{221875DB-723E-4B02-8759-1AFB2D17B45A}" destId="{77937AA1-48E5-4D75-8EB9-E5D66FDDE324}" srcOrd="1" destOrd="0" parTransId="{BE394153-C572-430C-9447-75C4AFB7181E}" sibTransId="{AADA4482-A254-4546-A8CC-2353D44369A0}"/>
    <dgm:cxn modelId="{7EAD775D-CA83-4417-8870-FB0199D4B1C7}" type="presOf" srcId="{77937AA1-48E5-4D75-8EB9-E5D66FDDE324}" destId="{D5B2CFF3-1375-482D-88D5-ED3AB2F4E467}" srcOrd="0" destOrd="0" presId="urn:microsoft.com/office/officeart/2005/8/layout/lProcess1"/>
    <dgm:cxn modelId="{51E0F272-F737-4B33-A537-299702991725}" type="presOf" srcId="{C7878E5D-39CB-4CB0-BBE1-5F947F195AC0}" destId="{854E9494-CB59-4882-93A4-350A192A3E33}" srcOrd="0" destOrd="0" presId="urn:microsoft.com/office/officeart/2005/8/layout/lProcess1"/>
    <dgm:cxn modelId="{B4CCE205-434D-4EFB-A14D-97DEFCB2F4B9}" srcId="{221875DB-723E-4B02-8759-1AFB2D17B45A}" destId="{98B4B2C1-8F87-4D29-A409-0A8B9B85C22F}" srcOrd="2" destOrd="0" parTransId="{90DCD437-97D0-45BE-AD1D-A3A6BA73D57A}" sibTransId="{AD54BF52-3F5D-4480-858A-9E8068DE499A}"/>
    <dgm:cxn modelId="{3BFB5D52-06BD-4B3D-BA02-984DA45B285C}" srcId="{221875DB-723E-4B02-8759-1AFB2D17B45A}" destId="{0BAA3713-509A-46B1-BBBD-2B1369F578F5}" srcOrd="0" destOrd="0" parTransId="{C7878E5D-39CB-4CB0-BBE1-5F947F195AC0}" sibTransId="{4C765121-78E4-4D40-A2FC-57A59B5EB094}"/>
    <dgm:cxn modelId="{2CEEF1F8-0D69-48EB-9F7D-C884B744A395}" type="presOf" srcId="{AADA4482-A254-4546-A8CC-2353D44369A0}" destId="{9EB9B42E-1A45-4AE9-A190-BEDC66EC7FC4}" srcOrd="0" destOrd="0" presId="urn:microsoft.com/office/officeart/2005/8/layout/lProcess1"/>
    <dgm:cxn modelId="{D951DCD0-232B-4F06-A172-2E13CC63115F}" type="presOf" srcId="{98B4B2C1-8F87-4D29-A409-0A8B9B85C22F}" destId="{B791983B-4314-45A0-878D-4B420CECD66E}" srcOrd="0" destOrd="0" presId="urn:microsoft.com/office/officeart/2005/8/layout/lProcess1"/>
    <dgm:cxn modelId="{5F616C26-5AA2-4FFE-B4A3-1447C386F03F}" type="presParOf" srcId="{3B192DED-F00A-4A11-A725-18A172A79B19}" destId="{9ECBB503-685E-4E55-B898-EFD62D068115}" srcOrd="0" destOrd="0" presId="urn:microsoft.com/office/officeart/2005/8/layout/lProcess1"/>
    <dgm:cxn modelId="{9B541555-1897-4A6E-8EA7-7D9BB6D3F4B4}" type="presParOf" srcId="{9ECBB503-685E-4E55-B898-EFD62D068115}" destId="{59B7FAD8-7320-46FF-81B8-D7C7EB764DE1}" srcOrd="0" destOrd="0" presId="urn:microsoft.com/office/officeart/2005/8/layout/lProcess1"/>
    <dgm:cxn modelId="{327DF13B-A20A-4064-80EB-043D53D7E726}" type="presParOf" srcId="{9ECBB503-685E-4E55-B898-EFD62D068115}" destId="{854E9494-CB59-4882-93A4-350A192A3E33}" srcOrd="1" destOrd="0" presId="urn:microsoft.com/office/officeart/2005/8/layout/lProcess1"/>
    <dgm:cxn modelId="{9DD706DB-032D-4430-A26F-FA2EA4D3BD9B}" type="presParOf" srcId="{9ECBB503-685E-4E55-B898-EFD62D068115}" destId="{64AAAFD2-1FD2-44A8-A0B9-26F3A083E38F}" srcOrd="2" destOrd="0" presId="urn:microsoft.com/office/officeart/2005/8/layout/lProcess1"/>
    <dgm:cxn modelId="{D0F5438D-1736-494B-895E-DB243173A524}" type="presParOf" srcId="{9ECBB503-685E-4E55-B898-EFD62D068115}" destId="{6099CCDC-67E1-4503-9B74-E21E80F03481}" srcOrd="3" destOrd="0" presId="urn:microsoft.com/office/officeart/2005/8/layout/lProcess1"/>
    <dgm:cxn modelId="{99918849-470B-4F98-9ED0-BB9B2491D0B1}" type="presParOf" srcId="{9ECBB503-685E-4E55-B898-EFD62D068115}" destId="{D5B2CFF3-1375-482D-88D5-ED3AB2F4E467}" srcOrd="4" destOrd="0" presId="urn:microsoft.com/office/officeart/2005/8/layout/lProcess1"/>
    <dgm:cxn modelId="{519D9807-E59C-42EC-971D-B8F7008A2691}" type="presParOf" srcId="{9ECBB503-685E-4E55-B898-EFD62D068115}" destId="{9EB9B42E-1A45-4AE9-A190-BEDC66EC7FC4}" srcOrd="5" destOrd="0" presId="urn:microsoft.com/office/officeart/2005/8/layout/lProcess1"/>
    <dgm:cxn modelId="{07705302-B292-4B27-B84B-50CD26E695D1}" type="presParOf" srcId="{9ECBB503-685E-4E55-B898-EFD62D068115}" destId="{B791983B-4314-45A0-878D-4B420CECD66E}" srcOrd="6" destOrd="0" presId="urn:microsoft.com/office/officeart/2005/8/layout/lProcess1"/>
    <dgm:cxn modelId="{2AB6CB3D-EADC-41BC-B8C0-DF9F8005437B}" type="presParOf" srcId="{3B192DED-F00A-4A11-A725-18A172A79B19}" destId="{A1161D82-835C-4B1B-8B35-FE68186F3B28}" srcOrd="1" destOrd="0" presId="urn:microsoft.com/office/officeart/2005/8/layout/lProcess1"/>
    <dgm:cxn modelId="{1186C8BF-5155-436E-936B-BBE0BF0F5199}" type="presParOf" srcId="{3B192DED-F00A-4A11-A725-18A172A79B19}" destId="{D73E698E-A7E3-4F07-8FC8-D61929FC7D52}" srcOrd="2" destOrd="0" presId="urn:microsoft.com/office/officeart/2005/8/layout/lProcess1"/>
    <dgm:cxn modelId="{5980E1EE-4E4C-4D42-8CA2-CA67E4F20DC9}" type="presParOf" srcId="{D73E698E-A7E3-4F07-8FC8-D61929FC7D52}" destId="{BE5E6AE0-AF95-40E3-A2B3-3C6E545DEBBA}" srcOrd="0" destOrd="0" presId="urn:microsoft.com/office/officeart/2005/8/layout/lProcess1"/>
    <dgm:cxn modelId="{048B25BF-4F34-4642-91C2-8BDEB1E7F7B6}" type="presParOf" srcId="{D73E698E-A7E3-4F07-8FC8-D61929FC7D52}" destId="{E08A11F6-7269-4285-9EE8-33C01A59AF7D}" srcOrd="1" destOrd="0" presId="urn:microsoft.com/office/officeart/2005/8/layout/lProcess1"/>
    <dgm:cxn modelId="{64BFA59E-3E34-4380-898D-C2D6D92BD109}" type="presParOf" srcId="{D73E698E-A7E3-4F07-8FC8-D61929FC7D52}" destId="{A24A4A19-C057-4164-AA53-27F71FEC6272}" srcOrd="2" destOrd="0" presId="urn:microsoft.com/office/officeart/2005/8/layout/lProcess1"/>
    <dgm:cxn modelId="{7981934F-1EAC-4FEE-A415-CCEF89A2C0A1}" type="presParOf" srcId="{D73E698E-A7E3-4F07-8FC8-D61929FC7D52}" destId="{549309D9-AE3A-42CC-A0B2-965BBFEC1268}" srcOrd="3" destOrd="0" presId="urn:microsoft.com/office/officeart/2005/8/layout/lProcess1"/>
    <dgm:cxn modelId="{0D04EE5B-7E43-4D82-AEF4-4A3100B2841B}" type="presParOf" srcId="{D73E698E-A7E3-4F07-8FC8-D61929FC7D52}" destId="{BD5C6CE2-ECD5-4067-B3A8-EB49FFAEF7FD}" srcOrd="4" destOrd="0" presId="urn:microsoft.com/office/officeart/2005/8/layout/lProcess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FA56BF-8CFF-4FFC-883B-FE63BBFD2D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389BC2-0FD1-4D69-9958-50C498678C0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uk-UA" b="1" dirty="0" smtClean="0"/>
            <a:t>Поняття </a:t>
          </a:r>
          <a:r>
            <a:rPr lang="uk-UA" b="1" dirty="0" smtClean="0"/>
            <a:t>“конституція” у правових системах зарубіжних </a:t>
          </a:r>
          <a:r>
            <a:rPr lang="uk-UA" b="1" dirty="0" smtClean="0"/>
            <a:t>країн</a:t>
          </a:r>
          <a:r>
            <a:rPr lang="uk-UA" dirty="0" smtClean="0"/>
            <a:t/>
          </a:r>
          <a:br>
            <a:rPr lang="uk-UA" dirty="0" smtClean="0"/>
          </a:br>
          <a:endParaRPr lang="en-US" dirty="0"/>
        </a:p>
      </dgm:t>
    </dgm:pt>
    <dgm:pt modelId="{0A4875A0-5B9D-4D70-9D4F-9FE339D0F783}" type="parTrans" cxnId="{926EF468-D055-437B-B3E5-B6EBEAF64C43}">
      <dgm:prSet/>
      <dgm:spPr/>
      <dgm:t>
        <a:bodyPr/>
        <a:lstStyle/>
        <a:p>
          <a:endParaRPr lang="en-US"/>
        </a:p>
      </dgm:t>
    </dgm:pt>
    <dgm:pt modelId="{0F5DDC40-4EDB-4273-B8D3-4289ECC3B53D}" type="sibTrans" cxnId="{926EF468-D055-437B-B3E5-B6EBEAF64C43}">
      <dgm:prSet/>
      <dgm:spPr/>
      <dgm:t>
        <a:bodyPr/>
        <a:lstStyle/>
        <a:p>
          <a:endParaRPr lang="en-US"/>
        </a:p>
      </dgm:t>
    </dgm:pt>
    <dgm:pt modelId="{AB934E8D-6CFD-4CFA-8B00-9577F43829AB}" type="pres">
      <dgm:prSet presAssocID="{F3FA56BF-8CFF-4FFC-883B-FE63BBFD2D69}" presName="linear" presStyleCnt="0">
        <dgm:presLayoutVars>
          <dgm:animLvl val="lvl"/>
          <dgm:resizeHandles val="exact"/>
        </dgm:presLayoutVars>
      </dgm:prSet>
      <dgm:spPr/>
    </dgm:pt>
    <dgm:pt modelId="{42C23F42-DB77-4F7B-9C7F-911139085A8E}" type="pres">
      <dgm:prSet presAssocID="{A6389BC2-0FD1-4D69-9958-50C498678C0B}" presName="parentText" presStyleLbl="node1" presStyleIdx="0" presStyleCnt="1" custScaleY="102373" custLinFactNeighborX="-1870" custLinFactNeighborY="39072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A468BAF4-7AED-42A8-8A50-7D4A5D8F3939}" type="presOf" srcId="{F3FA56BF-8CFF-4FFC-883B-FE63BBFD2D69}" destId="{AB934E8D-6CFD-4CFA-8B00-9577F43829AB}" srcOrd="0" destOrd="0" presId="urn:microsoft.com/office/officeart/2005/8/layout/vList2"/>
    <dgm:cxn modelId="{926EF468-D055-437B-B3E5-B6EBEAF64C43}" srcId="{F3FA56BF-8CFF-4FFC-883B-FE63BBFD2D69}" destId="{A6389BC2-0FD1-4D69-9958-50C498678C0B}" srcOrd="0" destOrd="0" parTransId="{0A4875A0-5B9D-4D70-9D4F-9FE339D0F783}" sibTransId="{0F5DDC40-4EDB-4273-B8D3-4289ECC3B53D}"/>
    <dgm:cxn modelId="{3F552B46-6674-4031-8128-4DB94C61CEE3}" type="presOf" srcId="{A6389BC2-0FD1-4D69-9958-50C498678C0B}" destId="{42C23F42-DB77-4F7B-9C7F-911139085A8E}" srcOrd="0" destOrd="0" presId="urn:microsoft.com/office/officeart/2005/8/layout/vList2"/>
    <dgm:cxn modelId="{043A2AFB-B96C-4010-87EF-A2A57BF52A29}" type="presParOf" srcId="{AB934E8D-6CFD-4CFA-8B00-9577F43829AB}" destId="{42C23F42-DB77-4F7B-9C7F-911139085A8E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38E454-6BD3-46B8-B239-AA61F7F93C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1AFDE55-A41B-443A-A0AD-7DBA6ED80A6B}">
      <dgm:prSet/>
      <dgm:spPr/>
      <dgm:t>
        <a:bodyPr/>
        <a:lstStyle/>
        <a:p>
          <a:pPr rtl="0"/>
          <a:r>
            <a:rPr lang="uk-UA" b="1" dirty="0" smtClean="0"/>
            <a:t>Походження поняття “конституція”:</a:t>
          </a:r>
          <a:endParaRPr lang="en-US" b="1" dirty="0"/>
        </a:p>
      </dgm:t>
    </dgm:pt>
    <dgm:pt modelId="{903055F8-F73F-4413-9D93-DD7C6658CF04}" type="parTrans" cxnId="{2CEB81A5-E718-4D59-A372-CF9AFDA0C314}">
      <dgm:prSet/>
      <dgm:spPr/>
      <dgm:t>
        <a:bodyPr/>
        <a:lstStyle/>
        <a:p>
          <a:endParaRPr lang="en-US"/>
        </a:p>
      </dgm:t>
    </dgm:pt>
    <dgm:pt modelId="{4F9882E9-A52C-494A-AF86-3415F3D6FA31}" type="sibTrans" cxnId="{2CEB81A5-E718-4D59-A372-CF9AFDA0C314}">
      <dgm:prSet/>
      <dgm:spPr/>
      <dgm:t>
        <a:bodyPr/>
        <a:lstStyle/>
        <a:p>
          <a:endParaRPr lang="en-US"/>
        </a:p>
      </dgm:t>
    </dgm:pt>
    <dgm:pt modelId="{C1ED6F49-1528-4BC0-98BB-A6CB83A82C75}" type="pres">
      <dgm:prSet presAssocID="{1538E454-6BD3-46B8-B239-AA61F7F93C10}" presName="linear" presStyleCnt="0">
        <dgm:presLayoutVars>
          <dgm:animLvl val="lvl"/>
          <dgm:resizeHandles val="exact"/>
        </dgm:presLayoutVars>
      </dgm:prSet>
      <dgm:spPr/>
    </dgm:pt>
    <dgm:pt modelId="{923F7972-6B7F-4CA0-9FC7-C9C4792C0884}" type="pres">
      <dgm:prSet presAssocID="{F1AFDE55-A41B-443A-A0AD-7DBA6ED80A6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27C2F26-A711-4D0D-91DB-B8E9D219F344}" type="presOf" srcId="{F1AFDE55-A41B-443A-A0AD-7DBA6ED80A6B}" destId="{923F7972-6B7F-4CA0-9FC7-C9C4792C0884}" srcOrd="0" destOrd="0" presId="urn:microsoft.com/office/officeart/2005/8/layout/vList2"/>
    <dgm:cxn modelId="{F83920C5-1EC1-4E3D-8281-960F72D38FD3}" type="presOf" srcId="{1538E454-6BD3-46B8-B239-AA61F7F93C10}" destId="{C1ED6F49-1528-4BC0-98BB-A6CB83A82C75}" srcOrd="0" destOrd="0" presId="urn:microsoft.com/office/officeart/2005/8/layout/vList2"/>
    <dgm:cxn modelId="{2CEB81A5-E718-4D59-A372-CF9AFDA0C314}" srcId="{1538E454-6BD3-46B8-B239-AA61F7F93C10}" destId="{F1AFDE55-A41B-443A-A0AD-7DBA6ED80A6B}" srcOrd="0" destOrd="0" parTransId="{903055F8-F73F-4413-9D93-DD7C6658CF04}" sibTransId="{4F9882E9-A52C-494A-AF86-3415F3D6FA31}"/>
    <dgm:cxn modelId="{2E90EC43-06D2-4536-AC63-D83953DD25EF}" type="presParOf" srcId="{C1ED6F49-1528-4BC0-98BB-A6CB83A82C75}" destId="{923F7972-6B7F-4CA0-9FC7-C9C4792C0884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2AAB8C-BDFC-4639-9D2A-0D6DA31B104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EB4825-94FD-4747-BB97-96BFC4A90D8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2000" dirty="0" smtClean="0"/>
            <a:t>Термін “конституція” походить від латинського слова “</a:t>
          </a:r>
          <a:r>
            <a:rPr lang="en-US" sz="2000" dirty="0" err="1" smtClean="0"/>
            <a:t>constitutio</a:t>
          </a:r>
          <a:r>
            <a:rPr lang="uk-UA" sz="2000" dirty="0" smtClean="0"/>
            <a:t>” – будова, устрій.</a:t>
          </a:r>
          <a:endParaRPr lang="en-US" sz="2000" dirty="0"/>
        </a:p>
      </dgm:t>
    </dgm:pt>
    <dgm:pt modelId="{3922FDFA-64CB-478B-B9A4-523DB166C3D7}" type="parTrans" cxnId="{BB1B68DC-A83C-4E19-B308-59007B2E2C58}">
      <dgm:prSet/>
      <dgm:spPr/>
      <dgm:t>
        <a:bodyPr/>
        <a:lstStyle/>
        <a:p>
          <a:endParaRPr lang="en-US"/>
        </a:p>
      </dgm:t>
    </dgm:pt>
    <dgm:pt modelId="{D2B17BE0-C49D-421A-8E37-E0F1E18B19B6}" type="sibTrans" cxnId="{BB1B68DC-A83C-4E19-B308-59007B2E2C58}">
      <dgm:prSet/>
      <dgm:spPr/>
      <dgm:t>
        <a:bodyPr/>
        <a:lstStyle/>
        <a:p>
          <a:endParaRPr lang="en-US"/>
        </a:p>
      </dgm:t>
    </dgm:pt>
    <dgm:pt modelId="{EB2C9CAC-20B7-4B57-A415-5BF4215D1A8C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000" dirty="0" smtClean="0"/>
            <a:t>Слово </a:t>
          </a:r>
          <a:r>
            <a:rPr lang="ru-RU" sz="2000" i="1" dirty="0" smtClean="0"/>
            <a:t>«</a:t>
          </a:r>
          <a:r>
            <a:rPr lang="en-US" sz="2000" i="1" dirty="0" err="1" smtClean="0"/>
            <a:t>constitutio</a:t>
          </a:r>
          <a:r>
            <a:rPr lang="en-US" sz="2000" i="1" dirty="0" smtClean="0"/>
            <a:t>»</a:t>
          </a:r>
          <a:r>
            <a:rPr lang="en-US" sz="2000" dirty="0" smtClean="0"/>
            <a:t> </a:t>
          </a:r>
          <a:r>
            <a:rPr lang="ru-RU" sz="2000" dirty="0" smtClean="0"/>
            <a:t>як юридичний термін вперше було вжито в актах Стародавнього Риму, які починалися фразою  </a:t>
          </a:r>
          <a:r>
            <a:rPr lang="ru-RU" sz="2000" i="1" dirty="0" smtClean="0"/>
            <a:t>«</a:t>
          </a:r>
          <a:r>
            <a:rPr lang="en-US" sz="2000" i="1" dirty="0" err="1" smtClean="0"/>
            <a:t>Rem</a:t>
          </a:r>
          <a:r>
            <a:rPr lang="uk-UA" sz="2000" i="1" dirty="0" smtClean="0"/>
            <a:t> </a:t>
          </a:r>
          <a:r>
            <a:rPr lang="en-US" sz="2000" i="1" dirty="0" err="1" smtClean="0"/>
            <a:t>Publicum</a:t>
          </a:r>
          <a:r>
            <a:rPr lang="uk-UA" sz="2000" i="1" dirty="0" smtClean="0"/>
            <a:t> </a:t>
          </a:r>
          <a:r>
            <a:rPr lang="en-US" sz="2000" b="1" i="1" dirty="0" err="1" smtClean="0"/>
            <a:t>Constituere</a:t>
          </a:r>
          <a:r>
            <a:rPr lang="uk-UA" sz="2000" b="1" i="1" dirty="0" smtClean="0"/>
            <a:t>...</a:t>
          </a:r>
          <a:r>
            <a:rPr lang="ru-RU" sz="2000" b="1" i="1" dirty="0" smtClean="0"/>
            <a:t>»</a:t>
          </a:r>
          <a:r>
            <a:rPr lang="en-US" sz="2000" dirty="0" smtClean="0"/>
            <a:t> — </a:t>
          </a:r>
          <a:r>
            <a:rPr lang="en-US" sz="2000" i="1" dirty="0" smtClean="0"/>
            <a:t>«</a:t>
          </a:r>
          <a:r>
            <a:rPr lang="ru-RU" sz="2000" i="1" dirty="0" smtClean="0"/>
            <a:t>Римський народ </a:t>
          </a:r>
          <a:r>
            <a:rPr lang="ru-RU" sz="2000" b="1" i="1" dirty="0" smtClean="0"/>
            <a:t>установлює…»</a:t>
          </a:r>
          <a:r>
            <a:rPr lang="ru-RU" sz="2000" dirty="0" smtClean="0"/>
            <a:t>.</a:t>
          </a:r>
          <a:endParaRPr lang="en-US" sz="2000" dirty="0"/>
        </a:p>
      </dgm:t>
    </dgm:pt>
    <dgm:pt modelId="{04570C0B-8DEB-4767-8448-2BD48E662CFB}" type="parTrans" cxnId="{D0F2EC08-BA68-49E3-9C5F-321C43606CFA}">
      <dgm:prSet/>
      <dgm:spPr/>
      <dgm:t>
        <a:bodyPr/>
        <a:lstStyle/>
        <a:p>
          <a:endParaRPr lang="en-US"/>
        </a:p>
      </dgm:t>
    </dgm:pt>
    <dgm:pt modelId="{193563CD-8D0C-43F1-A1EE-189B2415B0E5}" type="sibTrans" cxnId="{D0F2EC08-BA68-49E3-9C5F-321C43606CFA}">
      <dgm:prSet/>
      <dgm:spPr/>
      <dgm:t>
        <a:bodyPr/>
        <a:lstStyle/>
        <a:p>
          <a:endParaRPr lang="en-US"/>
        </a:p>
      </dgm:t>
    </dgm:pt>
    <dgm:pt modelId="{B4A2AB16-2C16-4D0F-9349-AD36AE84465E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000" dirty="0" smtClean="0"/>
            <a:t>У середньовічній Європі конституціями називали акти, що закріплювали привілеї та вольності  окремих станів   (наприклад, </a:t>
          </a:r>
          <a:r>
            <a:rPr lang="en-US" sz="2000" dirty="0" smtClean="0"/>
            <a:t>Magna Charta </a:t>
          </a:r>
          <a:r>
            <a:rPr lang="ru-RU" sz="2000" dirty="0" smtClean="0"/>
            <a:t>1215 року в</a:t>
          </a:r>
          <a:r>
            <a:rPr lang="en-US" sz="2000" dirty="0" smtClean="0"/>
            <a:t> </a:t>
          </a:r>
          <a:r>
            <a:rPr lang="uk-UA" sz="2000" dirty="0" smtClean="0"/>
            <a:t>Англії</a:t>
          </a:r>
          <a:r>
            <a:rPr lang="ru-RU" sz="2000" dirty="0" smtClean="0"/>
            <a:t>, Великий березневий ордонанс 1358 року у Франції тощо).</a:t>
          </a:r>
          <a:endParaRPr lang="en-US" sz="2000" dirty="0"/>
        </a:p>
      </dgm:t>
    </dgm:pt>
    <dgm:pt modelId="{88153292-A382-48F6-93E2-1F30AF5BED8F}" type="parTrans" cxnId="{A313E453-DB37-479B-BBE7-1F65B7BA67E4}">
      <dgm:prSet/>
      <dgm:spPr/>
      <dgm:t>
        <a:bodyPr/>
        <a:lstStyle/>
        <a:p>
          <a:endParaRPr lang="en-US"/>
        </a:p>
      </dgm:t>
    </dgm:pt>
    <dgm:pt modelId="{6D2797D0-C2B8-4891-A339-B41B06886291}" type="sibTrans" cxnId="{A313E453-DB37-479B-BBE7-1F65B7BA67E4}">
      <dgm:prSet/>
      <dgm:spPr/>
      <dgm:t>
        <a:bodyPr/>
        <a:lstStyle/>
        <a:p>
          <a:endParaRPr lang="en-US"/>
        </a:p>
      </dgm:t>
    </dgm:pt>
    <dgm:pt modelId="{F4D2534B-F95D-4688-9916-D07A72D36B4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000" dirty="0" smtClean="0"/>
            <a:t>У сучасному значенні термін «конституція» вперше вжив </a:t>
          </a:r>
          <a:r>
            <a:rPr lang="ru-RU" sz="2000" b="1" u="sng" dirty="0" smtClean="0"/>
            <a:t>Шарль-Луї  Монтеск‘є</a:t>
          </a:r>
          <a:r>
            <a:rPr lang="ru-RU" sz="2000" dirty="0" smtClean="0"/>
            <a:t>, який, використав його для опису державного ладу тогочасної Великобританії.</a:t>
          </a:r>
          <a:endParaRPr lang="uk-UA" sz="2000" dirty="0"/>
        </a:p>
      </dgm:t>
    </dgm:pt>
    <dgm:pt modelId="{A847D49D-E139-4D38-B184-FAB6CB600A63}" type="parTrans" cxnId="{3875D1F2-FA53-4CB0-A98B-8E63ABE888B2}">
      <dgm:prSet/>
      <dgm:spPr/>
      <dgm:t>
        <a:bodyPr/>
        <a:lstStyle/>
        <a:p>
          <a:endParaRPr lang="en-US"/>
        </a:p>
      </dgm:t>
    </dgm:pt>
    <dgm:pt modelId="{1BE84FB6-F871-4B5A-8142-D883A6EA2078}" type="sibTrans" cxnId="{3875D1F2-FA53-4CB0-A98B-8E63ABE888B2}">
      <dgm:prSet/>
      <dgm:spPr/>
      <dgm:t>
        <a:bodyPr/>
        <a:lstStyle/>
        <a:p>
          <a:endParaRPr lang="en-US"/>
        </a:p>
      </dgm:t>
    </dgm:pt>
    <dgm:pt modelId="{A5D0ED76-214A-4495-848E-B33C6E59AF84}" type="pres">
      <dgm:prSet presAssocID="{9F2AAB8C-BDFC-4639-9D2A-0D6DA31B104E}" presName="linear" presStyleCnt="0">
        <dgm:presLayoutVars>
          <dgm:animLvl val="lvl"/>
          <dgm:resizeHandles val="exact"/>
        </dgm:presLayoutVars>
      </dgm:prSet>
      <dgm:spPr/>
    </dgm:pt>
    <dgm:pt modelId="{2495D077-BCA4-4621-BDAC-4BEE157AD064}" type="pres">
      <dgm:prSet presAssocID="{9EEB4825-94FD-4747-BB97-96BFC4A90D83}" presName="parentText" presStyleLbl="node1" presStyleIdx="0" presStyleCnt="4" custScaleY="93377">
        <dgm:presLayoutVars>
          <dgm:chMax val="0"/>
          <dgm:bulletEnabled val="1"/>
        </dgm:presLayoutVars>
      </dgm:prSet>
      <dgm:spPr/>
    </dgm:pt>
    <dgm:pt modelId="{FC918054-6C92-4485-A2BE-79272E63D69A}" type="pres">
      <dgm:prSet presAssocID="{D2B17BE0-C49D-421A-8E37-E0F1E18B19B6}" presName="spacer" presStyleCnt="0"/>
      <dgm:spPr/>
    </dgm:pt>
    <dgm:pt modelId="{CEEE02CB-14EA-43CC-B82B-57685DFD444D}" type="pres">
      <dgm:prSet presAssocID="{EB2C9CAC-20B7-4B57-A415-5BF4215D1A8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1C449CD-2106-49D5-A715-AABCC182622F}" type="pres">
      <dgm:prSet presAssocID="{193563CD-8D0C-43F1-A1EE-189B2415B0E5}" presName="spacer" presStyleCnt="0"/>
      <dgm:spPr/>
    </dgm:pt>
    <dgm:pt modelId="{07929F5D-DC3C-4606-9D14-77CE7195C775}" type="pres">
      <dgm:prSet presAssocID="{B4A2AB16-2C16-4D0F-9349-AD36AE84465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60A566-77EE-47F2-8544-AA1FF04CA0E7}" type="pres">
      <dgm:prSet presAssocID="{6D2797D0-C2B8-4891-A339-B41B06886291}" presName="spacer" presStyleCnt="0"/>
      <dgm:spPr/>
    </dgm:pt>
    <dgm:pt modelId="{43537208-1D66-4E00-AA51-CD51F5BB994B}" type="pres">
      <dgm:prSet presAssocID="{F4D2534B-F95D-4688-9916-D07A72D36B4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07D044C-B3E5-4DEC-B481-D6479362429E}" type="presOf" srcId="{9F2AAB8C-BDFC-4639-9D2A-0D6DA31B104E}" destId="{A5D0ED76-214A-4495-848E-B33C6E59AF84}" srcOrd="0" destOrd="0" presId="urn:microsoft.com/office/officeart/2005/8/layout/vList2"/>
    <dgm:cxn modelId="{FF32529A-5CFB-44FA-9B4E-B4D4A2540074}" type="presOf" srcId="{F4D2534B-F95D-4688-9916-D07A72D36B4E}" destId="{43537208-1D66-4E00-AA51-CD51F5BB994B}" srcOrd="0" destOrd="0" presId="urn:microsoft.com/office/officeart/2005/8/layout/vList2"/>
    <dgm:cxn modelId="{13C4B374-DE09-404F-A7B7-1ED37EF0ADBD}" type="presOf" srcId="{B4A2AB16-2C16-4D0F-9349-AD36AE84465E}" destId="{07929F5D-DC3C-4606-9D14-77CE7195C775}" srcOrd="0" destOrd="0" presId="urn:microsoft.com/office/officeart/2005/8/layout/vList2"/>
    <dgm:cxn modelId="{A313E453-DB37-479B-BBE7-1F65B7BA67E4}" srcId="{9F2AAB8C-BDFC-4639-9D2A-0D6DA31B104E}" destId="{B4A2AB16-2C16-4D0F-9349-AD36AE84465E}" srcOrd="2" destOrd="0" parTransId="{88153292-A382-48F6-93E2-1F30AF5BED8F}" sibTransId="{6D2797D0-C2B8-4891-A339-B41B06886291}"/>
    <dgm:cxn modelId="{D0F2EC08-BA68-49E3-9C5F-321C43606CFA}" srcId="{9F2AAB8C-BDFC-4639-9D2A-0D6DA31B104E}" destId="{EB2C9CAC-20B7-4B57-A415-5BF4215D1A8C}" srcOrd="1" destOrd="0" parTransId="{04570C0B-8DEB-4767-8448-2BD48E662CFB}" sibTransId="{193563CD-8D0C-43F1-A1EE-189B2415B0E5}"/>
    <dgm:cxn modelId="{E6A68108-8291-42D0-9B2E-1BA4BB40C10E}" type="presOf" srcId="{EB2C9CAC-20B7-4B57-A415-5BF4215D1A8C}" destId="{CEEE02CB-14EA-43CC-B82B-57685DFD444D}" srcOrd="0" destOrd="0" presId="urn:microsoft.com/office/officeart/2005/8/layout/vList2"/>
    <dgm:cxn modelId="{3875D1F2-FA53-4CB0-A98B-8E63ABE888B2}" srcId="{9F2AAB8C-BDFC-4639-9D2A-0D6DA31B104E}" destId="{F4D2534B-F95D-4688-9916-D07A72D36B4E}" srcOrd="3" destOrd="0" parTransId="{A847D49D-E139-4D38-B184-FAB6CB600A63}" sibTransId="{1BE84FB6-F871-4B5A-8142-D883A6EA2078}"/>
    <dgm:cxn modelId="{D8BFFA43-7316-403B-AB30-34EFD0C883E5}" type="presOf" srcId="{9EEB4825-94FD-4747-BB97-96BFC4A90D83}" destId="{2495D077-BCA4-4621-BDAC-4BEE157AD064}" srcOrd="0" destOrd="0" presId="urn:microsoft.com/office/officeart/2005/8/layout/vList2"/>
    <dgm:cxn modelId="{BB1B68DC-A83C-4E19-B308-59007B2E2C58}" srcId="{9F2AAB8C-BDFC-4639-9D2A-0D6DA31B104E}" destId="{9EEB4825-94FD-4747-BB97-96BFC4A90D83}" srcOrd="0" destOrd="0" parTransId="{3922FDFA-64CB-478B-B9A4-523DB166C3D7}" sibTransId="{D2B17BE0-C49D-421A-8E37-E0F1E18B19B6}"/>
    <dgm:cxn modelId="{7F4829C2-255E-47DC-BCCB-FBF8D5B6B499}" type="presParOf" srcId="{A5D0ED76-214A-4495-848E-B33C6E59AF84}" destId="{2495D077-BCA4-4621-BDAC-4BEE157AD064}" srcOrd="0" destOrd="0" presId="urn:microsoft.com/office/officeart/2005/8/layout/vList2"/>
    <dgm:cxn modelId="{3D3B24B4-5C10-4439-99D5-234EB1D6A78F}" type="presParOf" srcId="{A5D0ED76-214A-4495-848E-B33C6E59AF84}" destId="{FC918054-6C92-4485-A2BE-79272E63D69A}" srcOrd="1" destOrd="0" presId="urn:microsoft.com/office/officeart/2005/8/layout/vList2"/>
    <dgm:cxn modelId="{252B7FEA-C04C-4ACF-B724-6DE65C25685F}" type="presParOf" srcId="{A5D0ED76-214A-4495-848E-B33C6E59AF84}" destId="{CEEE02CB-14EA-43CC-B82B-57685DFD444D}" srcOrd="2" destOrd="0" presId="urn:microsoft.com/office/officeart/2005/8/layout/vList2"/>
    <dgm:cxn modelId="{8EAC2338-FF2A-416F-92F9-B690ADB09A83}" type="presParOf" srcId="{A5D0ED76-214A-4495-848E-B33C6E59AF84}" destId="{F1C449CD-2106-49D5-A715-AABCC182622F}" srcOrd="3" destOrd="0" presId="urn:microsoft.com/office/officeart/2005/8/layout/vList2"/>
    <dgm:cxn modelId="{403EB6C6-8C06-45FD-BB56-45EF28EF6E8D}" type="presParOf" srcId="{A5D0ED76-214A-4495-848E-B33C6E59AF84}" destId="{07929F5D-DC3C-4606-9D14-77CE7195C775}" srcOrd="4" destOrd="0" presId="urn:microsoft.com/office/officeart/2005/8/layout/vList2"/>
    <dgm:cxn modelId="{2FA52FEF-DEAE-45FF-A0D5-79697C0E9964}" type="presParOf" srcId="{A5D0ED76-214A-4495-848E-B33C6E59AF84}" destId="{1F60A566-77EE-47F2-8544-AA1FF04CA0E7}" srcOrd="5" destOrd="0" presId="urn:microsoft.com/office/officeart/2005/8/layout/vList2"/>
    <dgm:cxn modelId="{3784A55E-300F-4297-92BC-F9A96AC957B9}" type="presParOf" srcId="{A5D0ED76-214A-4495-848E-B33C6E59AF84}" destId="{43537208-1D66-4E00-AA51-CD51F5BB994B}" srcOrd="6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E0A0B5-657A-4E9C-AA2B-39EA7000033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73CCB8-9637-4824-94DB-FC527B8B45E0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uk-UA" b="1" dirty="0" smtClean="0"/>
            <a:t>В сучасній науці конституційного права термін “конституція” вживається у двох аспектах</a:t>
          </a:r>
          <a:endParaRPr lang="en-US" b="1" dirty="0"/>
        </a:p>
      </dgm:t>
    </dgm:pt>
    <dgm:pt modelId="{70BE5643-4FE7-45B7-8DE5-8E682569078F}" type="parTrans" cxnId="{56CC7D13-7C61-466C-8E75-06FFD29122D8}">
      <dgm:prSet/>
      <dgm:spPr/>
      <dgm:t>
        <a:bodyPr/>
        <a:lstStyle/>
        <a:p>
          <a:endParaRPr lang="en-US"/>
        </a:p>
      </dgm:t>
    </dgm:pt>
    <dgm:pt modelId="{3588AB13-E1C5-4D6C-9BF4-F889F7A43731}" type="sibTrans" cxnId="{56CC7D13-7C61-466C-8E75-06FFD29122D8}">
      <dgm:prSet/>
      <dgm:spPr/>
      <dgm:t>
        <a:bodyPr/>
        <a:lstStyle/>
        <a:p>
          <a:endParaRPr lang="en-US"/>
        </a:p>
      </dgm:t>
    </dgm:pt>
    <dgm:pt modelId="{FF6F86F3-FA45-4A8C-9E4B-EA2B9D5A65F8}" type="pres">
      <dgm:prSet presAssocID="{1FE0A0B5-657A-4E9C-AA2B-39EA70000333}" presName="diagram" presStyleCnt="0">
        <dgm:presLayoutVars>
          <dgm:dir/>
          <dgm:resizeHandles val="exact"/>
        </dgm:presLayoutVars>
      </dgm:prSet>
      <dgm:spPr/>
    </dgm:pt>
    <dgm:pt modelId="{E92B8A30-3A09-48F0-91D5-A5807E525B95}" type="pres">
      <dgm:prSet presAssocID="{6973CCB8-9637-4824-94DB-FC527B8B45E0}" presName="node" presStyleLbl="node1" presStyleIdx="0" presStyleCnt="1" custScaleX="228529">
        <dgm:presLayoutVars>
          <dgm:bulletEnabled val="1"/>
        </dgm:presLayoutVars>
      </dgm:prSet>
      <dgm:spPr/>
    </dgm:pt>
  </dgm:ptLst>
  <dgm:cxnLst>
    <dgm:cxn modelId="{BB364404-CEB0-40D1-A438-8637BFF7867D}" type="presOf" srcId="{6973CCB8-9637-4824-94DB-FC527B8B45E0}" destId="{E92B8A30-3A09-48F0-91D5-A5807E525B95}" srcOrd="0" destOrd="0" presId="urn:microsoft.com/office/officeart/2005/8/layout/default"/>
    <dgm:cxn modelId="{56CC7D13-7C61-466C-8E75-06FFD29122D8}" srcId="{1FE0A0B5-657A-4E9C-AA2B-39EA70000333}" destId="{6973CCB8-9637-4824-94DB-FC527B8B45E0}" srcOrd="0" destOrd="0" parTransId="{70BE5643-4FE7-45B7-8DE5-8E682569078F}" sibTransId="{3588AB13-E1C5-4D6C-9BF4-F889F7A43731}"/>
    <dgm:cxn modelId="{2F95B420-16FC-4C05-8396-205BF404E102}" type="presOf" srcId="{1FE0A0B5-657A-4E9C-AA2B-39EA70000333}" destId="{FF6F86F3-FA45-4A8C-9E4B-EA2B9D5A65F8}" srcOrd="0" destOrd="0" presId="urn:microsoft.com/office/officeart/2005/8/layout/default"/>
    <dgm:cxn modelId="{A0FBDD1C-836B-4F0D-95F2-A3450579A844}" type="presParOf" srcId="{FF6F86F3-FA45-4A8C-9E4B-EA2B9D5A65F8}" destId="{E92B8A30-3A09-48F0-91D5-A5807E525B95}" srcOrd="0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632B2F-DCDC-435E-B5E6-4DA203E474D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2C88A1-E863-4698-A94C-28C9100F5C0E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uk-UA" sz="2400" b="1" dirty="0" smtClean="0"/>
            <a:t>Широкий аспект: </a:t>
          </a:r>
        </a:p>
        <a:p>
          <a:pPr algn="just" rtl="0"/>
          <a:r>
            <a:rPr lang="uk-UA" sz="2000" dirty="0" smtClean="0"/>
            <a:t>сукупність первісних і основоположних </a:t>
          </a:r>
          <a:r>
            <a:rPr lang="uk-UA" sz="2000" u="sng" dirty="0" smtClean="0"/>
            <a:t>принципів і норм права</a:t>
          </a:r>
          <a:r>
            <a:rPr lang="uk-UA" sz="2000" dirty="0" smtClean="0"/>
            <a:t>, відповідно до яких формується механізм державної влади і здійснюється управління державою. </a:t>
          </a:r>
        </a:p>
        <a:p>
          <a:pPr algn="just" rtl="0"/>
          <a:r>
            <a:rPr lang="uk-UA" sz="2000" dirty="0" smtClean="0"/>
            <a:t>(у такому значенні конституцію має будь-яка держава).</a:t>
          </a:r>
          <a:endParaRPr lang="en-US" sz="2000" dirty="0"/>
        </a:p>
      </dgm:t>
    </dgm:pt>
    <dgm:pt modelId="{4FEC35C4-5535-417F-845C-0549E3C1EB4B}" type="parTrans" cxnId="{572C7F64-3E96-439A-BD23-4707A8F3A75D}">
      <dgm:prSet/>
      <dgm:spPr/>
      <dgm:t>
        <a:bodyPr/>
        <a:lstStyle/>
        <a:p>
          <a:endParaRPr lang="en-US"/>
        </a:p>
      </dgm:t>
    </dgm:pt>
    <dgm:pt modelId="{D49ACCF6-0C26-481D-9619-4C8963C07D29}" type="sibTrans" cxnId="{572C7F64-3E96-439A-BD23-4707A8F3A75D}">
      <dgm:prSet/>
      <dgm:spPr/>
      <dgm:t>
        <a:bodyPr/>
        <a:lstStyle/>
        <a:p>
          <a:endParaRPr lang="en-US"/>
        </a:p>
      </dgm:t>
    </dgm:pt>
    <dgm:pt modelId="{3BCF015F-7E54-4D7B-A261-1BC2854B3AC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uk-UA" sz="2400" b="1" dirty="0" smtClean="0"/>
            <a:t>Вузький (формальний) аспект: </a:t>
          </a:r>
        </a:p>
        <a:p>
          <a:pPr algn="just" rtl="0"/>
          <a:r>
            <a:rPr lang="uk-UA" sz="1900" dirty="0" smtClean="0"/>
            <a:t>основний </a:t>
          </a:r>
          <a:r>
            <a:rPr lang="uk-UA" sz="1900" u="sng" dirty="0" smtClean="0"/>
            <a:t>закон</a:t>
          </a:r>
          <a:r>
            <a:rPr lang="uk-UA" sz="1900" dirty="0" smtClean="0"/>
            <a:t> держави, </a:t>
          </a:r>
          <a:r>
            <a:rPr lang="ru-RU" sz="1900" dirty="0" smtClean="0"/>
            <a:t>що визначає державний устрій, порядок і принципи функціонування органів влади,  виборчу систему, права й обов'язки держави та громадян. (Конституції у такому значенні виникли в епоху Просвітництва. Першою такою конституцією була Конституція США 1787 р.)</a:t>
          </a:r>
          <a:endParaRPr lang="en-US" sz="1900" dirty="0"/>
        </a:p>
      </dgm:t>
    </dgm:pt>
    <dgm:pt modelId="{81248A87-8108-4D7A-A779-73F7A86DD606}" type="parTrans" cxnId="{A07691F1-1FCD-44A8-B07F-9C5CB9E965B3}">
      <dgm:prSet/>
      <dgm:spPr/>
      <dgm:t>
        <a:bodyPr/>
        <a:lstStyle/>
        <a:p>
          <a:endParaRPr lang="en-US"/>
        </a:p>
      </dgm:t>
    </dgm:pt>
    <dgm:pt modelId="{F28B7D65-CCE4-46BB-AF48-49597B72F6D5}" type="sibTrans" cxnId="{A07691F1-1FCD-44A8-B07F-9C5CB9E965B3}">
      <dgm:prSet/>
      <dgm:spPr/>
      <dgm:t>
        <a:bodyPr/>
        <a:lstStyle/>
        <a:p>
          <a:endParaRPr lang="en-US"/>
        </a:p>
      </dgm:t>
    </dgm:pt>
    <dgm:pt modelId="{F1FE2120-1600-463C-B8DF-9601135C3BDD}" type="pres">
      <dgm:prSet presAssocID="{03632B2F-DCDC-435E-B5E6-4DA203E474D3}" presName="diagram" presStyleCnt="0">
        <dgm:presLayoutVars>
          <dgm:dir/>
          <dgm:resizeHandles val="exact"/>
        </dgm:presLayoutVars>
      </dgm:prSet>
      <dgm:spPr/>
    </dgm:pt>
    <dgm:pt modelId="{8A81F052-039F-466D-B3C6-070E9A476254}" type="pres">
      <dgm:prSet presAssocID="{C02C88A1-E863-4698-A94C-28C9100F5C0E}" presName="node" presStyleLbl="node1" presStyleIdx="0" presStyleCnt="2" custScaleY="172899">
        <dgm:presLayoutVars>
          <dgm:bulletEnabled val="1"/>
        </dgm:presLayoutVars>
      </dgm:prSet>
      <dgm:spPr/>
    </dgm:pt>
    <dgm:pt modelId="{D03D82D3-B9AF-4A1C-B4C3-F11A15C91F1D}" type="pres">
      <dgm:prSet presAssocID="{D49ACCF6-0C26-481D-9619-4C8963C07D29}" presName="sibTrans" presStyleCnt="0"/>
      <dgm:spPr/>
    </dgm:pt>
    <dgm:pt modelId="{719A3743-E12A-463F-90CA-1F6CFCD024A2}" type="pres">
      <dgm:prSet presAssocID="{3BCF015F-7E54-4D7B-A261-1BC2854B3AC8}" presName="node" presStyleLbl="node1" presStyleIdx="1" presStyleCnt="2" custScaleY="1728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2C7F64-3E96-439A-BD23-4707A8F3A75D}" srcId="{03632B2F-DCDC-435E-B5E6-4DA203E474D3}" destId="{C02C88A1-E863-4698-A94C-28C9100F5C0E}" srcOrd="0" destOrd="0" parTransId="{4FEC35C4-5535-417F-845C-0549E3C1EB4B}" sibTransId="{D49ACCF6-0C26-481D-9619-4C8963C07D29}"/>
    <dgm:cxn modelId="{1044186E-90E6-43D3-9B32-CA9AB7178BFD}" type="presOf" srcId="{C02C88A1-E863-4698-A94C-28C9100F5C0E}" destId="{8A81F052-039F-466D-B3C6-070E9A476254}" srcOrd="0" destOrd="0" presId="urn:microsoft.com/office/officeart/2005/8/layout/default"/>
    <dgm:cxn modelId="{4BCCCEF3-E201-4E54-A6F9-0630B90194D4}" type="presOf" srcId="{3BCF015F-7E54-4D7B-A261-1BC2854B3AC8}" destId="{719A3743-E12A-463F-90CA-1F6CFCD024A2}" srcOrd="0" destOrd="0" presId="urn:microsoft.com/office/officeart/2005/8/layout/default"/>
    <dgm:cxn modelId="{A07691F1-1FCD-44A8-B07F-9C5CB9E965B3}" srcId="{03632B2F-DCDC-435E-B5E6-4DA203E474D3}" destId="{3BCF015F-7E54-4D7B-A261-1BC2854B3AC8}" srcOrd="1" destOrd="0" parTransId="{81248A87-8108-4D7A-A779-73F7A86DD606}" sibTransId="{F28B7D65-CCE4-46BB-AF48-49597B72F6D5}"/>
    <dgm:cxn modelId="{72C92396-E4E3-4047-BCC1-46266D7B3D19}" type="presOf" srcId="{03632B2F-DCDC-435E-B5E6-4DA203E474D3}" destId="{F1FE2120-1600-463C-B8DF-9601135C3BDD}" srcOrd="0" destOrd="0" presId="urn:microsoft.com/office/officeart/2005/8/layout/default"/>
    <dgm:cxn modelId="{DE2F7BF6-5D9D-4BD4-89B0-C4A594BCB5B5}" type="presParOf" srcId="{F1FE2120-1600-463C-B8DF-9601135C3BDD}" destId="{8A81F052-039F-466D-B3C6-070E9A476254}" srcOrd="0" destOrd="0" presId="urn:microsoft.com/office/officeart/2005/8/layout/default"/>
    <dgm:cxn modelId="{9B34534B-F400-4206-90A1-E97E5EC63405}" type="presParOf" srcId="{F1FE2120-1600-463C-B8DF-9601135C3BDD}" destId="{D03D82D3-B9AF-4A1C-B4C3-F11A15C91F1D}" srcOrd="1" destOrd="0" presId="urn:microsoft.com/office/officeart/2005/8/layout/default"/>
    <dgm:cxn modelId="{913BF6A4-AB82-407C-AEF9-BC1FB569C417}" type="presParOf" srcId="{F1FE2120-1600-463C-B8DF-9601135C3BDD}" destId="{719A3743-E12A-463F-90CA-1F6CFCD024A2}" srcOrd="2" destOrd="0" presId="urn:microsoft.com/office/officeart/2005/8/layout/default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1301B4-4E88-4225-8A09-010A7D70D9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FE66B4-4DAB-4930-A877-60EC3A0B4990}">
      <dgm:prSet/>
      <dgm:spPr/>
      <dgm:t>
        <a:bodyPr/>
        <a:lstStyle/>
        <a:p>
          <a:pPr algn="ctr" rtl="0"/>
          <a:r>
            <a:rPr lang="uk-UA" b="1" dirty="0" smtClean="0"/>
            <a:t>Класифікація </a:t>
          </a:r>
          <a:r>
            <a:rPr lang="uk-UA" b="1" dirty="0" smtClean="0"/>
            <a:t>конституцій зарубіжних країн</a:t>
          </a:r>
          <a:endParaRPr lang="en-US" b="1" dirty="0"/>
        </a:p>
      </dgm:t>
    </dgm:pt>
    <dgm:pt modelId="{82A5FC7E-FAC1-4061-BAEC-77BB87EB0064}" type="parTrans" cxnId="{60FBDA86-B58A-45F4-9BBC-D3354C13BDAA}">
      <dgm:prSet/>
      <dgm:spPr/>
      <dgm:t>
        <a:bodyPr/>
        <a:lstStyle/>
        <a:p>
          <a:endParaRPr lang="en-US"/>
        </a:p>
      </dgm:t>
    </dgm:pt>
    <dgm:pt modelId="{91D86094-CBEF-4223-BC71-98634459A26E}" type="sibTrans" cxnId="{60FBDA86-B58A-45F4-9BBC-D3354C13BDAA}">
      <dgm:prSet/>
      <dgm:spPr/>
      <dgm:t>
        <a:bodyPr/>
        <a:lstStyle/>
        <a:p>
          <a:endParaRPr lang="en-US"/>
        </a:p>
      </dgm:t>
    </dgm:pt>
    <dgm:pt modelId="{A4FBBD7F-EBF6-49F8-B274-839334790074}" type="pres">
      <dgm:prSet presAssocID="{1C1301B4-4E88-4225-8A09-010A7D70D9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FBB803-14BC-4248-9EF7-741D4939C3F6}" type="pres">
      <dgm:prSet presAssocID="{BEFE66B4-4DAB-4930-A877-60EC3A0B4990}" presName="parentText" presStyleLbl="node1" presStyleIdx="0" presStyleCnt="1" custScaleY="110440" custLinFactNeighborX="943" custLinFactNeighborY="17899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037D1E28-6791-4898-9560-428AE5AE8741}" type="presOf" srcId="{1C1301B4-4E88-4225-8A09-010A7D70D9A2}" destId="{A4FBBD7F-EBF6-49F8-B274-839334790074}" srcOrd="0" destOrd="0" presId="urn:microsoft.com/office/officeart/2005/8/layout/vList2"/>
    <dgm:cxn modelId="{60FBDA86-B58A-45F4-9BBC-D3354C13BDAA}" srcId="{1C1301B4-4E88-4225-8A09-010A7D70D9A2}" destId="{BEFE66B4-4DAB-4930-A877-60EC3A0B4990}" srcOrd="0" destOrd="0" parTransId="{82A5FC7E-FAC1-4061-BAEC-77BB87EB0064}" sibTransId="{91D86094-CBEF-4223-BC71-98634459A26E}"/>
    <dgm:cxn modelId="{EDD7F45C-29C3-406D-BFFB-A95EBFE019D2}" type="presOf" srcId="{BEFE66B4-4DAB-4930-A877-60EC3A0B4990}" destId="{02FBB803-14BC-4248-9EF7-741D4939C3F6}" srcOrd="0" destOrd="0" presId="urn:microsoft.com/office/officeart/2005/8/layout/vList2"/>
    <dgm:cxn modelId="{E9ED1BB4-6D6C-4D09-86B9-9C728B3757D9}" type="presParOf" srcId="{A4FBBD7F-EBF6-49F8-B274-839334790074}" destId="{02FBB803-14BC-4248-9EF7-741D4939C3F6}" srcOrd="0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8D12BBA-0AA7-4181-B549-440ADB00FE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FE5D11-323A-46E2-9E09-66CBDF873A6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320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b="1" dirty="0" smtClean="0"/>
            <a:t>1. Класифікація конституцій за юридичною формою;</a:t>
          </a:r>
          <a:endParaRPr lang="en-US" sz="2800" b="1" dirty="0" smtClean="0"/>
        </a:p>
        <a:p>
          <a:pPr rtl="0"/>
          <a:endParaRPr lang="en-US" sz="3200" dirty="0"/>
        </a:p>
      </dgm:t>
    </dgm:pt>
    <dgm:pt modelId="{584270F1-7981-4B92-BB2F-DF1BAE1FF472}" type="parTrans" cxnId="{2E6E802B-CD0F-43A5-A9DF-5CE1F7DD4A25}">
      <dgm:prSet/>
      <dgm:spPr/>
      <dgm:t>
        <a:bodyPr/>
        <a:lstStyle/>
        <a:p>
          <a:endParaRPr lang="en-US"/>
        </a:p>
      </dgm:t>
    </dgm:pt>
    <dgm:pt modelId="{706050E6-B9A4-4E87-A25D-3F22ADCAC2E3}" type="sibTrans" cxnId="{2E6E802B-CD0F-43A5-A9DF-5CE1F7DD4A25}">
      <dgm:prSet/>
      <dgm:spPr/>
      <dgm:t>
        <a:bodyPr/>
        <a:lstStyle/>
        <a:p>
          <a:endParaRPr lang="en-US"/>
        </a:p>
      </dgm:t>
    </dgm:pt>
    <dgm:pt modelId="{84EABBF7-DB5D-4812-9B2D-D7EF9AE974AA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b="1" dirty="0" smtClean="0"/>
            <a:t>2. Класифікація конституцій за способом дії</a:t>
          </a:r>
          <a:endParaRPr lang="en-US" sz="2800" b="1" dirty="0"/>
        </a:p>
      </dgm:t>
    </dgm:pt>
    <dgm:pt modelId="{3AC1414A-0784-4173-A4D4-5142786DA173}" type="parTrans" cxnId="{B04D10A8-8FC7-4DEE-B1E8-D3AC653C969F}">
      <dgm:prSet/>
      <dgm:spPr/>
      <dgm:t>
        <a:bodyPr/>
        <a:lstStyle/>
        <a:p>
          <a:endParaRPr lang="en-US"/>
        </a:p>
      </dgm:t>
    </dgm:pt>
    <dgm:pt modelId="{A2B99C2E-242B-492A-90A3-936646296454}" type="sibTrans" cxnId="{B04D10A8-8FC7-4DEE-B1E8-D3AC653C969F}">
      <dgm:prSet/>
      <dgm:spPr/>
      <dgm:t>
        <a:bodyPr/>
        <a:lstStyle/>
        <a:p>
          <a:endParaRPr lang="en-US"/>
        </a:p>
      </dgm:t>
    </dgm:pt>
    <dgm:pt modelId="{6D3F0EBD-3B3E-4DD0-B5C6-CC84D72B426A}" type="pres">
      <dgm:prSet presAssocID="{B8D12BBA-0AA7-4181-B549-440ADB00FE64}" presName="linear" presStyleCnt="0">
        <dgm:presLayoutVars>
          <dgm:animLvl val="lvl"/>
          <dgm:resizeHandles val="exact"/>
        </dgm:presLayoutVars>
      </dgm:prSet>
      <dgm:spPr/>
    </dgm:pt>
    <dgm:pt modelId="{8FAF8610-B294-46EE-8E04-8D8DD795BE13}" type="pres">
      <dgm:prSet presAssocID="{D5FE5D11-323A-46E2-9E09-66CBDF873A6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72C311-93FC-442B-93EE-9A529D3F97C7}" type="pres">
      <dgm:prSet presAssocID="{706050E6-B9A4-4E87-A25D-3F22ADCAC2E3}" presName="spacer" presStyleCnt="0"/>
      <dgm:spPr/>
    </dgm:pt>
    <dgm:pt modelId="{03ACDDA8-1594-4CE5-93E7-1DCF651548A8}" type="pres">
      <dgm:prSet presAssocID="{84EABBF7-DB5D-4812-9B2D-D7EF9AE974A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04D10A8-8FC7-4DEE-B1E8-D3AC653C969F}" srcId="{B8D12BBA-0AA7-4181-B549-440ADB00FE64}" destId="{84EABBF7-DB5D-4812-9B2D-D7EF9AE974AA}" srcOrd="1" destOrd="0" parTransId="{3AC1414A-0784-4173-A4D4-5142786DA173}" sibTransId="{A2B99C2E-242B-492A-90A3-936646296454}"/>
    <dgm:cxn modelId="{D43328AB-0CC0-4A44-A9B7-FAC59868F167}" type="presOf" srcId="{84EABBF7-DB5D-4812-9B2D-D7EF9AE974AA}" destId="{03ACDDA8-1594-4CE5-93E7-1DCF651548A8}" srcOrd="0" destOrd="0" presId="urn:microsoft.com/office/officeart/2005/8/layout/vList2"/>
    <dgm:cxn modelId="{2E6E802B-CD0F-43A5-A9DF-5CE1F7DD4A25}" srcId="{B8D12BBA-0AA7-4181-B549-440ADB00FE64}" destId="{D5FE5D11-323A-46E2-9E09-66CBDF873A6E}" srcOrd="0" destOrd="0" parTransId="{584270F1-7981-4B92-BB2F-DF1BAE1FF472}" sibTransId="{706050E6-B9A4-4E87-A25D-3F22ADCAC2E3}"/>
    <dgm:cxn modelId="{C82AB00D-CBAE-4150-A60A-B9E46F9EFB8C}" type="presOf" srcId="{B8D12BBA-0AA7-4181-B549-440ADB00FE64}" destId="{6D3F0EBD-3B3E-4DD0-B5C6-CC84D72B426A}" srcOrd="0" destOrd="0" presId="urn:microsoft.com/office/officeart/2005/8/layout/vList2"/>
    <dgm:cxn modelId="{4FD409A1-9E67-4FE3-A2E9-585835B6744D}" type="presOf" srcId="{D5FE5D11-323A-46E2-9E09-66CBDF873A6E}" destId="{8FAF8610-B294-46EE-8E04-8D8DD795BE13}" srcOrd="0" destOrd="0" presId="urn:microsoft.com/office/officeart/2005/8/layout/vList2"/>
    <dgm:cxn modelId="{25E2A83F-22EB-4B8D-9B6B-D3CD8390FADC}" type="presParOf" srcId="{6D3F0EBD-3B3E-4DD0-B5C6-CC84D72B426A}" destId="{8FAF8610-B294-46EE-8E04-8D8DD795BE13}" srcOrd="0" destOrd="0" presId="urn:microsoft.com/office/officeart/2005/8/layout/vList2"/>
    <dgm:cxn modelId="{54F5AC1B-8D78-45E4-B081-000FE0BB97A8}" type="presParOf" srcId="{6D3F0EBD-3B3E-4DD0-B5C6-CC84D72B426A}" destId="{0972C311-93FC-442B-93EE-9A529D3F97C7}" srcOrd="1" destOrd="0" presId="urn:microsoft.com/office/officeart/2005/8/layout/vList2"/>
    <dgm:cxn modelId="{7A9BC04D-AA8B-4D9A-A558-FE2CFA63F396}" type="presParOf" srcId="{6D3F0EBD-3B3E-4DD0-B5C6-CC84D72B426A}" destId="{03ACDDA8-1594-4CE5-93E7-1DCF651548A8}" srcOrd="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8.xml"/><Relationship Id="rId3" Type="http://schemas.openxmlformats.org/officeDocument/2006/relationships/diagramLayout" Target="../diagrams/layout17.xml"/><Relationship Id="rId7" Type="http://schemas.openxmlformats.org/officeDocument/2006/relationships/diagramLayout" Target="../diagrams/layout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8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diagramColors" Target="../diagrams/colors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0.xml"/><Relationship Id="rId3" Type="http://schemas.openxmlformats.org/officeDocument/2006/relationships/diagramLayout" Target="../diagrams/layout19.xml"/><Relationship Id="rId7" Type="http://schemas.openxmlformats.org/officeDocument/2006/relationships/diagramLayout" Target="../diagrams/layout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0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Relationship Id="rId9" Type="http://schemas.openxmlformats.org/officeDocument/2006/relationships/diagramColors" Target="../diagrams/colors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3" Type="http://schemas.openxmlformats.org/officeDocument/2006/relationships/diagramLayout" Target="../diagrams/layout10.xml"/><Relationship Id="rId7" Type="http://schemas.openxmlformats.org/officeDocument/2006/relationships/diagramLayout" Target="../diagrams/layout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1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openxmlformats.org/officeDocument/2006/relationships/diagramColors" Target="../diagrams/colors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3.xml"/><Relationship Id="rId3" Type="http://schemas.openxmlformats.org/officeDocument/2006/relationships/diagramLayout" Target="../diagrams/layout12.xml"/><Relationship Id="rId7" Type="http://schemas.openxmlformats.org/officeDocument/2006/relationships/diagramLayout" Target="../diagrams/layout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3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Relationship Id="rId9" Type="http://schemas.openxmlformats.org/officeDocument/2006/relationships/diagramColors" Target="../diagrams/colors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6.xml"/><Relationship Id="rId3" Type="http://schemas.openxmlformats.org/officeDocument/2006/relationships/diagramLayout" Target="../diagrams/layout15.xml"/><Relationship Id="rId7" Type="http://schemas.openxmlformats.org/officeDocument/2006/relationships/diagramLayout" Target="../diagrams/layout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6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Relationship Id="rId9" Type="http://schemas.openxmlformats.org/officeDocument/2006/relationships/diagramColors" Target="../diagrams/colors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1066800" y="304801"/>
          <a:ext cx="7391400" cy="167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33400" y="2057400"/>
          <a:ext cx="8153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143000" y="274638"/>
          <a:ext cx="7790688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447800"/>
          <a:ext cx="7790688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066800" y="274638"/>
          <a:ext cx="7866888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447800"/>
          <a:ext cx="7790688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35608" y="274638"/>
          <a:ext cx="7498080" cy="536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172200"/>
            <a:ext cx="7498080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1066800" y="274638"/>
          <a:ext cx="7866888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143000" y="1447800"/>
          <a:ext cx="7790688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/>
        </p:nvGraphicFramePr>
        <p:xfrm>
          <a:off x="1066800" y="152400"/>
          <a:ext cx="7866888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219200" y="2286000"/>
          <a:ext cx="7714488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274638"/>
          <a:ext cx="7543800" cy="361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3962400"/>
          <a:ext cx="76200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1447800"/>
          <a:ext cx="786765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990600" y="152400"/>
          <a:ext cx="76962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90600" y="1981200"/>
          <a:ext cx="8153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35608" y="274638"/>
          <a:ext cx="7498080" cy="5668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943600"/>
            <a:ext cx="7498080" cy="3048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274638"/>
          <a:ext cx="7638288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43000" y="1447800"/>
          <a:ext cx="7790688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846</TotalTime>
  <Words>655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Типологія конституцій зарубіжних країн</dc:title>
  <dc:creator/>
  <cp:lastModifiedBy>NeoS</cp:lastModifiedBy>
  <cp:revision>88</cp:revision>
  <dcterms:created xsi:type="dcterms:W3CDTF">2006-08-16T00:00:00Z</dcterms:created>
  <dcterms:modified xsi:type="dcterms:W3CDTF">2014-10-07T00:15:59Z</dcterms:modified>
</cp:coreProperties>
</file>