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650FC-EC03-77F5-D0EB-1BE4D61E8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Вправи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виступу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95284E-BA3B-D148-9E22-934ACAF9E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63" y="2495444"/>
            <a:ext cx="10993546" cy="590321"/>
          </a:xfrm>
        </p:spPr>
        <p:txBody>
          <a:bodyPr/>
          <a:lstStyle/>
          <a:p>
            <a:r>
              <a:rPr lang="uk-UA" dirty="0"/>
              <a:t>Навчально-наукова лабораторія кафедри психології ІСТ УУ. тренер: МАЛЯНІКОВА ІРИНА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1672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5B3BC-E4BC-110E-7691-424BDFDE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Вправа перша «Історія про три слова» (групова)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DDBE3-51D6-EFD6-62B3-F1ACBE1B6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197100"/>
            <a:ext cx="11029615" cy="37378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Кожен учасник на невеликих папірцях пише по одному слову, що є іменником. Таких папірців від одної людини може бути декілька. Усі папірчики складаються у купу, наприклад у шляпу, або ще щось подібне.</a:t>
            </a:r>
          </a:p>
          <a:p>
            <a:pPr marL="0" indent="0" algn="just">
              <a:buNone/>
            </a:pPr>
            <a:r>
              <a:rPr lang="uk-UA" sz="2400" dirty="0"/>
              <a:t>Надалі кожен учасник по черзі достаючи три листочки повинен без часу на обдумування розповісти історію, в якій прозвучать ці три слова. Розповідати потрібно так, щоб ніхто не здогадався, які саме слова були витягнуті. Для розповіді буде достатньо 2 хвилини. </a:t>
            </a:r>
          </a:p>
          <a:p>
            <a:pPr marL="0" indent="0" algn="just">
              <a:buNone/>
            </a:pPr>
            <a:r>
              <a:rPr lang="uk-UA" sz="2400" dirty="0"/>
              <a:t>Завдання для слухачів: вислухати історію та спробувати вгадати, які саме три слова були витягнуті розповідачем. </a:t>
            </a:r>
          </a:p>
        </p:txBody>
      </p:sp>
    </p:spTree>
    <p:extLst>
      <p:ext uri="{BB962C8B-B14F-4D97-AF65-F5344CB8AC3E}">
        <p14:creationId xmlns:p14="http://schemas.microsoft.com/office/powerpoint/2010/main" val="84663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5099A-A6CC-1CD0-0817-F0B0094B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Вправа друга «вікіпедія» (індивідуальна)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E0D88-4A70-6DFF-2B94-A17000A6B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83696"/>
            <a:ext cx="11029615" cy="36783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/>
              <a:t>Завдання навчитися імпровізовано говорити на будь-яку тему багато інформації.</a:t>
            </a:r>
          </a:p>
          <a:p>
            <a:pPr marL="0" indent="0" algn="just">
              <a:buNone/>
            </a:pPr>
            <a:r>
              <a:rPr lang="uk-UA" sz="2400" dirty="0"/>
              <a:t>Ніколи ораторське мистецтво не ставить за ціль говорити багато. Його мета – це не кількість сказаних слів, а можливість вплинути на рішення аудиторії. Та в цій вправі наше завдання навчитися швидко діставати зі своєї голови якомога більшу кількість інформації.</a:t>
            </a:r>
          </a:p>
          <a:p>
            <a:pPr marL="0" indent="0" algn="just">
              <a:buNone/>
            </a:pPr>
            <a:r>
              <a:rPr lang="uk-UA" sz="2400" dirty="0"/>
              <a:t>Для цього ви відкриваєте книжку (сайт, блог, газету, соцмережу) і шукаєте іменник. Перший, який потрапив у поле зору, і стає темою вашого виступу. Ваше завдання розповідати все, що ви про нього знаєте.</a:t>
            </a:r>
          </a:p>
          <a:p>
            <a:pPr marL="0" indent="0" algn="just">
              <a:buNone/>
            </a:pPr>
            <a:r>
              <a:rPr lang="uk-UA" sz="2400" dirty="0"/>
              <a:t>Для початку спробуйте розповідати 1 хвилину. Коли стане занадто легко, то починайте збільшувати час.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03257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57C2B-E64A-81D9-B7EF-0D035577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Вправа третя «</a:t>
            </a:r>
            <a:r>
              <a:rPr lang="uk-UA" dirty="0" err="1"/>
              <a:t>Печа</a:t>
            </a:r>
            <a:r>
              <a:rPr lang="uk-UA" dirty="0"/>
              <a:t>-куча» (групова)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14D63-C9A7-2C30-9064-4C29D7A30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Організатор готує презентацію на 8 слайдів. На кожному слайді є фотографія, яка ніяк не пов'язана з попередньою. </a:t>
            </a:r>
          </a:p>
          <a:p>
            <a:pPr marL="0" indent="0" algn="just">
              <a:buNone/>
            </a:pPr>
            <a:r>
              <a:rPr lang="uk-UA" sz="2400" dirty="0"/>
              <a:t>Завдання учасника вийти в центр і почати розповідати якусь тему (на ваше вподобання). Паралельно з ним вмикають презентацію організатора, яку гравець бачить вперше. При цьому слайди перемикаються кожні 20 секунд.</a:t>
            </a:r>
          </a:p>
          <a:p>
            <a:pPr marL="0" indent="0" algn="just">
              <a:buNone/>
            </a:pPr>
            <a:r>
              <a:rPr lang="uk-UA" sz="2400" dirty="0"/>
              <a:t>Завдання: виголосити свою доповідь так, щоб слайди підходили до теми.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50939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93CD4-55DC-3369-E7EE-F00A793E9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1829907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{57BF1B1F-205D-4934-947C-4F9BBB5BB18C}tf03457464</Template>
  <TotalTime>195</TotalTime>
  <Words>329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Corbel</vt:lpstr>
      <vt:lpstr>Gill Sans MT</vt:lpstr>
      <vt:lpstr>Wingdings 2</vt:lpstr>
      <vt:lpstr>Дивиденд</vt:lpstr>
      <vt:lpstr>Вправи на розвиток майстерності публічного виступу</vt:lpstr>
      <vt:lpstr>Вправа перша «Історія про три слова» (групова)</vt:lpstr>
      <vt:lpstr>Вправа друга «вікіпедія» (індивідуальна)</vt:lpstr>
      <vt:lpstr>Вправа третя «Печа-куча» (групова)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Вправи на розвиток майстерності публічного виступу</dc:title>
  <dc:creator>user</dc:creator>
  <cp:lastModifiedBy>Ирина Масляникова</cp:lastModifiedBy>
  <cp:revision>4</cp:revision>
  <dcterms:created xsi:type="dcterms:W3CDTF">2023-03-02T12:12:23Z</dcterms:created>
  <dcterms:modified xsi:type="dcterms:W3CDTF">2023-03-24T13:33:36Z</dcterms:modified>
</cp:coreProperties>
</file>