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81" autoAdjust="0"/>
  </p:normalViewPr>
  <p:slideViewPr>
    <p:cSldViewPr>
      <p:cViewPr varScale="1">
        <p:scale>
          <a:sx n="79" d="100"/>
          <a:sy n="79" d="100"/>
        </p:scale>
        <p:origin x="97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80E4-0F80-4A2C-8DB4-425C0AC69101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554A-60BA-4CD5-ABBA-B915456812FA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80E4-0F80-4A2C-8DB4-425C0AC69101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554A-60BA-4CD5-ABBA-B915456812FA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80E4-0F80-4A2C-8DB4-425C0AC69101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554A-60BA-4CD5-ABBA-B915456812FA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80E4-0F80-4A2C-8DB4-425C0AC69101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554A-60BA-4CD5-ABBA-B915456812FA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80E4-0F80-4A2C-8DB4-425C0AC69101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554A-60BA-4CD5-ABBA-B915456812FA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80E4-0F80-4A2C-8DB4-425C0AC69101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554A-60BA-4CD5-ABBA-B915456812FA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80E4-0F80-4A2C-8DB4-425C0AC69101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554A-60BA-4CD5-ABBA-B915456812FA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80E4-0F80-4A2C-8DB4-425C0AC69101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554A-60BA-4CD5-ABBA-B915456812FA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80E4-0F80-4A2C-8DB4-425C0AC69101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554A-60BA-4CD5-ABBA-B915456812FA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80E4-0F80-4A2C-8DB4-425C0AC69101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554A-60BA-4CD5-ABBA-B915456812FA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80E4-0F80-4A2C-8DB4-425C0AC69101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FC554A-60BA-4CD5-ABBA-B915456812FA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2FC554A-60BA-4CD5-ABBA-B915456812FA}" type="slidenum">
              <a:rPr lang="ru-RU" smtClean="0"/>
              <a:t>‹№›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D880E4-0F80-4A2C-8DB4-425C0AC69101}" type="datetimeFigureOut">
              <a:rPr lang="ru-RU" smtClean="0"/>
              <a:t>10.11.2021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543800" cy="1574031"/>
          </a:xfrm>
        </p:spPr>
        <p:txBody>
          <a:bodyPr/>
          <a:lstStyle/>
          <a:p>
            <a:pPr algn="ctr"/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Інклюзивний туризм в Австралії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157192"/>
            <a:ext cx="3094112" cy="1305272"/>
          </a:xfrm>
        </p:spPr>
        <p:txBody>
          <a:bodyPr>
            <a:noAutofit/>
          </a:bodyPr>
          <a:lstStyle/>
          <a:p>
            <a:r>
              <a:rPr lang="uk-U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Виконала:</a:t>
            </a:r>
          </a:p>
          <a:p>
            <a:r>
              <a:rPr lang="uk-UA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Опанасюк</a:t>
            </a:r>
            <a:r>
              <a:rPr lang="uk-U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Юлія</a:t>
            </a:r>
          </a:p>
          <a:p>
            <a:r>
              <a:rPr lang="uk-U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Група ТУ – 19 -1 </a:t>
            </a:r>
            <a:r>
              <a:rPr lang="uk-UA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мфб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0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24744"/>
            <a:ext cx="417666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За останні 5 років аеропорт Брісбена витратив 3 мільйони доларів на створення доступного середовища для пасажирів. Серед послуг для пасажирів з особливими потребами в аеропорту Брісбена – виділені місця для паркування, розташовані максимально близько до входу в термінали, ліфти на всіх рівнях терміналів, а також на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парковці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обладнані туалетні кімнати, а також спеціальні туалети для собак-провідників, які супроводжують пасажирів, інвалідні крісла.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188" y="423254"/>
            <a:ext cx="2670204" cy="1773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65104"/>
            <a:ext cx="3024336" cy="2268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7" r="20198" b="9548"/>
          <a:stretch/>
        </p:blipFill>
        <p:spPr bwMode="auto">
          <a:xfrm>
            <a:off x="5466888" y="2348879"/>
            <a:ext cx="2904129" cy="1872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48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2800306"/>
            <a:ext cx="439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78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2531" y="1052736"/>
            <a:ext cx="25740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Австралії вийшов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перший номер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друкованого журналу 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Travel Without Limits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для мандрівників із інвалідністю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46511"/>
            <a:ext cx="4131216" cy="5435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t="5690" r="4551" b="10475"/>
          <a:stretch/>
        </p:blipFill>
        <p:spPr bwMode="auto">
          <a:xfrm>
            <a:off x="179512" y="3598839"/>
            <a:ext cx="3626472" cy="2483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20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772816"/>
            <a:ext cx="42484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За інформацією на офіційному сайті видання, 4,2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австралійців мають обмежені можливості, тобто майже 20% населення країни. Ринок інклюзивного туризму оцінюється в $10,8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для економіки Австралії.  Отже потреба в реалізації, контенті для цієї категорії споживачів туристичних послуг важлива як ніколи.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779" y="4509120"/>
            <a:ext cx="3627533" cy="2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3" t="35713" r="66199" b="32144"/>
          <a:stretch/>
        </p:blipFill>
        <p:spPr bwMode="auto">
          <a:xfrm>
            <a:off x="4499992" y="404664"/>
            <a:ext cx="2592290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8" t="32936" r="66200" b="33532"/>
          <a:stretch/>
        </p:blipFill>
        <p:spPr bwMode="auto">
          <a:xfrm>
            <a:off x="5255626" y="2385379"/>
            <a:ext cx="2831144" cy="1944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72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374" y="1844824"/>
            <a:ext cx="386026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Подорожі без бар'єрів (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Travel Without Limits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). У журналі публікується інформація про пам'ятки, готелі, туристичні маршрути, адаптовані для людей з інвалідністю, а також корисні поради, історії мандрівників та інші матеріали, що надихають австралійців на поїздки в нові місця.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" t="35713" r="65976" b="32144"/>
          <a:stretch/>
        </p:blipFill>
        <p:spPr bwMode="auto">
          <a:xfrm>
            <a:off x="4111641" y="4400055"/>
            <a:ext cx="3294180" cy="2169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05" y="246837"/>
            <a:ext cx="2922253" cy="1905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" t="27647" r="66087" b="38691"/>
          <a:stretch/>
        </p:blipFill>
        <p:spPr bwMode="auto">
          <a:xfrm>
            <a:off x="5508104" y="2331663"/>
            <a:ext cx="2764599" cy="1914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67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18892"/>
            <a:ext cx="41044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Видавці впевнені, що у сучасних ЗМІ необхідно більше розповідати про відпочинок та подорожі для людей, яких у суспільстві прийнято вважати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маломобільними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Журнал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корисним і тим, хто збирається до Австралії з інших країн. Його можна читати як у друкованій, так і в електронній версії на офіційному сайті.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0" t="23810" r="66311" b="43452"/>
          <a:stretch/>
        </p:blipFill>
        <p:spPr bwMode="auto">
          <a:xfrm>
            <a:off x="5220072" y="2316856"/>
            <a:ext cx="3064121" cy="2072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0" t="27183" r="36080" b="41468"/>
          <a:stretch/>
        </p:blipFill>
        <p:spPr bwMode="auto">
          <a:xfrm>
            <a:off x="4579878" y="4653136"/>
            <a:ext cx="3196102" cy="2077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7" t="28344" r="36909" b="39567"/>
          <a:stretch/>
        </p:blipFill>
        <p:spPr bwMode="auto">
          <a:xfrm>
            <a:off x="4499992" y="116632"/>
            <a:ext cx="2867675" cy="1936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01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90539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Сталева дуга аркового мосту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Харбор-Брідж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– не лише найпопулярніше зображення на туристичних листівках та фотографіях Сіднея, це один із найбільших аркових мостів у світі та головна визначна пам'ятка міста. У жовтні 2018 року на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Харбор-Брідж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завершили роботи зі встановлення спеціальних ліфтів, зробивши міст доступним для відвідувачів з інвалідними візками, літніх людей та батьків з маленькими дітьми. Тепер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маломобільні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туристи можуть піднятися на пішохідну частину мосту і насолодитися видами, що відкриваються.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" r="5427"/>
          <a:stretch/>
        </p:blipFill>
        <p:spPr bwMode="auto">
          <a:xfrm>
            <a:off x="164486" y="3513365"/>
            <a:ext cx="4590058" cy="2845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1" r="19723"/>
          <a:stretch/>
        </p:blipFill>
        <p:spPr bwMode="auto">
          <a:xfrm>
            <a:off x="4864732" y="3512477"/>
            <a:ext cx="3389940" cy="2846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14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951" y="116632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Вже 14-й рік поспіль в Австралії проходить акція «Доступний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вікенд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», спрямована на привернення уваги громадськості до питань створення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безбар'єрного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середовища для людей з інвалідністю.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В акції беруть участь об'єкти культури – музеї, театри, зоопарки, бібліотеки, а також найпопулярніші пам'ятки та транспортні мережі. У вихідні об'єкти-учасники проводять різні заходи для людей з інвалідними візками та супроводжуючих, які зможуть відвідати їх безкоштовно.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Організатор акції – приготував для учасників незвичайний сюрприз: серед відвідувачів з інвалідними візками був розіграний політ на повітряній кулі, обладнаній для людей з інвалідністю, над мальовничою долиною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Ярра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25879"/>
            <a:ext cx="3509264" cy="2631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8" r="12778"/>
          <a:stretch/>
        </p:blipFill>
        <p:spPr bwMode="auto">
          <a:xfrm>
            <a:off x="4134464" y="4064460"/>
            <a:ext cx="4067401" cy="2572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72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638" y="1772815"/>
            <a:ext cx="3600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Перша така повітряна куля, обладнана для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маломобільних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туристів, з'явилася у австралійської компанії 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Global Ballooning Australia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2012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році. У його кошику передбачені двері, через які люди з інвалідним візком можуть легко потрапити всередину, а також є сидіння та поручні.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634" y="451271"/>
            <a:ext cx="3060482" cy="3060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764" y="3861048"/>
            <a:ext cx="3710223" cy="2473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6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487" y="1554474"/>
            <a:ext cx="4067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Аеропорт Брісбена – третій за завантаженістю в Австралії та перший, який відкрив туалетну кімнату для пасажирів із важкими формами інвалідності. Кімната розташована на першому поверсі в терміналі внутрішніх перельотів, у ній передбачено більше вільного місця та встановлено спеціальне обладнання: стіл для перевдягання для дорослих, туалет з пересувними поручнями.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15117"/>
            <a:ext cx="3211441" cy="2127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431" y="3645024"/>
            <a:ext cx="4007337" cy="2449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13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111</TotalTime>
  <Words>543</Words>
  <Application>Microsoft Office PowerPoint</Application>
  <PresentationFormat>Екран (4:3)</PresentationFormat>
  <Paragraphs>17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</vt:lpstr>
      <vt:lpstr>Times New Roman</vt:lpstr>
      <vt:lpstr>Соседство</vt:lpstr>
      <vt:lpstr>Інклюзивний туризм в Австралії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Інклюзивний туризм в Австралії</dc:title>
  <dc:creator>Jack</dc:creator>
  <cp:lastModifiedBy>Пользователь</cp:lastModifiedBy>
  <cp:revision>21</cp:revision>
  <dcterms:created xsi:type="dcterms:W3CDTF">2021-11-04T13:49:04Z</dcterms:created>
  <dcterms:modified xsi:type="dcterms:W3CDTF">2021-11-10T11:06:37Z</dcterms:modified>
</cp:coreProperties>
</file>