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83" r:id="rId4"/>
    <p:sldId id="270" r:id="rId5"/>
    <p:sldId id="277" r:id="rId6"/>
    <p:sldId id="278" r:id="rId7"/>
    <p:sldId id="279" r:id="rId8"/>
    <p:sldId id="272" r:id="rId9"/>
    <p:sldId id="273" r:id="rId10"/>
    <p:sldId id="274" r:id="rId11"/>
    <p:sldId id="275" r:id="rId12"/>
    <p:sldId id="284" r:id="rId13"/>
    <p:sldId id="256" r:id="rId14"/>
    <p:sldId id="280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76" r:id="rId23"/>
    <p:sldId id="258" r:id="rId24"/>
    <p:sldId id="259" r:id="rId25"/>
    <p:sldId id="260" r:id="rId26"/>
    <p:sldId id="294" r:id="rId27"/>
    <p:sldId id="296" r:id="rId28"/>
    <p:sldId id="297" r:id="rId29"/>
    <p:sldId id="298" r:id="rId30"/>
    <p:sldId id="263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394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7358114" cy="446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58850"/>
            <a:ext cx="7500990" cy="518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22479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2209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98425"/>
            <a:ext cx="90297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" y="-320365"/>
            <a:ext cx="6192688" cy="74987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836712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Скелет людини, вид спереду. 1- череп; 2 - хребтовий стовп; 3 - ключиця; 4 - лопатка; 5 - ребра; 6 - груднина; 7 - плечова кістка; 8 - променева кістка; 9 – ліктьова кістка; 10 - кульшова кістка; 11 - кістки зап'ястка; 12 - кістки п'ястка; 13 – кістки пальців (фаланги) кисті; 14 - стегнова кістка; 15 - </a:t>
            </a:r>
            <a:r>
              <a:rPr lang="uk-UA" dirty="0" err="1"/>
              <a:t>наколінок</a:t>
            </a:r>
            <a:r>
              <a:rPr lang="uk-UA" dirty="0"/>
              <a:t>; 16 – великогомілкова кістка;17 - малогомілкова кістка; 18 - кістки </a:t>
            </a:r>
            <a:r>
              <a:rPr lang="uk-UA" dirty="0" err="1"/>
              <a:t>заплесна</a:t>
            </a:r>
            <a:r>
              <a:rPr lang="uk-UA" dirty="0"/>
              <a:t>; 19 - кістки плесна; 20 - кістки пальців(фаланги) стопи.</a:t>
            </a:r>
          </a:p>
        </p:txBody>
      </p:sp>
    </p:spTree>
    <p:extLst>
      <p:ext uri="{BB962C8B-B14F-4D97-AF65-F5344CB8AC3E}">
        <p14:creationId xmlns:p14="http://schemas.microsoft.com/office/powerpoint/2010/main" xmlns="" val="412193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49263"/>
            <a:ext cx="7500990" cy="612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44450"/>
            <a:ext cx="7567613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696913"/>
            <a:ext cx="772795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79425"/>
            <a:ext cx="7437437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101600"/>
            <a:ext cx="7956550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36525"/>
            <a:ext cx="78105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352928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53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5413"/>
            <a:ext cx="7856537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25450"/>
            <a:ext cx="8062913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01122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7476728" cy="4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32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33" y="1429000"/>
            <a:ext cx="67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487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6" y="1414714"/>
            <a:ext cx="7571428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18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63500"/>
            <a:ext cx="7796213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44463"/>
            <a:ext cx="76962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19050"/>
            <a:ext cx="79406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95250"/>
            <a:ext cx="81153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89025"/>
            <a:ext cx="441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92696"/>
            <a:ext cx="3131707" cy="3164098"/>
          </a:xfrm>
          <a:prstGeom prst="rect">
            <a:avLst/>
          </a:prstGeom>
        </p:spPr>
      </p:pic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07196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4081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6" y="743285"/>
            <a:ext cx="6866667" cy="5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83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500562" cy="250032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46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9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27125"/>
            <a:ext cx="7215238" cy="501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6235717" cy="364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643965" cy="44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786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8572527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103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User</cp:lastModifiedBy>
  <cp:revision>26</cp:revision>
  <dcterms:created xsi:type="dcterms:W3CDTF">2018-01-04T20:36:12Z</dcterms:created>
  <dcterms:modified xsi:type="dcterms:W3CDTF">2018-02-15T09:31:48Z</dcterms:modified>
</cp:coreProperties>
</file>