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80" r:id="rId3"/>
    <p:sldId id="281" r:id="rId4"/>
    <p:sldId id="282" r:id="rId5"/>
    <p:sldId id="283" r:id="rId6"/>
    <p:sldId id="284" r:id="rId7"/>
    <p:sldId id="285" r:id="rId8"/>
    <p:sldId id="286" r:id="rId9"/>
    <p:sldId id="288" r:id="rId10"/>
    <p:sldId id="287" r:id="rId11"/>
    <p:sldId id="289" r:id="rId12"/>
    <p:sldId id="290" r:id="rId13"/>
    <p:sldId id="291" r:id="rId14"/>
    <p:sldId id="292" r:id="rId15"/>
    <p:sldId id="293" r:id="rId16"/>
    <p:sldId id="294" r:id="rId17"/>
    <p:sldId id="295" r:id="rId18"/>
    <p:sldId id="296" r:id="rId19"/>
    <p:sldId id="297" r:id="rId20"/>
    <p:sldId id="298" r:id="rId21"/>
    <p:sldId id="304" r:id="rId22"/>
    <p:sldId id="299" r:id="rId23"/>
    <p:sldId id="300" r:id="rId24"/>
    <p:sldId id="301" r:id="rId25"/>
    <p:sldId id="302" r:id="rId26"/>
    <p:sldId id="303" r:id="rId27"/>
    <p:sldId id="305" r:id="rId28"/>
    <p:sldId id="306" r:id="rId29"/>
    <p:sldId id="307" r:id="rId30"/>
    <p:sldId id="308" r:id="rId31"/>
    <p:sldId id="309" r:id="rId32"/>
    <p:sldId id="310" r:id="rId33"/>
    <p:sldId id="311"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50B52-B603-4ADE-800D-13EBE30C7360}" type="doc">
      <dgm:prSet loTypeId="urn:microsoft.com/office/officeart/2005/8/layout/orgChart1" loCatId="hierarchy" qsTypeId="urn:microsoft.com/office/officeart/2005/8/quickstyle/simple1" qsCatId="simple" csTypeId="urn:microsoft.com/office/officeart/2005/8/colors/accent0_3" csCatId="mainScheme"/>
      <dgm:spPr/>
      <dgm:t>
        <a:bodyPr/>
        <a:lstStyle/>
        <a:p>
          <a:endParaRPr lang="ru-RU"/>
        </a:p>
      </dgm:t>
    </dgm:pt>
    <dgm:pt modelId="{7EE51442-F603-4259-AE55-5BB70715F81E}">
      <dgm:prSet/>
      <dgm:spPr/>
      <dgm:t>
        <a:bodyPr/>
        <a:lstStyle/>
        <a:p>
          <a:pPr rtl="0"/>
          <a:r>
            <a:rPr lang="uk-UA" smtClean="0">
              <a:latin typeface="Times New Roman" panose="02020603050405020304" pitchFamily="18" charset="0"/>
              <a:cs typeface="Times New Roman" panose="02020603050405020304" pitchFamily="18" charset="0"/>
            </a:rPr>
            <a:t>У когнітивному підході можна виділити два напрямки:</a:t>
          </a:r>
          <a:endParaRPr lang="ru-RU">
            <a:latin typeface="Times New Roman" panose="02020603050405020304" pitchFamily="18" charset="0"/>
            <a:cs typeface="Times New Roman" panose="02020603050405020304" pitchFamily="18" charset="0"/>
          </a:endParaRPr>
        </a:p>
      </dgm:t>
    </dgm:pt>
    <dgm:pt modelId="{5BF37FBC-F204-4BB5-988F-935F357416FE}" type="parTrans" cxnId="{8282F8A3-0BF2-4471-9029-08AA4688D2AF}">
      <dgm:prSet/>
      <dgm:spPr/>
      <dgm:t>
        <a:bodyPr/>
        <a:lstStyle/>
        <a:p>
          <a:endParaRPr lang="ru-RU">
            <a:latin typeface="Times New Roman" panose="02020603050405020304" pitchFamily="18" charset="0"/>
            <a:cs typeface="Times New Roman" panose="02020603050405020304" pitchFamily="18" charset="0"/>
          </a:endParaRPr>
        </a:p>
      </dgm:t>
    </dgm:pt>
    <dgm:pt modelId="{DF559434-9F77-4083-BB4F-7226CD1ADE30}" type="sibTrans" cxnId="{8282F8A3-0BF2-4471-9029-08AA4688D2AF}">
      <dgm:prSet/>
      <dgm:spPr/>
      <dgm:t>
        <a:bodyPr/>
        <a:lstStyle/>
        <a:p>
          <a:endParaRPr lang="ru-RU">
            <a:latin typeface="Times New Roman" panose="02020603050405020304" pitchFamily="18" charset="0"/>
            <a:cs typeface="Times New Roman" panose="02020603050405020304" pitchFamily="18" charset="0"/>
          </a:endParaRPr>
        </a:p>
      </dgm:t>
    </dgm:pt>
    <dgm:pt modelId="{FE388028-2064-4515-B390-FF9FE3C54FFF}">
      <dgm:prSet/>
      <dgm:spPr/>
      <dgm:t>
        <a:bodyPr/>
        <a:lstStyle/>
        <a:p>
          <a:pPr rtl="0"/>
          <a:r>
            <a:rPr lang="uk-UA" smtClean="0">
              <a:latin typeface="Times New Roman" panose="02020603050405020304" pitchFamily="18" charset="0"/>
              <a:cs typeface="Times New Roman" panose="02020603050405020304" pitchFamily="18" charset="0"/>
            </a:rPr>
            <a:t>Когнітивно-аналітичний.</a:t>
          </a:r>
          <a:endParaRPr lang="ru-RU">
            <a:latin typeface="Times New Roman" panose="02020603050405020304" pitchFamily="18" charset="0"/>
            <a:cs typeface="Times New Roman" panose="02020603050405020304" pitchFamily="18" charset="0"/>
          </a:endParaRPr>
        </a:p>
      </dgm:t>
    </dgm:pt>
    <dgm:pt modelId="{C1D140C9-B6E7-4E36-A005-DCE7E750E8C0}" type="parTrans" cxnId="{605D2C8F-D1FA-4A7B-95CD-3711EC9013F9}">
      <dgm:prSet/>
      <dgm:spPr/>
      <dgm:t>
        <a:bodyPr/>
        <a:lstStyle/>
        <a:p>
          <a:endParaRPr lang="ru-RU">
            <a:latin typeface="Times New Roman" panose="02020603050405020304" pitchFamily="18" charset="0"/>
            <a:cs typeface="Times New Roman" panose="02020603050405020304" pitchFamily="18" charset="0"/>
          </a:endParaRPr>
        </a:p>
      </dgm:t>
    </dgm:pt>
    <dgm:pt modelId="{FB4B45EA-FB6F-4E6E-87B6-09DAE50B9773}" type="sibTrans" cxnId="{605D2C8F-D1FA-4A7B-95CD-3711EC9013F9}">
      <dgm:prSet/>
      <dgm:spPr/>
      <dgm:t>
        <a:bodyPr/>
        <a:lstStyle/>
        <a:p>
          <a:endParaRPr lang="ru-RU">
            <a:latin typeface="Times New Roman" panose="02020603050405020304" pitchFamily="18" charset="0"/>
            <a:cs typeface="Times New Roman" panose="02020603050405020304" pitchFamily="18" charset="0"/>
          </a:endParaRPr>
        </a:p>
      </dgm:t>
    </dgm:pt>
    <dgm:pt modelId="{DD6A528F-3626-406A-865B-6F831343B7DE}">
      <dgm:prSet/>
      <dgm:spPr/>
      <dgm:t>
        <a:bodyPr/>
        <a:lstStyle/>
        <a:p>
          <a:pPr rtl="0"/>
          <a:r>
            <a:rPr lang="uk-UA" smtClean="0">
              <a:latin typeface="Times New Roman" panose="02020603050405020304" pitchFamily="18" charset="0"/>
              <a:cs typeface="Times New Roman" panose="02020603050405020304" pitchFamily="18" charset="0"/>
            </a:rPr>
            <a:t>Когнітивно-поведінковий. </a:t>
          </a:r>
          <a:endParaRPr lang="ru-RU">
            <a:latin typeface="Times New Roman" panose="02020603050405020304" pitchFamily="18" charset="0"/>
            <a:cs typeface="Times New Roman" panose="02020603050405020304" pitchFamily="18" charset="0"/>
          </a:endParaRPr>
        </a:p>
      </dgm:t>
    </dgm:pt>
    <dgm:pt modelId="{09D2BF6C-D685-4AA6-A50B-39851884D15F}" type="parTrans" cxnId="{35A5923B-178F-4AEF-98BF-52C1E6C9FEE8}">
      <dgm:prSet/>
      <dgm:spPr/>
      <dgm:t>
        <a:bodyPr/>
        <a:lstStyle/>
        <a:p>
          <a:endParaRPr lang="ru-RU">
            <a:latin typeface="Times New Roman" panose="02020603050405020304" pitchFamily="18" charset="0"/>
            <a:cs typeface="Times New Roman" panose="02020603050405020304" pitchFamily="18" charset="0"/>
          </a:endParaRPr>
        </a:p>
      </dgm:t>
    </dgm:pt>
    <dgm:pt modelId="{CE471080-68C5-4F95-B6AB-2C029C5F9263}" type="sibTrans" cxnId="{35A5923B-178F-4AEF-98BF-52C1E6C9FEE8}">
      <dgm:prSet/>
      <dgm:spPr/>
      <dgm:t>
        <a:bodyPr/>
        <a:lstStyle/>
        <a:p>
          <a:endParaRPr lang="ru-RU">
            <a:latin typeface="Times New Roman" panose="02020603050405020304" pitchFamily="18" charset="0"/>
            <a:cs typeface="Times New Roman" panose="02020603050405020304" pitchFamily="18" charset="0"/>
          </a:endParaRPr>
        </a:p>
      </dgm:t>
    </dgm:pt>
    <dgm:pt modelId="{863DE8C8-1E35-46FB-A430-ADE1E4B33885}" type="pres">
      <dgm:prSet presAssocID="{7B350B52-B603-4ADE-800D-13EBE30C7360}" presName="hierChild1" presStyleCnt="0">
        <dgm:presLayoutVars>
          <dgm:orgChart val="1"/>
          <dgm:chPref val="1"/>
          <dgm:dir/>
          <dgm:animOne val="branch"/>
          <dgm:animLvl val="lvl"/>
          <dgm:resizeHandles/>
        </dgm:presLayoutVars>
      </dgm:prSet>
      <dgm:spPr/>
    </dgm:pt>
    <dgm:pt modelId="{C5BC33D2-A856-41A2-99D3-29E6AD965DEB}" type="pres">
      <dgm:prSet presAssocID="{7EE51442-F603-4259-AE55-5BB70715F81E}" presName="hierRoot1" presStyleCnt="0">
        <dgm:presLayoutVars>
          <dgm:hierBranch val="init"/>
        </dgm:presLayoutVars>
      </dgm:prSet>
      <dgm:spPr/>
    </dgm:pt>
    <dgm:pt modelId="{FAD0C049-5411-47DF-B07B-54E1DA184E69}" type="pres">
      <dgm:prSet presAssocID="{7EE51442-F603-4259-AE55-5BB70715F81E}" presName="rootComposite1" presStyleCnt="0"/>
      <dgm:spPr/>
    </dgm:pt>
    <dgm:pt modelId="{F1AB5122-60E2-49DC-AEF5-22506A28D903}" type="pres">
      <dgm:prSet presAssocID="{7EE51442-F603-4259-AE55-5BB70715F81E}" presName="rootText1" presStyleLbl="node0" presStyleIdx="0" presStyleCnt="1">
        <dgm:presLayoutVars>
          <dgm:chPref val="3"/>
        </dgm:presLayoutVars>
      </dgm:prSet>
      <dgm:spPr/>
    </dgm:pt>
    <dgm:pt modelId="{6D26A213-0EBD-4AEE-BBB8-ECCCC35C696A}" type="pres">
      <dgm:prSet presAssocID="{7EE51442-F603-4259-AE55-5BB70715F81E}" presName="rootConnector1" presStyleLbl="node1" presStyleIdx="0" presStyleCnt="0"/>
      <dgm:spPr/>
    </dgm:pt>
    <dgm:pt modelId="{2FDC1D6D-77F3-4590-9805-88EF3750D5FF}" type="pres">
      <dgm:prSet presAssocID="{7EE51442-F603-4259-AE55-5BB70715F81E}" presName="hierChild2" presStyleCnt="0"/>
      <dgm:spPr/>
    </dgm:pt>
    <dgm:pt modelId="{F65250AC-81D7-4D82-9C2B-1016653E4E73}" type="pres">
      <dgm:prSet presAssocID="{C1D140C9-B6E7-4E36-A005-DCE7E750E8C0}" presName="Name37" presStyleLbl="parChTrans1D2" presStyleIdx="0" presStyleCnt="2"/>
      <dgm:spPr/>
    </dgm:pt>
    <dgm:pt modelId="{227EBA1C-102B-4807-BCA8-3B5C78B11331}" type="pres">
      <dgm:prSet presAssocID="{FE388028-2064-4515-B390-FF9FE3C54FFF}" presName="hierRoot2" presStyleCnt="0">
        <dgm:presLayoutVars>
          <dgm:hierBranch val="init"/>
        </dgm:presLayoutVars>
      </dgm:prSet>
      <dgm:spPr/>
    </dgm:pt>
    <dgm:pt modelId="{B42572FB-5B02-491A-9512-4DA1D58798E0}" type="pres">
      <dgm:prSet presAssocID="{FE388028-2064-4515-B390-FF9FE3C54FFF}" presName="rootComposite" presStyleCnt="0"/>
      <dgm:spPr/>
    </dgm:pt>
    <dgm:pt modelId="{CCF91F9C-15B1-4158-9D9C-20FC89A8F406}" type="pres">
      <dgm:prSet presAssocID="{FE388028-2064-4515-B390-FF9FE3C54FFF}" presName="rootText" presStyleLbl="node2" presStyleIdx="0" presStyleCnt="2">
        <dgm:presLayoutVars>
          <dgm:chPref val="3"/>
        </dgm:presLayoutVars>
      </dgm:prSet>
      <dgm:spPr/>
    </dgm:pt>
    <dgm:pt modelId="{4AF00232-0AC0-4EC1-B69E-DFD83D731398}" type="pres">
      <dgm:prSet presAssocID="{FE388028-2064-4515-B390-FF9FE3C54FFF}" presName="rootConnector" presStyleLbl="node2" presStyleIdx="0" presStyleCnt="2"/>
      <dgm:spPr/>
    </dgm:pt>
    <dgm:pt modelId="{9F23622B-DE4E-425F-8127-D8FB00D13471}" type="pres">
      <dgm:prSet presAssocID="{FE388028-2064-4515-B390-FF9FE3C54FFF}" presName="hierChild4" presStyleCnt="0"/>
      <dgm:spPr/>
    </dgm:pt>
    <dgm:pt modelId="{60AE410B-F6C6-4006-8E48-E49BCB9F57AC}" type="pres">
      <dgm:prSet presAssocID="{FE388028-2064-4515-B390-FF9FE3C54FFF}" presName="hierChild5" presStyleCnt="0"/>
      <dgm:spPr/>
    </dgm:pt>
    <dgm:pt modelId="{6CC81B87-B20F-4561-9FDA-C4CDB6AC1807}" type="pres">
      <dgm:prSet presAssocID="{09D2BF6C-D685-4AA6-A50B-39851884D15F}" presName="Name37" presStyleLbl="parChTrans1D2" presStyleIdx="1" presStyleCnt="2"/>
      <dgm:spPr/>
    </dgm:pt>
    <dgm:pt modelId="{3BD6C97B-EE09-4036-9A9B-438A7A3BE816}" type="pres">
      <dgm:prSet presAssocID="{DD6A528F-3626-406A-865B-6F831343B7DE}" presName="hierRoot2" presStyleCnt="0">
        <dgm:presLayoutVars>
          <dgm:hierBranch val="init"/>
        </dgm:presLayoutVars>
      </dgm:prSet>
      <dgm:spPr/>
    </dgm:pt>
    <dgm:pt modelId="{DD361F59-91B9-4F74-8B26-464288FCFA6F}" type="pres">
      <dgm:prSet presAssocID="{DD6A528F-3626-406A-865B-6F831343B7DE}" presName="rootComposite" presStyleCnt="0"/>
      <dgm:spPr/>
    </dgm:pt>
    <dgm:pt modelId="{0743AACD-B78E-408E-BCFF-ECD10F8AE344}" type="pres">
      <dgm:prSet presAssocID="{DD6A528F-3626-406A-865B-6F831343B7DE}" presName="rootText" presStyleLbl="node2" presStyleIdx="1" presStyleCnt="2">
        <dgm:presLayoutVars>
          <dgm:chPref val="3"/>
        </dgm:presLayoutVars>
      </dgm:prSet>
      <dgm:spPr/>
    </dgm:pt>
    <dgm:pt modelId="{0D0FB554-55D3-4E5B-AF21-D5841355C014}" type="pres">
      <dgm:prSet presAssocID="{DD6A528F-3626-406A-865B-6F831343B7DE}" presName="rootConnector" presStyleLbl="node2" presStyleIdx="1" presStyleCnt="2"/>
      <dgm:spPr/>
    </dgm:pt>
    <dgm:pt modelId="{1BDFD013-F733-41BF-97B2-5045CB27F358}" type="pres">
      <dgm:prSet presAssocID="{DD6A528F-3626-406A-865B-6F831343B7DE}" presName="hierChild4" presStyleCnt="0"/>
      <dgm:spPr/>
    </dgm:pt>
    <dgm:pt modelId="{7875DE72-104C-4575-B792-5F4E2782F38B}" type="pres">
      <dgm:prSet presAssocID="{DD6A528F-3626-406A-865B-6F831343B7DE}" presName="hierChild5" presStyleCnt="0"/>
      <dgm:spPr/>
    </dgm:pt>
    <dgm:pt modelId="{79525676-F84A-4B51-B377-D42A814E5AE0}" type="pres">
      <dgm:prSet presAssocID="{7EE51442-F603-4259-AE55-5BB70715F81E}" presName="hierChild3" presStyleCnt="0"/>
      <dgm:spPr/>
    </dgm:pt>
  </dgm:ptLst>
  <dgm:cxnLst>
    <dgm:cxn modelId="{58DADA52-4AE9-45E4-AFC0-0615924755B9}" type="presOf" srcId="{DD6A528F-3626-406A-865B-6F831343B7DE}" destId="{0743AACD-B78E-408E-BCFF-ECD10F8AE344}" srcOrd="0" destOrd="0" presId="urn:microsoft.com/office/officeart/2005/8/layout/orgChart1"/>
    <dgm:cxn modelId="{0BAA988D-9433-4996-ACFC-8F3ADF0A69D2}" type="presOf" srcId="{7EE51442-F603-4259-AE55-5BB70715F81E}" destId="{F1AB5122-60E2-49DC-AEF5-22506A28D903}" srcOrd="0" destOrd="0" presId="urn:microsoft.com/office/officeart/2005/8/layout/orgChart1"/>
    <dgm:cxn modelId="{20EEB855-9CB1-4E11-95F1-DC7048FA6B9A}" type="presOf" srcId="{7EE51442-F603-4259-AE55-5BB70715F81E}" destId="{6D26A213-0EBD-4AEE-BBB8-ECCCC35C696A}" srcOrd="1" destOrd="0" presId="urn:microsoft.com/office/officeart/2005/8/layout/orgChart1"/>
    <dgm:cxn modelId="{605D2C8F-D1FA-4A7B-95CD-3711EC9013F9}" srcId="{7EE51442-F603-4259-AE55-5BB70715F81E}" destId="{FE388028-2064-4515-B390-FF9FE3C54FFF}" srcOrd="0" destOrd="0" parTransId="{C1D140C9-B6E7-4E36-A005-DCE7E750E8C0}" sibTransId="{FB4B45EA-FB6F-4E6E-87B6-09DAE50B9773}"/>
    <dgm:cxn modelId="{35A5923B-178F-4AEF-98BF-52C1E6C9FEE8}" srcId="{7EE51442-F603-4259-AE55-5BB70715F81E}" destId="{DD6A528F-3626-406A-865B-6F831343B7DE}" srcOrd="1" destOrd="0" parTransId="{09D2BF6C-D685-4AA6-A50B-39851884D15F}" sibTransId="{CE471080-68C5-4F95-B6AB-2C029C5F9263}"/>
    <dgm:cxn modelId="{D760F5EE-BF6C-4922-B073-489FE2F2EAEC}" type="presOf" srcId="{C1D140C9-B6E7-4E36-A005-DCE7E750E8C0}" destId="{F65250AC-81D7-4D82-9C2B-1016653E4E73}" srcOrd="0" destOrd="0" presId="urn:microsoft.com/office/officeart/2005/8/layout/orgChart1"/>
    <dgm:cxn modelId="{1822E0D5-4356-4230-9838-CBB633E4D1F0}" type="presOf" srcId="{09D2BF6C-D685-4AA6-A50B-39851884D15F}" destId="{6CC81B87-B20F-4561-9FDA-C4CDB6AC1807}" srcOrd="0" destOrd="0" presId="urn:microsoft.com/office/officeart/2005/8/layout/orgChart1"/>
    <dgm:cxn modelId="{28153DFB-360F-4A7F-9BE7-333B586210C7}" type="presOf" srcId="{FE388028-2064-4515-B390-FF9FE3C54FFF}" destId="{CCF91F9C-15B1-4158-9D9C-20FC89A8F406}" srcOrd="0" destOrd="0" presId="urn:microsoft.com/office/officeart/2005/8/layout/orgChart1"/>
    <dgm:cxn modelId="{8282F8A3-0BF2-4471-9029-08AA4688D2AF}" srcId="{7B350B52-B603-4ADE-800D-13EBE30C7360}" destId="{7EE51442-F603-4259-AE55-5BB70715F81E}" srcOrd="0" destOrd="0" parTransId="{5BF37FBC-F204-4BB5-988F-935F357416FE}" sibTransId="{DF559434-9F77-4083-BB4F-7226CD1ADE30}"/>
    <dgm:cxn modelId="{2161CE8F-3037-4AEA-A74B-25F6097BB16C}" type="presOf" srcId="{DD6A528F-3626-406A-865B-6F831343B7DE}" destId="{0D0FB554-55D3-4E5B-AF21-D5841355C014}" srcOrd="1" destOrd="0" presId="urn:microsoft.com/office/officeart/2005/8/layout/orgChart1"/>
    <dgm:cxn modelId="{3C90FFF7-5F9A-48BC-B0AB-82C8F506AA9E}" type="presOf" srcId="{FE388028-2064-4515-B390-FF9FE3C54FFF}" destId="{4AF00232-0AC0-4EC1-B69E-DFD83D731398}" srcOrd="1" destOrd="0" presId="urn:microsoft.com/office/officeart/2005/8/layout/orgChart1"/>
    <dgm:cxn modelId="{4C76D953-359E-4AAD-B9FC-88F50E19BCE1}" type="presOf" srcId="{7B350B52-B603-4ADE-800D-13EBE30C7360}" destId="{863DE8C8-1E35-46FB-A430-ADE1E4B33885}" srcOrd="0" destOrd="0" presId="urn:microsoft.com/office/officeart/2005/8/layout/orgChart1"/>
    <dgm:cxn modelId="{A6E957CE-ABEF-467F-9D08-C018A9985917}" type="presParOf" srcId="{863DE8C8-1E35-46FB-A430-ADE1E4B33885}" destId="{C5BC33D2-A856-41A2-99D3-29E6AD965DEB}" srcOrd="0" destOrd="0" presId="urn:microsoft.com/office/officeart/2005/8/layout/orgChart1"/>
    <dgm:cxn modelId="{91591F74-DFAF-4B5C-BFF5-1598F5456E81}" type="presParOf" srcId="{C5BC33D2-A856-41A2-99D3-29E6AD965DEB}" destId="{FAD0C049-5411-47DF-B07B-54E1DA184E69}" srcOrd="0" destOrd="0" presId="urn:microsoft.com/office/officeart/2005/8/layout/orgChart1"/>
    <dgm:cxn modelId="{DF608B24-68F0-4861-B5B0-0E02CF70A042}" type="presParOf" srcId="{FAD0C049-5411-47DF-B07B-54E1DA184E69}" destId="{F1AB5122-60E2-49DC-AEF5-22506A28D903}" srcOrd="0" destOrd="0" presId="urn:microsoft.com/office/officeart/2005/8/layout/orgChart1"/>
    <dgm:cxn modelId="{0CC5932E-77A2-4095-AAF0-5E93A7EB316C}" type="presParOf" srcId="{FAD0C049-5411-47DF-B07B-54E1DA184E69}" destId="{6D26A213-0EBD-4AEE-BBB8-ECCCC35C696A}" srcOrd="1" destOrd="0" presId="urn:microsoft.com/office/officeart/2005/8/layout/orgChart1"/>
    <dgm:cxn modelId="{8D5D6423-99E6-4763-A6C4-50BD72A0FEEF}" type="presParOf" srcId="{C5BC33D2-A856-41A2-99D3-29E6AD965DEB}" destId="{2FDC1D6D-77F3-4590-9805-88EF3750D5FF}" srcOrd="1" destOrd="0" presId="urn:microsoft.com/office/officeart/2005/8/layout/orgChart1"/>
    <dgm:cxn modelId="{82FB8443-5248-4F31-8FB0-FCC1C866FBCE}" type="presParOf" srcId="{2FDC1D6D-77F3-4590-9805-88EF3750D5FF}" destId="{F65250AC-81D7-4D82-9C2B-1016653E4E73}" srcOrd="0" destOrd="0" presId="urn:microsoft.com/office/officeart/2005/8/layout/orgChart1"/>
    <dgm:cxn modelId="{CDBB54B7-9D32-495F-A5F0-3F5AE1CF641E}" type="presParOf" srcId="{2FDC1D6D-77F3-4590-9805-88EF3750D5FF}" destId="{227EBA1C-102B-4807-BCA8-3B5C78B11331}" srcOrd="1" destOrd="0" presId="urn:microsoft.com/office/officeart/2005/8/layout/orgChart1"/>
    <dgm:cxn modelId="{DF7D68C7-64FF-48F4-BD6D-6E46A4CF6389}" type="presParOf" srcId="{227EBA1C-102B-4807-BCA8-3B5C78B11331}" destId="{B42572FB-5B02-491A-9512-4DA1D58798E0}" srcOrd="0" destOrd="0" presId="urn:microsoft.com/office/officeart/2005/8/layout/orgChart1"/>
    <dgm:cxn modelId="{70E4F963-2AE9-4FFF-A130-9297943C24DC}" type="presParOf" srcId="{B42572FB-5B02-491A-9512-4DA1D58798E0}" destId="{CCF91F9C-15B1-4158-9D9C-20FC89A8F406}" srcOrd="0" destOrd="0" presId="urn:microsoft.com/office/officeart/2005/8/layout/orgChart1"/>
    <dgm:cxn modelId="{D4342ADD-C889-47E3-BAC7-93BF5A6CA605}" type="presParOf" srcId="{B42572FB-5B02-491A-9512-4DA1D58798E0}" destId="{4AF00232-0AC0-4EC1-B69E-DFD83D731398}" srcOrd="1" destOrd="0" presId="urn:microsoft.com/office/officeart/2005/8/layout/orgChart1"/>
    <dgm:cxn modelId="{75CD9559-316F-4DD1-B2CD-F9DF65953B57}" type="presParOf" srcId="{227EBA1C-102B-4807-BCA8-3B5C78B11331}" destId="{9F23622B-DE4E-425F-8127-D8FB00D13471}" srcOrd="1" destOrd="0" presId="urn:microsoft.com/office/officeart/2005/8/layout/orgChart1"/>
    <dgm:cxn modelId="{50CBDF6B-B8A1-4FED-986A-56AD8C3890A1}" type="presParOf" srcId="{227EBA1C-102B-4807-BCA8-3B5C78B11331}" destId="{60AE410B-F6C6-4006-8E48-E49BCB9F57AC}" srcOrd="2" destOrd="0" presId="urn:microsoft.com/office/officeart/2005/8/layout/orgChart1"/>
    <dgm:cxn modelId="{117F1E76-761C-4D28-A7C0-E49AF2714DA1}" type="presParOf" srcId="{2FDC1D6D-77F3-4590-9805-88EF3750D5FF}" destId="{6CC81B87-B20F-4561-9FDA-C4CDB6AC1807}" srcOrd="2" destOrd="0" presId="urn:microsoft.com/office/officeart/2005/8/layout/orgChart1"/>
    <dgm:cxn modelId="{0C385E43-752E-46A0-A5CB-22526C02F199}" type="presParOf" srcId="{2FDC1D6D-77F3-4590-9805-88EF3750D5FF}" destId="{3BD6C97B-EE09-4036-9A9B-438A7A3BE816}" srcOrd="3" destOrd="0" presId="urn:microsoft.com/office/officeart/2005/8/layout/orgChart1"/>
    <dgm:cxn modelId="{E179FE16-1506-4FEF-80A4-F71B5656EC55}" type="presParOf" srcId="{3BD6C97B-EE09-4036-9A9B-438A7A3BE816}" destId="{DD361F59-91B9-4F74-8B26-464288FCFA6F}" srcOrd="0" destOrd="0" presId="urn:microsoft.com/office/officeart/2005/8/layout/orgChart1"/>
    <dgm:cxn modelId="{803F3728-1AC0-4CCA-9AC9-17E41C1087D9}" type="presParOf" srcId="{DD361F59-91B9-4F74-8B26-464288FCFA6F}" destId="{0743AACD-B78E-408E-BCFF-ECD10F8AE344}" srcOrd="0" destOrd="0" presId="urn:microsoft.com/office/officeart/2005/8/layout/orgChart1"/>
    <dgm:cxn modelId="{A799C399-C984-48F6-A5BC-2FE0B1939577}" type="presParOf" srcId="{DD361F59-91B9-4F74-8B26-464288FCFA6F}" destId="{0D0FB554-55D3-4E5B-AF21-D5841355C014}" srcOrd="1" destOrd="0" presId="urn:microsoft.com/office/officeart/2005/8/layout/orgChart1"/>
    <dgm:cxn modelId="{CB1F8EA7-A18B-4577-A9F0-86C6598467DF}" type="presParOf" srcId="{3BD6C97B-EE09-4036-9A9B-438A7A3BE816}" destId="{1BDFD013-F733-41BF-97B2-5045CB27F358}" srcOrd="1" destOrd="0" presId="urn:microsoft.com/office/officeart/2005/8/layout/orgChart1"/>
    <dgm:cxn modelId="{F2857ADE-C68E-4E4A-A09A-066ED3BBA904}" type="presParOf" srcId="{3BD6C97B-EE09-4036-9A9B-438A7A3BE816}" destId="{7875DE72-104C-4575-B792-5F4E2782F38B}" srcOrd="2" destOrd="0" presId="urn:microsoft.com/office/officeart/2005/8/layout/orgChart1"/>
    <dgm:cxn modelId="{01EC68A0-6C23-4408-B897-A11A669DB53D}" type="presParOf" srcId="{C5BC33D2-A856-41A2-99D3-29E6AD965DEB}" destId="{79525676-F84A-4B51-B377-D42A814E5AE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6C6CE-B802-443D-B1EE-282A35A59AAE}"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ru-RU"/>
        </a:p>
      </dgm:t>
    </dgm:pt>
    <dgm:pt modelId="{3925186C-CF63-423B-AE6D-3CDD42562259}">
      <dgm:prSet/>
      <dgm:spPr/>
      <dgm:t>
        <a:bodyPr/>
        <a:lstStyle/>
        <a:p>
          <a:pPr rtl="0"/>
          <a:r>
            <a:rPr lang="uk-UA" dirty="0" smtClean="0">
              <a:latin typeface="Times New Roman" panose="02020603050405020304" pitchFamily="18" charset="0"/>
              <a:cs typeface="Times New Roman" panose="02020603050405020304" pitchFamily="18" charset="0"/>
            </a:rPr>
            <a:t>У раціонально-емотивній терапії виділяється три провідних психологічних аспекти функціонування людини: </a:t>
          </a:r>
          <a:endParaRPr lang="ru-RU" dirty="0">
            <a:latin typeface="Times New Roman" panose="02020603050405020304" pitchFamily="18" charset="0"/>
            <a:cs typeface="Times New Roman" panose="02020603050405020304" pitchFamily="18" charset="0"/>
          </a:endParaRPr>
        </a:p>
      </dgm:t>
    </dgm:pt>
    <dgm:pt modelId="{7A8A7744-DFC1-4AC3-A016-E5F7D8E53823}" type="parTrans" cxnId="{72265F11-8D98-4675-82D1-A68749DED783}">
      <dgm:prSet/>
      <dgm:spPr/>
      <dgm:t>
        <a:bodyPr/>
        <a:lstStyle/>
        <a:p>
          <a:endParaRPr lang="ru-RU">
            <a:latin typeface="Times New Roman" panose="02020603050405020304" pitchFamily="18" charset="0"/>
            <a:cs typeface="Times New Roman" panose="02020603050405020304" pitchFamily="18" charset="0"/>
          </a:endParaRPr>
        </a:p>
      </dgm:t>
    </dgm:pt>
    <dgm:pt modelId="{9826CB2E-995D-4E73-9880-E23E420F70C8}" type="sibTrans" cxnId="{72265F11-8D98-4675-82D1-A68749DED783}">
      <dgm:prSet/>
      <dgm:spPr/>
      <dgm:t>
        <a:bodyPr/>
        <a:lstStyle/>
        <a:p>
          <a:endParaRPr lang="ru-RU">
            <a:latin typeface="Times New Roman" panose="02020603050405020304" pitchFamily="18" charset="0"/>
            <a:cs typeface="Times New Roman" panose="02020603050405020304" pitchFamily="18" charset="0"/>
          </a:endParaRPr>
        </a:p>
      </dgm:t>
    </dgm:pt>
    <dgm:pt modelId="{966A7B45-7778-4075-8B47-F034249D02AC}">
      <dgm:prSet/>
      <dgm:spPr/>
      <dgm:t>
        <a:bodyPr/>
        <a:lstStyle/>
        <a:p>
          <a:pPr rtl="0"/>
          <a:r>
            <a:rPr lang="uk-UA" dirty="0" smtClean="0">
              <a:latin typeface="Times New Roman" panose="02020603050405020304" pitchFamily="18" charset="0"/>
              <a:cs typeface="Times New Roman" panose="02020603050405020304" pitchFamily="18" charset="0"/>
            </a:rPr>
            <a:t>думки (</a:t>
          </a:r>
          <a:r>
            <a:rPr lang="uk-UA" dirty="0" err="1" smtClean="0">
              <a:latin typeface="Times New Roman" panose="02020603050405020304" pitchFamily="18" charset="0"/>
              <a:cs typeface="Times New Roman" panose="02020603050405020304" pitchFamily="18" charset="0"/>
            </a:rPr>
            <a:t>когніції</a:t>
          </a:r>
          <a:r>
            <a:rPr lang="uk-UA"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9638A024-8E6A-4BE1-8C68-7AB9350D0CAD}" type="parTrans" cxnId="{96C43694-7BB1-401E-9C60-A0A5DC1AEBA8}">
      <dgm:prSet/>
      <dgm:spPr/>
      <dgm:t>
        <a:bodyPr/>
        <a:lstStyle/>
        <a:p>
          <a:endParaRPr lang="ru-RU">
            <a:latin typeface="Times New Roman" panose="02020603050405020304" pitchFamily="18" charset="0"/>
            <a:cs typeface="Times New Roman" panose="02020603050405020304" pitchFamily="18" charset="0"/>
          </a:endParaRPr>
        </a:p>
      </dgm:t>
    </dgm:pt>
    <dgm:pt modelId="{0BDE7272-EEAF-4D51-9954-CB90E3F1E290}" type="sibTrans" cxnId="{96C43694-7BB1-401E-9C60-A0A5DC1AEBA8}">
      <dgm:prSet/>
      <dgm:spPr/>
      <dgm:t>
        <a:bodyPr/>
        <a:lstStyle/>
        <a:p>
          <a:endParaRPr lang="ru-RU">
            <a:latin typeface="Times New Roman" panose="02020603050405020304" pitchFamily="18" charset="0"/>
            <a:cs typeface="Times New Roman" panose="02020603050405020304" pitchFamily="18" charset="0"/>
          </a:endParaRPr>
        </a:p>
      </dgm:t>
    </dgm:pt>
    <dgm:pt modelId="{E57695CB-DE36-4265-A96F-E9821A90834C}">
      <dgm:prSet/>
      <dgm:spPr/>
      <dgm:t>
        <a:bodyPr/>
        <a:lstStyle/>
        <a:p>
          <a:pPr rtl="0"/>
          <a:r>
            <a:rPr lang="uk-UA" smtClean="0">
              <a:latin typeface="Times New Roman" panose="02020603050405020304" pitchFamily="18" charset="0"/>
              <a:cs typeface="Times New Roman" panose="02020603050405020304" pitchFamily="18" charset="0"/>
            </a:rPr>
            <a:t>відчуття </a:t>
          </a:r>
          <a:endParaRPr lang="ru-RU">
            <a:latin typeface="Times New Roman" panose="02020603050405020304" pitchFamily="18" charset="0"/>
            <a:cs typeface="Times New Roman" panose="02020603050405020304" pitchFamily="18" charset="0"/>
          </a:endParaRPr>
        </a:p>
      </dgm:t>
    </dgm:pt>
    <dgm:pt modelId="{4E79CCE8-C9D5-487F-A815-7407C7193242}" type="parTrans" cxnId="{AC162A35-D0A0-4F25-9A1B-7B9223A6FE09}">
      <dgm:prSet/>
      <dgm:spPr/>
      <dgm:t>
        <a:bodyPr/>
        <a:lstStyle/>
        <a:p>
          <a:endParaRPr lang="ru-RU">
            <a:latin typeface="Times New Roman" panose="02020603050405020304" pitchFamily="18" charset="0"/>
            <a:cs typeface="Times New Roman" panose="02020603050405020304" pitchFamily="18" charset="0"/>
          </a:endParaRPr>
        </a:p>
      </dgm:t>
    </dgm:pt>
    <dgm:pt modelId="{8C38C498-7867-407B-A54C-FC424AF1E080}" type="sibTrans" cxnId="{AC162A35-D0A0-4F25-9A1B-7B9223A6FE09}">
      <dgm:prSet/>
      <dgm:spPr/>
      <dgm:t>
        <a:bodyPr/>
        <a:lstStyle/>
        <a:p>
          <a:endParaRPr lang="ru-RU">
            <a:latin typeface="Times New Roman" panose="02020603050405020304" pitchFamily="18" charset="0"/>
            <a:cs typeface="Times New Roman" panose="02020603050405020304" pitchFamily="18" charset="0"/>
          </a:endParaRPr>
        </a:p>
      </dgm:t>
    </dgm:pt>
    <dgm:pt modelId="{C3E33B5B-35A8-4FD3-86EA-90324F30F836}">
      <dgm:prSet/>
      <dgm:spPr/>
      <dgm:t>
        <a:bodyPr/>
        <a:lstStyle/>
        <a:p>
          <a:pPr rtl="0"/>
          <a:r>
            <a:rPr lang="uk-UA" dirty="0" smtClean="0">
              <a:latin typeface="Times New Roman" panose="02020603050405020304" pitchFamily="18" charset="0"/>
              <a:cs typeface="Times New Roman" panose="02020603050405020304" pitchFamily="18" charset="0"/>
            </a:rPr>
            <a:t>поведінка </a:t>
          </a:r>
          <a:endParaRPr lang="ru-RU" dirty="0">
            <a:latin typeface="Times New Roman" panose="02020603050405020304" pitchFamily="18" charset="0"/>
            <a:cs typeface="Times New Roman" panose="02020603050405020304" pitchFamily="18" charset="0"/>
          </a:endParaRPr>
        </a:p>
      </dgm:t>
    </dgm:pt>
    <dgm:pt modelId="{FC30F775-44C6-4F0D-9053-ADB0FE4E67E8}" type="parTrans" cxnId="{A2497A8B-0A94-4A4F-92BD-62961BCAA591}">
      <dgm:prSet/>
      <dgm:spPr/>
      <dgm:t>
        <a:bodyPr/>
        <a:lstStyle/>
        <a:p>
          <a:endParaRPr lang="ru-RU">
            <a:latin typeface="Times New Roman" panose="02020603050405020304" pitchFamily="18" charset="0"/>
            <a:cs typeface="Times New Roman" panose="02020603050405020304" pitchFamily="18" charset="0"/>
          </a:endParaRPr>
        </a:p>
      </dgm:t>
    </dgm:pt>
    <dgm:pt modelId="{669E58D2-2658-4512-9C61-79954BA2A2F4}" type="sibTrans" cxnId="{A2497A8B-0A94-4A4F-92BD-62961BCAA591}">
      <dgm:prSet/>
      <dgm:spPr/>
      <dgm:t>
        <a:bodyPr/>
        <a:lstStyle/>
        <a:p>
          <a:endParaRPr lang="ru-RU">
            <a:latin typeface="Times New Roman" panose="02020603050405020304" pitchFamily="18" charset="0"/>
            <a:cs typeface="Times New Roman" panose="02020603050405020304" pitchFamily="18" charset="0"/>
          </a:endParaRPr>
        </a:p>
      </dgm:t>
    </dgm:pt>
    <dgm:pt modelId="{30267A4E-844B-438B-9B59-38CD793B6B4E}" type="pres">
      <dgm:prSet presAssocID="{9386C6CE-B802-443D-B1EE-282A35A59AAE}" presName="hierChild1" presStyleCnt="0">
        <dgm:presLayoutVars>
          <dgm:orgChart val="1"/>
          <dgm:chPref val="1"/>
          <dgm:dir/>
          <dgm:animOne val="branch"/>
          <dgm:animLvl val="lvl"/>
          <dgm:resizeHandles/>
        </dgm:presLayoutVars>
      </dgm:prSet>
      <dgm:spPr/>
    </dgm:pt>
    <dgm:pt modelId="{81F00450-33A2-4B4F-BCFA-B165E14E3C73}" type="pres">
      <dgm:prSet presAssocID="{3925186C-CF63-423B-AE6D-3CDD42562259}" presName="hierRoot1" presStyleCnt="0">
        <dgm:presLayoutVars>
          <dgm:hierBranch val="init"/>
        </dgm:presLayoutVars>
      </dgm:prSet>
      <dgm:spPr/>
    </dgm:pt>
    <dgm:pt modelId="{B7910715-3642-4234-9943-FFCB7CDB522B}" type="pres">
      <dgm:prSet presAssocID="{3925186C-CF63-423B-AE6D-3CDD42562259}" presName="rootComposite1" presStyleCnt="0"/>
      <dgm:spPr/>
    </dgm:pt>
    <dgm:pt modelId="{496858A4-7FDD-4D01-BAAB-190A059355DF}" type="pres">
      <dgm:prSet presAssocID="{3925186C-CF63-423B-AE6D-3CDD42562259}" presName="rootText1" presStyleLbl="node0" presStyleIdx="0" presStyleCnt="1" custScaleX="269358">
        <dgm:presLayoutVars>
          <dgm:chPref val="3"/>
        </dgm:presLayoutVars>
      </dgm:prSet>
      <dgm:spPr/>
    </dgm:pt>
    <dgm:pt modelId="{FD8F5986-ADC4-499E-8265-B22082ABE7DF}" type="pres">
      <dgm:prSet presAssocID="{3925186C-CF63-423B-AE6D-3CDD42562259}" presName="rootConnector1" presStyleLbl="node1" presStyleIdx="0" presStyleCnt="0"/>
      <dgm:spPr/>
    </dgm:pt>
    <dgm:pt modelId="{6EB9BC37-346B-43CE-8167-6DAD22CA9E4C}" type="pres">
      <dgm:prSet presAssocID="{3925186C-CF63-423B-AE6D-3CDD42562259}" presName="hierChild2" presStyleCnt="0"/>
      <dgm:spPr/>
    </dgm:pt>
    <dgm:pt modelId="{3FD721BE-A333-4C92-9E21-2E89D11EDBC3}" type="pres">
      <dgm:prSet presAssocID="{9638A024-8E6A-4BE1-8C68-7AB9350D0CAD}" presName="Name37" presStyleLbl="parChTrans1D2" presStyleIdx="0" presStyleCnt="3"/>
      <dgm:spPr/>
    </dgm:pt>
    <dgm:pt modelId="{911AAE18-FFCE-44FE-A268-A1563EF6CFD7}" type="pres">
      <dgm:prSet presAssocID="{966A7B45-7778-4075-8B47-F034249D02AC}" presName="hierRoot2" presStyleCnt="0">
        <dgm:presLayoutVars>
          <dgm:hierBranch val="init"/>
        </dgm:presLayoutVars>
      </dgm:prSet>
      <dgm:spPr/>
    </dgm:pt>
    <dgm:pt modelId="{B9664A1F-1D28-403C-AA63-8CB0DFCCC8EE}" type="pres">
      <dgm:prSet presAssocID="{966A7B45-7778-4075-8B47-F034249D02AC}" presName="rootComposite" presStyleCnt="0"/>
      <dgm:spPr/>
    </dgm:pt>
    <dgm:pt modelId="{C46FDBA8-3A79-42F2-AFCB-D409A0BF2877}" type="pres">
      <dgm:prSet presAssocID="{966A7B45-7778-4075-8B47-F034249D02AC}" presName="rootText" presStyleLbl="node2" presStyleIdx="0" presStyleCnt="3">
        <dgm:presLayoutVars>
          <dgm:chPref val="3"/>
        </dgm:presLayoutVars>
      </dgm:prSet>
      <dgm:spPr/>
      <dgm:t>
        <a:bodyPr/>
        <a:lstStyle/>
        <a:p>
          <a:endParaRPr lang="ru-RU"/>
        </a:p>
      </dgm:t>
    </dgm:pt>
    <dgm:pt modelId="{A2B6CBE0-1D48-4156-97E9-9F2C65F91842}" type="pres">
      <dgm:prSet presAssocID="{966A7B45-7778-4075-8B47-F034249D02AC}" presName="rootConnector" presStyleLbl="node2" presStyleIdx="0" presStyleCnt="3"/>
      <dgm:spPr/>
    </dgm:pt>
    <dgm:pt modelId="{67FACD11-07E3-4981-B45B-718FB8A115D8}" type="pres">
      <dgm:prSet presAssocID="{966A7B45-7778-4075-8B47-F034249D02AC}" presName="hierChild4" presStyleCnt="0"/>
      <dgm:spPr/>
    </dgm:pt>
    <dgm:pt modelId="{4B98B770-3A71-4B02-AD21-9C091E4DB418}" type="pres">
      <dgm:prSet presAssocID="{966A7B45-7778-4075-8B47-F034249D02AC}" presName="hierChild5" presStyleCnt="0"/>
      <dgm:spPr/>
    </dgm:pt>
    <dgm:pt modelId="{5A51987C-67F0-4A7E-9D47-530087D8E1CE}" type="pres">
      <dgm:prSet presAssocID="{4E79CCE8-C9D5-487F-A815-7407C7193242}" presName="Name37" presStyleLbl="parChTrans1D2" presStyleIdx="1" presStyleCnt="3"/>
      <dgm:spPr/>
    </dgm:pt>
    <dgm:pt modelId="{4831F343-4A2F-46C1-A29E-D3A3DB13A8C9}" type="pres">
      <dgm:prSet presAssocID="{E57695CB-DE36-4265-A96F-E9821A90834C}" presName="hierRoot2" presStyleCnt="0">
        <dgm:presLayoutVars>
          <dgm:hierBranch val="init"/>
        </dgm:presLayoutVars>
      </dgm:prSet>
      <dgm:spPr/>
    </dgm:pt>
    <dgm:pt modelId="{AFAFF623-492A-467E-A5DB-E09CE4FE77D6}" type="pres">
      <dgm:prSet presAssocID="{E57695CB-DE36-4265-A96F-E9821A90834C}" presName="rootComposite" presStyleCnt="0"/>
      <dgm:spPr/>
    </dgm:pt>
    <dgm:pt modelId="{D55B8CCE-AD8C-4EC4-868D-D5E403611F83}" type="pres">
      <dgm:prSet presAssocID="{E57695CB-DE36-4265-A96F-E9821A90834C}" presName="rootText" presStyleLbl="node2" presStyleIdx="1" presStyleCnt="3">
        <dgm:presLayoutVars>
          <dgm:chPref val="3"/>
        </dgm:presLayoutVars>
      </dgm:prSet>
      <dgm:spPr/>
    </dgm:pt>
    <dgm:pt modelId="{2A3498A4-5C7A-4547-BB36-A48CC9E86051}" type="pres">
      <dgm:prSet presAssocID="{E57695CB-DE36-4265-A96F-E9821A90834C}" presName="rootConnector" presStyleLbl="node2" presStyleIdx="1" presStyleCnt="3"/>
      <dgm:spPr/>
    </dgm:pt>
    <dgm:pt modelId="{83FB5107-7E45-4F1E-9A95-78D3902B2598}" type="pres">
      <dgm:prSet presAssocID="{E57695CB-DE36-4265-A96F-E9821A90834C}" presName="hierChild4" presStyleCnt="0"/>
      <dgm:spPr/>
    </dgm:pt>
    <dgm:pt modelId="{5AF8F5DE-AD9D-407E-AB53-0FA461E7E9A7}" type="pres">
      <dgm:prSet presAssocID="{E57695CB-DE36-4265-A96F-E9821A90834C}" presName="hierChild5" presStyleCnt="0"/>
      <dgm:spPr/>
    </dgm:pt>
    <dgm:pt modelId="{A4A027F5-3BD0-4989-B025-279F6B03B574}" type="pres">
      <dgm:prSet presAssocID="{FC30F775-44C6-4F0D-9053-ADB0FE4E67E8}" presName="Name37" presStyleLbl="parChTrans1D2" presStyleIdx="2" presStyleCnt="3"/>
      <dgm:spPr/>
    </dgm:pt>
    <dgm:pt modelId="{B809ADDB-6524-48DA-817B-573303829587}" type="pres">
      <dgm:prSet presAssocID="{C3E33B5B-35A8-4FD3-86EA-90324F30F836}" presName="hierRoot2" presStyleCnt="0">
        <dgm:presLayoutVars>
          <dgm:hierBranch val="init"/>
        </dgm:presLayoutVars>
      </dgm:prSet>
      <dgm:spPr/>
    </dgm:pt>
    <dgm:pt modelId="{F5C3600E-BA0E-476B-8A12-F48B6E322DEA}" type="pres">
      <dgm:prSet presAssocID="{C3E33B5B-35A8-4FD3-86EA-90324F30F836}" presName="rootComposite" presStyleCnt="0"/>
      <dgm:spPr/>
    </dgm:pt>
    <dgm:pt modelId="{144743F0-7BD9-43C4-8788-0A3D47A0B30E}" type="pres">
      <dgm:prSet presAssocID="{C3E33B5B-35A8-4FD3-86EA-90324F30F836}" presName="rootText" presStyleLbl="node2" presStyleIdx="2" presStyleCnt="3">
        <dgm:presLayoutVars>
          <dgm:chPref val="3"/>
        </dgm:presLayoutVars>
      </dgm:prSet>
      <dgm:spPr/>
      <dgm:t>
        <a:bodyPr/>
        <a:lstStyle/>
        <a:p>
          <a:endParaRPr lang="ru-RU"/>
        </a:p>
      </dgm:t>
    </dgm:pt>
    <dgm:pt modelId="{6B27651F-612D-445D-8806-496DF8FA800F}" type="pres">
      <dgm:prSet presAssocID="{C3E33B5B-35A8-4FD3-86EA-90324F30F836}" presName="rootConnector" presStyleLbl="node2" presStyleIdx="2" presStyleCnt="3"/>
      <dgm:spPr/>
    </dgm:pt>
    <dgm:pt modelId="{2D3A4C8F-23DB-4D20-9806-51B3E4E07742}" type="pres">
      <dgm:prSet presAssocID="{C3E33B5B-35A8-4FD3-86EA-90324F30F836}" presName="hierChild4" presStyleCnt="0"/>
      <dgm:spPr/>
    </dgm:pt>
    <dgm:pt modelId="{A857E053-6528-4C5D-B2CA-AE71C0033D40}" type="pres">
      <dgm:prSet presAssocID="{C3E33B5B-35A8-4FD3-86EA-90324F30F836}" presName="hierChild5" presStyleCnt="0"/>
      <dgm:spPr/>
    </dgm:pt>
    <dgm:pt modelId="{A368C2B1-06D1-4CA0-95D4-EBB260B711F4}" type="pres">
      <dgm:prSet presAssocID="{3925186C-CF63-423B-AE6D-3CDD42562259}" presName="hierChild3" presStyleCnt="0"/>
      <dgm:spPr/>
    </dgm:pt>
  </dgm:ptLst>
  <dgm:cxnLst>
    <dgm:cxn modelId="{A2497A8B-0A94-4A4F-92BD-62961BCAA591}" srcId="{3925186C-CF63-423B-AE6D-3CDD42562259}" destId="{C3E33B5B-35A8-4FD3-86EA-90324F30F836}" srcOrd="2" destOrd="0" parTransId="{FC30F775-44C6-4F0D-9053-ADB0FE4E67E8}" sibTransId="{669E58D2-2658-4512-9C61-79954BA2A2F4}"/>
    <dgm:cxn modelId="{96C43694-7BB1-401E-9C60-A0A5DC1AEBA8}" srcId="{3925186C-CF63-423B-AE6D-3CDD42562259}" destId="{966A7B45-7778-4075-8B47-F034249D02AC}" srcOrd="0" destOrd="0" parTransId="{9638A024-8E6A-4BE1-8C68-7AB9350D0CAD}" sibTransId="{0BDE7272-EEAF-4D51-9954-CB90E3F1E290}"/>
    <dgm:cxn modelId="{72265F11-8D98-4675-82D1-A68749DED783}" srcId="{9386C6CE-B802-443D-B1EE-282A35A59AAE}" destId="{3925186C-CF63-423B-AE6D-3CDD42562259}" srcOrd="0" destOrd="0" parTransId="{7A8A7744-DFC1-4AC3-A016-E5F7D8E53823}" sibTransId="{9826CB2E-995D-4E73-9880-E23E420F70C8}"/>
    <dgm:cxn modelId="{AC162A35-D0A0-4F25-9A1B-7B9223A6FE09}" srcId="{3925186C-CF63-423B-AE6D-3CDD42562259}" destId="{E57695CB-DE36-4265-A96F-E9821A90834C}" srcOrd="1" destOrd="0" parTransId="{4E79CCE8-C9D5-487F-A815-7407C7193242}" sibTransId="{8C38C498-7867-407B-A54C-FC424AF1E080}"/>
    <dgm:cxn modelId="{9CB769E7-F300-413B-BF44-B2290B9A2A9D}" type="presOf" srcId="{E57695CB-DE36-4265-A96F-E9821A90834C}" destId="{D55B8CCE-AD8C-4EC4-868D-D5E403611F83}" srcOrd="0" destOrd="0" presId="urn:microsoft.com/office/officeart/2005/8/layout/orgChart1"/>
    <dgm:cxn modelId="{C623A4A4-EEAB-42B7-9D1C-4CB0EEB6EC77}" type="presOf" srcId="{E57695CB-DE36-4265-A96F-E9821A90834C}" destId="{2A3498A4-5C7A-4547-BB36-A48CC9E86051}" srcOrd="1" destOrd="0" presId="urn:microsoft.com/office/officeart/2005/8/layout/orgChart1"/>
    <dgm:cxn modelId="{880C3B99-84AC-4133-947A-419BCAF2497E}" type="presOf" srcId="{3925186C-CF63-423B-AE6D-3CDD42562259}" destId="{FD8F5986-ADC4-499E-8265-B22082ABE7DF}" srcOrd="1" destOrd="0" presId="urn:microsoft.com/office/officeart/2005/8/layout/orgChart1"/>
    <dgm:cxn modelId="{028E9D2F-A294-4CA5-BD1E-FAA3014A393E}" type="presOf" srcId="{9386C6CE-B802-443D-B1EE-282A35A59AAE}" destId="{30267A4E-844B-438B-9B59-38CD793B6B4E}" srcOrd="0" destOrd="0" presId="urn:microsoft.com/office/officeart/2005/8/layout/orgChart1"/>
    <dgm:cxn modelId="{956E7A22-AA6A-420B-A4FE-F17F16DF9581}" type="presOf" srcId="{C3E33B5B-35A8-4FD3-86EA-90324F30F836}" destId="{144743F0-7BD9-43C4-8788-0A3D47A0B30E}" srcOrd="0" destOrd="0" presId="urn:microsoft.com/office/officeart/2005/8/layout/orgChart1"/>
    <dgm:cxn modelId="{5F259FB9-0C3B-4D16-A1CD-10B51D763196}" type="presOf" srcId="{4E79CCE8-C9D5-487F-A815-7407C7193242}" destId="{5A51987C-67F0-4A7E-9D47-530087D8E1CE}" srcOrd="0" destOrd="0" presId="urn:microsoft.com/office/officeart/2005/8/layout/orgChart1"/>
    <dgm:cxn modelId="{A1EED33B-04F0-482D-B097-801E156901AE}" type="presOf" srcId="{9638A024-8E6A-4BE1-8C68-7AB9350D0CAD}" destId="{3FD721BE-A333-4C92-9E21-2E89D11EDBC3}" srcOrd="0" destOrd="0" presId="urn:microsoft.com/office/officeart/2005/8/layout/orgChart1"/>
    <dgm:cxn modelId="{FE5CD669-25E0-415C-A2EF-0CF19CA9F75A}" type="presOf" srcId="{3925186C-CF63-423B-AE6D-3CDD42562259}" destId="{496858A4-7FDD-4D01-BAAB-190A059355DF}" srcOrd="0" destOrd="0" presId="urn:microsoft.com/office/officeart/2005/8/layout/orgChart1"/>
    <dgm:cxn modelId="{CCFF2017-1555-4B78-95CB-F862C0911A42}" type="presOf" srcId="{C3E33B5B-35A8-4FD3-86EA-90324F30F836}" destId="{6B27651F-612D-445D-8806-496DF8FA800F}" srcOrd="1" destOrd="0" presId="urn:microsoft.com/office/officeart/2005/8/layout/orgChart1"/>
    <dgm:cxn modelId="{5318DB8C-6D3B-49C2-9B90-A17DBAFD2679}" type="presOf" srcId="{966A7B45-7778-4075-8B47-F034249D02AC}" destId="{C46FDBA8-3A79-42F2-AFCB-D409A0BF2877}" srcOrd="0" destOrd="0" presId="urn:microsoft.com/office/officeart/2005/8/layout/orgChart1"/>
    <dgm:cxn modelId="{ACC717E9-78AC-4CED-8D5D-29F9AD187554}" type="presOf" srcId="{966A7B45-7778-4075-8B47-F034249D02AC}" destId="{A2B6CBE0-1D48-4156-97E9-9F2C65F91842}" srcOrd="1" destOrd="0" presId="urn:microsoft.com/office/officeart/2005/8/layout/orgChart1"/>
    <dgm:cxn modelId="{BE254D68-6958-45DA-853D-6AA54CD6DE8A}" type="presOf" srcId="{FC30F775-44C6-4F0D-9053-ADB0FE4E67E8}" destId="{A4A027F5-3BD0-4989-B025-279F6B03B574}" srcOrd="0" destOrd="0" presId="urn:microsoft.com/office/officeart/2005/8/layout/orgChart1"/>
    <dgm:cxn modelId="{0A058D77-ACEA-4C87-B5B9-A14AABDCFFA2}" type="presParOf" srcId="{30267A4E-844B-438B-9B59-38CD793B6B4E}" destId="{81F00450-33A2-4B4F-BCFA-B165E14E3C73}" srcOrd="0" destOrd="0" presId="urn:microsoft.com/office/officeart/2005/8/layout/orgChart1"/>
    <dgm:cxn modelId="{240A218C-1706-4D45-B3B2-D662280C481C}" type="presParOf" srcId="{81F00450-33A2-4B4F-BCFA-B165E14E3C73}" destId="{B7910715-3642-4234-9943-FFCB7CDB522B}" srcOrd="0" destOrd="0" presId="urn:microsoft.com/office/officeart/2005/8/layout/orgChart1"/>
    <dgm:cxn modelId="{A37F03D4-A448-4B95-B0F0-C98351F92957}" type="presParOf" srcId="{B7910715-3642-4234-9943-FFCB7CDB522B}" destId="{496858A4-7FDD-4D01-BAAB-190A059355DF}" srcOrd="0" destOrd="0" presId="urn:microsoft.com/office/officeart/2005/8/layout/orgChart1"/>
    <dgm:cxn modelId="{8EEC6B9A-80C4-4B77-94D9-05CB63DDAC5D}" type="presParOf" srcId="{B7910715-3642-4234-9943-FFCB7CDB522B}" destId="{FD8F5986-ADC4-499E-8265-B22082ABE7DF}" srcOrd="1" destOrd="0" presId="urn:microsoft.com/office/officeart/2005/8/layout/orgChart1"/>
    <dgm:cxn modelId="{9860795D-7250-485F-ACE0-854A9B42D47F}" type="presParOf" srcId="{81F00450-33A2-4B4F-BCFA-B165E14E3C73}" destId="{6EB9BC37-346B-43CE-8167-6DAD22CA9E4C}" srcOrd="1" destOrd="0" presId="urn:microsoft.com/office/officeart/2005/8/layout/orgChart1"/>
    <dgm:cxn modelId="{3E1FB202-171F-4A0F-BA26-614F1F2131E6}" type="presParOf" srcId="{6EB9BC37-346B-43CE-8167-6DAD22CA9E4C}" destId="{3FD721BE-A333-4C92-9E21-2E89D11EDBC3}" srcOrd="0" destOrd="0" presId="urn:microsoft.com/office/officeart/2005/8/layout/orgChart1"/>
    <dgm:cxn modelId="{AFF82715-3481-4B6B-9191-76147AE63C90}" type="presParOf" srcId="{6EB9BC37-346B-43CE-8167-6DAD22CA9E4C}" destId="{911AAE18-FFCE-44FE-A268-A1563EF6CFD7}" srcOrd="1" destOrd="0" presId="urn:microsoft.com/office/officeart/2005/8/layout/orgChart1"/>
    <dgm:cxn modelId="{A6EDFECC-BE8C-4AFB-AACA-3FAC040750F8}" type="presParOf" srcId="{911AAE18-FFCE-44FE-A268-A1563EF6CFD7}" destId="{B9664A1F-1D28-403C-AA63-8CB0DFCCC8EE}" srcOrd="0" destOrd="0" presId="urn:microsoft.com/office/officeart/2005/8/layout/orgChart1"/>
    <dgm:cxn modelId="{7BEF487A-046E-45E0-9E73-B2EBA7BF2B9C}" type="presParOf" srcId="{B9664A1F-1D28-403C-AA63-8CB0DFCCC8EE}" destId="{C46FDBA8-3A79-42F2-AFCB-D409A0BF2877}" srcOrd="0" destOrd="0" presId="urn:microsoft.com/office/officeart/2005/8/layout/orgChart1"/>
    <dgm:cxn modelId="{DED55982-C91C-4605-BDFC-0113F4A8D093}" type="presParOf" srcId="{B9664A1F-1D28-403C-AA63-8CB0DFCCC8EE}" destId="{A2B6CBE0-1D48-4156-97E9-9F2C65F91842}" srcOrd="1" destOrd="0" presId="urn:microsoft.com/office/officeart/2005/8/layout/orgChart1"/>
    <dgm:cxn modelId="{198827E3-2FA4-4E83-817D-5AA57D498FCB}" type="presParOf" srcId="{911AAE18-FFCE-44FE-A268-A1563EF6CFD7}" destId="{67FACD11-07E3-4981-B45B-718FB8A115D8}" srcOrd="1" destOrd="0" presId="urn:microsoft.com/office/officeart/2005/8/layout/orgChart1"/>
    <dgm:cxn modelId="{A6519EEB-4ACE-471E-87F7-CAFFA8943CB5}" type="presParOf" srcId="{911AAE18-FFCE-44FE-A268-A1563EF6CFD7}" destId="{4B98B770-3A71-4B02-AD21-9C091E4DB418}" srcOrd="2" destOrd="0" presId="urn:microsoft.com/office/officeart/2005/8/layout/orgChart1"/>
    <dgm:cxn modelId="{2AE543D3-6512-46F0-83A0-44892215D550}" type="presParOf" srcId="{6EB9BC37-346B-43CE-8167-6DAD22CA9E4C}" destId="{5A51987C-67F0-4A7E-9D47-530087D8E1CE}" srcOrd="2" destOrd="0" presId="urn:microsoft.com/office/officeart/2005/8/layout/orgChart1"/>
    <dgm:cxn modelId="{A7F02D07-D84F-41E7-802E-1F98ADB448D1}" type="presParOf" srcId="{6EB9BC37-346B-43CE-8167-6DAD22CA9E4C}" destId="{4831F343-4A2F-46C1-A29E-D3A3DB13A8C9}" srcOrd="3" destOrd="0" presId="urn:microsoft.com/office/officeart/2005/8/layout/orgChart1"/>
    <dgm:cxn modelId="{8A5E495F-0514-4624-8365-A8E98F90863B}" type="presParOf" srcId="{4831F343-4A2F-46C1-A29E-D3A3DB13A8C9}" destId="{AFAFF623-492A-467E-A5DB-E09CE4FE77D6}" srcOrd="0" destOrd="0" presId="urn:microsoft.com/office/officeart/2005/8/layout/orgChart1"/>
    <dgm:cxn modelId="{F051E5CE-6FB0-45A8-BE48-63BFD1C75121}" type="presParOf" srcId="{AFAFF623-492A-467E-A5DB-E09CE4FE77D6}" destId="{D55B8CCE-AD8C-4EC4-868D-D5E403611F83}" srcOrd="0" destOrd="0" presId="urn:microsoft.com/office/officeart/2005/8/layout/orgChart1"/>
    <dgm:cxn modelId="{B560F411-C842-44D5-AEEC-4A5AA94BC606}" type="presParOf" srcId="{AFAFF623-492A-467E-A5DB-E09CE4FE77D6}" destId="{2A3498A4-5C7A-4547-BB36-A48CC9E86051}" srcOrd="1" destOrd="0" presId="urn:microsoft.com/office/officeart/2005/8/layout/orgChart1"/>
    <dgm:cxn modelId="{EC3BA909-1E34-44E7-A588-F9546049B35B}" type="presParOf" srcId="{4831F343-4A2F-46C1-A29E-D3A3DB13A8C9}" destId="{83FB5107-7E45-4F1E-9A95-78D3902B2598}" srcOrd="1" destOrd="0" presId="urn:microsoft.com/office/officeart/2005/8/layout/orgChart1"/>
    <dgm:cxn modelId="{3F0994A8-28FC-4E39-88B5-AB3D115C5BE6}" type="presParOf" srcId="{4831F343-4A2F-46C1-A29E-D3A3DB13A8C9}" destId="{5AF8F5DE-AD9D-407E-AB53-0FA461E7E9A7}" srcOrd="2" destOrd="0" presId="urn:microsoft.com/office/officeart/2005/8/layout/orgChart1"/>
    <dgm:cxn modelId="{91D7260E-DF8C-447E-9C62-D60DECEA5B60}" type="presParOf" srcId="{6EB9BC37-346B-43CE-8167-6DAD22CA9E4C}" destId="{A4A027F5-3BD0-4989-B025-279F6B03B574}" srcOrd="4" destOrd="0" presId="urn:microsoft.com/office/officeart/2005/8/layout/orgChart1"/>
    <dgm:cxn modelId="{BDACE93D-B0A6-4266-8B1A-238FF4F13ABC}" type="presParOf" srcId="{6EB9BC37-346B-43CE-8167-6DAD22CA9E4C}" destId="{B809ADDB-6524-48DA-817B-573303829587}" srcOrd="5" destOrd="0" presId="urn:microsoft.com/office/officeart/2005/8/layout/orgChart1"/>
    <dgm:cxn modelId="{3EE0E5AC-F6A6-4F5D-B221-2004B390DAA4}" type="presParOf" srcId="{B809ADDB-6524-48DA-817B-573303829587}" destId="{F5C3600E-BA0E-476B-8A12-F48B6E322DEA}" srcOrd="0" destOrd="0" presId="urn:microsoft.com/office/officeart/2005/8/layout/orgChart1"/>
    <dgm:cxn modelId="{6BAE8E13-94E3-4BFE-9F73-1E4D7A218CDD}" type="presParOf" srcId="{F5C3600E-BA0E-476B-8A12-F48B6E322DEA}" destId="{144743F0-7BD9-43C4-8788-0A3D47A0B30E}" srcOrd="0" destOrd="0" presId="urn:microsoft.com/office/officeart/2005/8/layout/orgChart1"/>
    <dgm:cxn modelId="{F0493BDD-17BE-472C-9F08-F2FD0367451E}" type="presParOf" srcId="{F5C3600E-BA0E-476B-8A12-F48B6E322DEA}" destId="{6B27651F-612D-445D-8806-496DF8FA800F}" srcOrd="1" destOrd="0" presId="urn:microsoft.com/office/officeart/2005/8/layout/orgChart1"/>
    <dgm:cxn modelId="{5C4F9CAD-11E4-41EC-AB21-BBDE38AC0393}" type="presParOf" srcId="{B809ADDB-6524-48DA-817B-573303829587}" destId="{2D3A4C8F-23DB-4D20-9806-51B3E4E07742}" srcOrd="1" destOrd="0" presId="urn:microsoft.com/office/officeart/2005/8/layout/orgChart1"/>
    <dgm:cxn modelId="{8C7AADE4-32EA-4E34-A6B5-2A58B45D2617}" type="presParOf" srcId="{B809ADDB-6524-48DA-817B-573303829587}" destId="{A857E053-6528-4C5D-B2CA-AE71C0033D40}" srcOrd="2" destOrd="0" presId="urn:microsoft.com/office/officeart/2005/8/layout/orgChart1"/>
    <dgm:cxn modelId="{10EF9DEE-E7D7-4DDA-BD77-8F68162E560C}" type="presParOf" srcId="{81F00450-33A2-4B4F-BCFA-B165E14E3C73}" destId="{A368C2B1-06D1-4CA0-95D4-EBB260B711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175F0D-B3CF-444D-A069-1374C2168426}"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ru-RU"/>
        </a:p>
      </dgm:t>
    </dgm:pt>
    <dgm:pt modelId="{D9764F2C-AAA0-4405-9510-A9F022630644}">
      <dgm:prSet custT="1"/>
      <dgm:spPr/>
      <dgm:t>
        <a:bodyPr/>
        <a:lstStyle/>
        <a:p>
          <a:pPr rtl="0"/>
          <a:r>
            <a:rPr lang="uk-UA" sz="2400" dirty="0" smtClean="0">
              <a:latin typeface="Times New Roman" panose="02020603050405020304" pitchFamily="18" charset="0"/>
              <a:cs typeface="Times New Roman" panose="02020603050405020304" pitchFamily="18" charset="0"/>
            </a:rPr>
            <a:t>А. </a:t>
          </a:r>
          <a:r>
            <a:rPr lang="uk-UA" sz="2400" dirty="0" err="1" smtClean="0">
              <a:latin typeface="Times New Roman" panose="02020603050405020304" pitchFamily="18" charset="0"/>
              <a:cs typeface="Times New Roman" panose="02020603050405020304" pitchFamily="18" charset="0"/>
            </a:rPr>
            <a:t>Елліс</a:t>
          </a:r>
          <a:r>
            <a:rPr lang="uk-UA" sz="2400" dirty="0" smtClean="0">
              <a:latin typeface="Times New Roman" panose="02020603050405020304" pitchFamily="18" charset="0"/>
              <a:cs typeface="Times New Roman" panose="02020603050405020304" pitchFamily="18" charset="0"/>
            </a:rPr>
            <a:t> виділяв два типи </a:t>
          </a:r>
          <a:r>
            <a:rPr lang="uk-UA" sz="2400" dirty="0" err="1" smtClean="0">
              <a:latin typeface="Times New Roman" panose="02020603050405020304" pitchFamily="18" charset="0"/>
              <a:cs typeface="Times New Roman" panose="02020603050405020304" pitchFamily="18" charset="0"/>
            </a:rPr>
            <a:t>когніції</a:t>
          </a:r>
          <a:r>
            <a:rPr lang="uk-UA"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dgm:t>
    </dgm:pt>
    <dgm:pt modelId="{86B1B277-AFBF-4B2C-9EE1-4A05394A3A1E}" type="parTrans" cxnId="{4E0C0AEF-4B50-4C5A-866D-67A18FC77073}">
      <dgm:prSet/>
      <dgm:spPr/>
      <dgm:t>
        <a:bodyPr/>
        <a:lstStyle/>
        <a:p>
          <a:endParaRPr lang="ru-RU" sz="2400">
            <a:latin typeface="Times New Roman" panose="02020603050405020304" pitchFamily="18" charset="0"/>
            <a:cs typeface="Times New Roman" panose="02020603050405020304" pitchFamily="18" charset="0"/>
          </a:endParaRPr>
        </a:p>
      </dgm:t>
    </dgm:pt>
    <dgm:pt modelId="{29C6F286-14BE-411E-B5EF-5A94B8B8430E}" type="sibTrans" cxnId="{4E0C0AEF-4B50-4C5A-866D-67A18FC77073}">
      <dgm:prSet/>
      <dgm:spPr/>
      <dgm:t>
        <a:bodyPr/>
        <a:lstStyle/>
        <a:p>
          <a:endParaRPr lang="ru-RU" sz="2400">
            <a:latin typeface="Times New Roman" panose="02020603050405020304" pitchFamily="18" charset="0"/>
            <a:cs typeface="Times New Roman" panose="02020603050405020304" pitchFamily="18" charset="0"/>
          </a:endParaRPr>
        </a:p>
      </dgm:t>
    </dgm:pt>
    <dgm:pt modelId="{24982162-3149-4AD6-A105-E210FA14C4B0}">
      <dgm:prSet custT="1"/>
      <dgm:spPr/>
      <dgm:t>
        <a:bodyPr/>
        <a:lstStyle/>
        <a:p>
          <a:pPr rtl="0"/>
          <a:r>
            <a:rPr lang="uk-UA" sz="2400" b="1" dirty="0" smtClean="0">
              <a:latin typeface="Times New Roman" panose="02020603050405020304" pitchFamily="18" charset="0"/>
              <a:cs typeface="Times New Roman" panose="02020603050405020304" pitchFamily="18" charset="0"/>
            </a:rPr>
            <a:t>Дескриптивні </a:t>
          </a:r>
          <a:r>
            <a:rPr lang="uk-UA" sz="2400" dirty="0" err="1" smtClean="0">
              <a:latin typeface="Times New Roman" panose="02020603050405020304" pitchFamily="18" charset="0"/>
              <a:cs typeface="Times New Roman" panose="02020603050405020304" pitchFamily="18" charset="0"/>
            </a:rPr>
            <a:t>когніції</a:t>
          </a:r>
          <a:r>
            <a:rPr lang="uk-UA" sz="2400" dirty="0" smtClean="0">
              <a:latin typeface="Times New Roman" panose="02020603050405020304" pitchFamily="18" charset="0"/>
              <a:cs typeface="Times New Roman" panose="02020603050405020304" pitchFamily="18" charset="0"/>
            </a:rPr>
            <a:t> містять інформацію про те, що людина сприйняла в світі, це «чиста» інформація про реальність.  </a:t>
          </a:r>
          <a:endParaRPr lang="ru-RU" sz="2400" dirty="0">
            <a:latin typeface="Times New Roman" panose="02020603050405020304" pitchFamily="18" charset="0"/>
            <a:cs typeface="Times New Roman" panose="02020603050405020304" pitchFamily="18" charset="0"/>
          </a:endParaRPr>
        </a:p>
      </dgm:t>
    </dgm:pt>
    <dgm:pt modelId="{57C0D827-787D-4AEA-8FCF-A4F18C359079}" type="parTrans" cxnId="{545BE38D-A74A-44C2-8E72-204587D4566D}">
      <dgm:prSet/>
      <dgm:spPr/>
      <dgm:t>
        <a:bodyPr/>
        <a:lstStyle/>
        <a:p>
          <a:endParaRPr lang="ru-RU" sz="2400">
            <a:latin typeface="Times New Roman" panose="02020603050405020304" pitchFamily="18" charset="0"/>
            <a:cs typeface="Times New Roman" panose="02020603050405020304" pitchFamily="18" charset="0"/>
          </a:endParaRPr>
        </a:p>
      </dgm:t>
    </dgm:pt>
    <dgm:pt modelId="{87A7ACC2-B03F-4ED0-8603-8296F9068549}" type="sibTrans" cxnId="{545BE38D-A74A-44C2-8E72-204587D4566D}">
      <dgm:prSet/>
      <dgm:spPr/>
      <dgm:t>
        <a:bodyPr/>
        <a:lstStyle/>
        <a:p>
          <a:endParaRPr lang="ru-RU" sz="2400">
            <a:latin typeface="Times New Roman" panose="02020603050405020304" pitchFamily="18" charset="0"/>
            <a:cs typeface="Times New Roman" panose="02020603050405020304" pitchFamily="18" charset="0"/>
          </a:endParaRPr>
        </a:p>
      </dgm:t>
    </dgm:pt>
    <dgm:pt modelId="{8E2D884D-D19B-456C-ADBF-21C220FDB3D5}">
      <dgm:prSet custT="1"/>
      <dgm:spPr/>
      <dgm:t>
        <a:bodyPr/>
        <a:lstStyle/>
        <a:p>
          <a:pPr rtl="0"/>
          <a:r>
            <a:rPr lang="uk-UA" sz="2400" b="1" dirty="0" smtClean="0">
              <a:latin typeface="Times New Roman" panose="02020603050405020304" pitchFamily="18" charset="0"/>
              <a:cs typeface="Times New Roman" panose="02020603050405020304" pitchFamily="18" charset="0"/>
            </a:rPr>
            <a:t>Оцінюючі </a:t>
          </a:r>
          <a:r>
            <a:rPr lang="uk-UA" sz="2400" dirty="0" err="1" smtClean="0">
              <a:latin typeface="Times New Roman" panose="02020603050405020304" pitchFamily="18" charset="0"/>
              <a:cs typeface="Times New Roman" panose="02020603050405020304" pitchFamily="18" charset="0"/>
            </a:rPr>
            <a:t>когніції</a:t>
          </a:r>
          <a:r>
            <a:rPr lang="uk-UA" sz="2400" dirty="0" smtClean="0">
              <a:latin typeface="Times New Roman" panose="02020603050405020304" pitchFamily="18" charset="0"/>
              <a:cs typeface="Times New Roman" panose="02020603050405020304" pitchFamily="18" charset="0"/>
            </a:rPr>
            <a:t> відображають ставлення людини до цієї реальності.</a:t>
          </a:r>
          <a:endParaRPr lang="ru-RU" sz="2400" dirty="0">
            <a:latin typeface="Times New Roman" panose="02020603050405020304" pitchFamily="18" charset="0"/>
            <a:cs typeface="Times New Roman" panose="02020603050405020304" pitchFamily="18" charset="0"/>
          </a:endParaRPr>
        </a:p>
      </dgm:t>
    </dgm:pt>
    <dgm:pt modelId="{CDA5FF9E-8B93-4427-AB98-88C44224002A}" type="parTrans" cxnId="{26482C58-9A36-405A-8D9D-6D0D05BDBB35}">
      <dgm:prSet/>
      <dgm:spPr/>
      <dgm:t>
        <a:bodyPr/>
        <a:lstStyle/>
        <a:p>
          <a:endParaRPr lang="ru-RU" sz="2400">
            <a:latin typeface="Times New Roman" panose="02020603050405020304" pitchFamily="18" charset="0"/>
            <a:cs typeface="Times New Roman" panose="02020603050405020304" pitchFamily="18" charset="0"/>
          </a:endParaRPr>
        </a:p>
      </dgm:t>
    </dgm:pt>
    <dgm:pt modelId="{721EF8D2-5F51-4E02-A767-B8F3E6EB2250}" type="sibTrans" cxnId="{26482C58-9A36-405A-8D9D-6D0D05BDBB35}">
      <dgm:prSet/>
      <dgm:spPr/>
      <dgm:t>
        <a:bodyPr/>
        <a:lstStyle/>
        <a:p>
          <a:endParaRPr lang="ru-RU" sz="2400">
            <a:latin typeface="Times New Roman" panose="02020603050405020304" pitchFamily="18" charset="0"/>
            <a:cs typeface="Times New Roman" panose="02020603050405020304" pitchFamily="18" charset="0"/>
          </a:endParaRPr>
        </a:p>
      </dgm:t>
    </dgm:pt>
    <dgm:pt modelId="{6E343472-0AF0-4587-A39C-A4087053A6B4}" type="pres">
      <dgm:prSet presAssocID="{CA175F0D-B3CF-444D-A069-1374C2168426}" presName="hierChild1" presStyleCnt="0">
        <dgm:presLayoutVars>
          <dgm:orgChart val="1"/>
          <dgm:chPref val="1"/>
          <dgm:dir/>
          <dgm:animOne val="branch"/>
          <dgm:animLvl val="lvl"/>
          <dgm:resizeHandles/>
        </dgm:presLayoutVars>
      </dgm:prSet>
      <dgm:spPr/>
    </dgm:pt>
    <dgm:pt modelId="{ABD11955-0EF6-4DB8-8ABA-E854B44D875C}" type="pres">
      <dgm:prSet presAssocID="{D9764F2C-AAA0-4405-9510-A9F022630644}" presName="hierRoot1" presStyleCnt="0">
        <dgm:presLayoutVars>
          <dgm:hierBranch val="init"/>
        </dgm:presLayoutVars>
      </dgm:prSet>
      <dgm:spPr/>
    </dgm:pt>
    <dgm:pt modelId="{0AC8A4CA-1177-4BC6-86F4-1FE1E46386C0}" type="pres">
      <dgm:prSet presAssocID="{D9764F2C-AAA0-4405-9510-A9F022630644}" presName="rootComposite1" presStyleCnt="0"/>
      <dgm:spPr/>
    </dgm:pt>
    <dgm:pt modelId="{6C1EE34F-47C3-4C46-B9A3-22721627572E}" type="pres">
      <dgm:prSet presAssocID="{D9764F2C-AAA0-4405-9510-A9F022630644}" presName="rootText1" presStyleLbl="node0" presStyleIdx="0" presStyleCnt="1" custScaleX="131557">
        <dgm:presLayoutVars>
          <dgm:chPref val="3"/>
        </dgm:presLayoutVars>
      </dgm:prSet>
      <dgm:spPr/>
    </dgm:pt>
    <dgm:pt modelId="{58DEFC79-F4D8-4FDD-8FD2-018C0FFA415E}" type="pres">
      <dgm:prSet presAssocID="{D9764F2C-AAA0-4405-9510-A9F022630644}" presName="rootConnector1" presStyleLbl="node1" presStyleIdx="0" presStyleCnt="0"/>
      <dgm:spPr/>
    </dgm:pt>
    <dgm:pt modelId="{FE62C5CB-40D4-46E6-9257-B2898F3C803C}" type="pres">
      <dgm:prSet presAssocID="{D9764F2C-AAA0-4405-9510-A9F022630644}" presName="hierChild2" presStyleCnt="0"/>
      <dgm:spPr/>
    </dgm:pt>
    <dgm:pt modelId="{C4470B50-1236-4077-A901-94450A8F1260}" type="pres">
      <dgm:prSet presAssocID="{57C0D827-787D-4AEA-8FCF-A4F18C359079}" presName="Name37" presStyleLbl="parChTrans1D2" presStyleIdx="0" presStyleCnt="2"/>
      <dgm:spPr/>
    </dgm:pt>
    <dgm:pt modelId="{23C4F81A-36F5-4AFC-8924-4A1859565579}" type="pres">
      <dgm:prSet presAssocID="{24982162-3149-4AD6-A105-E210FA14C4B0}" presName="hierRoot2" presStyleCnt="0">
        <dgm:presLayoutVars>
          <dgm:hierBranch val="init"/>
        </dgm:presLayoutVars>
      </dgm:prSet>
      <dgm:spPr/>
    </dgm:pt>
    <dgm:pt modelId="{F2F6316D-68D6-4AFA-885E-CCEAC5BDAF42}" type="pres">
      <dgm:prSet presAssocID="{24982162-3149-4AD6-A105-E210FA14C4B0}" presName="rootComposite" presStyleCnt="0"/>
      <dgm:spPr/>
    </dgm:pt>
    <dgm:pt modelId="{F8E76B73-3AA2-4DDF-96B8-344BDEC5DA02}" type="pres">
      <dgm:prSet presAssocID="{24982162-3149-4AD6-A105-E210FA14C4B0}" presName="rootText" presStyleLbl="node2" presStyleIdx="0" presStyleCnt="2" custScaleX="131689" custScaleY="156504">
        <dgm:presLayoutVars>
          <dgm:chPref val="3"/>
        </dgm:presLayoutVars>
      </dgm:prSet>
      <dgm:spPr/>
      <dgm:t>
        <a:bodyPr/>
        <a:lstStyle/>
        <a:p>
          <a:endParaRPr lang="ru-RU"/>
        </a:p>
      </dgm:t>
    </dgm:pt>
    <dgm:pt modelId="{2A677AA8-C708-4748-B8AD-71CA8EE85A67}" type="pres">
      <dgm:prSet presAssocID="{24982162-3149-4AD6-A105-E210FA14C4B0}" presName="rootConnector" presStyleLbl="node2" presStyleIdx="0" presStyleCnt="2"/>
      <dgm:spPr/>
    </dgm:pt>
    <dgm:pt modelId="{243D23E4-859D-46E2-AFF2-372B6E82C71E}" type="pres">
      <dgm:prSet presAssocID="{24982162-3149-4AD6-A105-E210FA14C4B0}" presName="hierChild4" presStyleCnt="0"/>
      <dgm:spPr/>
    </dgm:pt>
    <dgm:pt modelId="{D87251A4-A4B3-4C6F-AFB0-A40F0F1825DE}" type="pres">
      <dgm:prSet presAssocID="{24982162-3149-4AD6-A105-E210FA14C4B0}" presName="hierChild5" presStyleCnt="0"/>
      <dgm:spPr/>
    </dgm:pt>
    <dgm:pt modelId="{AC836E4B-FBFA-43BB-99A5-7F63E3AE9458}" type="pres">
      <dgm:prSet presAssocID="{CDA5FF9E-8B93-4427-AB98-88C44224002A}" presName="Name37" presStyleLbl="parChTrans1D2" presStyleIdx="1" presStyleCnt="2"/>
      <dgm:spPr/>
    </dgm:pt>
    <dgm:pt modelId="{FCFF3BD9-5FBB-41A3-9C7C-141ADC48F43E}" type="pres">
      <dgm:prSet presAssocID="{8E2D884D-D19B-456C-ADBF-21C220FDB3D5}" presName="hierRoot2" presStyleCnt="0">
        <dgm:presLayoutVars>
          <dgm:hierBranch val="init"/>
        </dgm:presLayoutVars>
      </dgm:prSet>
      <dgm:spPr/>
    </dgm:pt>
    <dgm:pt modelId="{01DB478F-5E8A-4CFB-9229-E302AFE681D3}" type="pres">
      <dgm:prSet presAssocID="{8E2D884D-D19B-456C-ADBF-21C220FDB3D5}" presName="rootComposite" presStyleCnt="0"/>
      <dgm:spPr/>
    </dgm:pt>
    <dgm:pt modelId="{83B16E70-865F-42F2-BF31-7B6789F90FB9}" type="pres">
      <dgm:prSet presAssocID="{8E2D884D-D19B-456C-ADBF-21C220FDB3D5}" presName="rootText" presStyleLbl="node2" presStyleIdx="1" presStyleCnt="2" custScaleY="154637">
        <dgm:presLayoutVars>
          <dgm:chPref val="3"/>
        </dgm:presLayoutVars>
      </dgm:prSet>
      <dgm:spPr/>
      <dgm:t>
        <a:bodyPr/>
        <a:lstStyle/>
        <a:p>
          <a:endParaRPr lang="ru-RU"/>
        </a:p>
      </dgm:t>
    </dgm:pt>
    <dgm:pt modelId="{B2A3B526-1A45-48B3-B234-3D5A3E12BED8}" type="pres">
      <dgm:prSet presAssocID="{8E2D884D-D19B-456C-ADBF-21C220FDB3D5}" presName="rootConnector" presStyleLbl="node2" presStyleIdx="1" presStyleCnt="2"/>
      <dgm:spPr/>
    </dgm:pt>
    <dgm:pt modelId="{A77BC097-18F7-4198-BF54-7163C1088C24}" type="pres">
      <dgm:prSet presAssocID="{8E2D884D-D19B-456C-ADBF-21C220FDB3D5}" presName="hierChild4" presStyleCnt="0"/>
      <dgm:spPr/>
    </dgm:pt>
    <dgm:pt modelId="{E6E1FF7B-E065-42D7-B3DB-08BA79A077D5}" type="pres">
      <dgm:prSet presAssocID="{8E2D884D-D19B-456C-ADBF-21C220FDB3D5}" presName="hierChild5" presStyleCnt="0"/>
      <dgm:spPr/>
    </dgm:pt>
    <dgm:pt modelId="{DE06B55A-1D68-4A0C-A34C-403A149C7775}" type="pres">
      <dgm:prSet presAssocID="{D9764F2C-AAA0-4405-9510-A9F022630644}" presName="hierChild3" presStyleCnt="0"/>
      <dgm:spPr/>
    </dgm:pt>
  </dgm:ptLst>
  <dgm:cxnLst>
    <dgm:cxn modelId="{D1CB0517-24D4-40C3-88E5-174B8CD047EA}" type="presOf" srcId="{24982162-3149-4AD6-A105-E210FA14C4B0}" destId="{F8E76B73-3AA2-4DDF-96B8-344BDEC5DA02}" srcOrd="0" destOrd="0" presId="urn:microsoft.com/office/officeart/2005/8/layout/orgChart1"/>
    <dgm:cxn modelId="{5630213C-DCC2-4EDD-B39A-F131D04F3496}" type="presOf" srcId="{CA175F0D-B3CF-444D-A069-1374C2168426}" destId="{6E343472-0AF0-4587-A39C-A4087053A6B4}" srcOrd="0" destOrd="0" presId="urn:microsoft.com/office/officeart/2005/8/layout/orgChart1"/>
    <dgm:cxn modelId="{FA6F551C-DDEF-459F-83E8-09217135D8E4}" type="presOf" srcId="{D9764F2C-AAA0-4405-9510-A9F022630644}" destId="{6C1EE34F-47C3-4C46-B9A3-22721627572E}" srcOrd="0" destOrd="0" presId="urn:microsoft.com/office/officeart/2005/8/layout/orgChart1"/>
    <dgm:cxn modelId="{545BE38D-A74A-44C2-8E72-204587D4566D}" srcId="{D9764F2C-AAA0-4405-9510-A9F022630644}" destId="{24982162-3149-4AD6-A105-E210FA14C4B0}" srcOrd="0" destOrd="0" parTransId="{57C0D827-787D-4AEA-8FCF-A4F18C359079}" sibTransId="{87A7ACC2-B03F-4ED0-8603-8296F9068549}"/>
    <dgm:cxn modelId="{26482C58-9A36-405A-8D9D-6D0D05BDBB35}" srcId="{D9764F2C-AAA0-4405-9510-A9F022630644}" destId="{8E2D884D-D19B-456C-ADBF-21C220FDB3D5}" srcOrd="1" destOrd="0" parTransId="{CDA5FF9E-8B93-4427-AB98-88C44224002A}" sibTransId="{721EF8D2-5F51-4E02-A767-B8F3E6EB2250}"/>
    <dgm:cxn modelId="{1BBE4E45-F5A4-4D0B-A8AC-AEC09AF95409}" type="presOf" srcId="{8E2D884D-D19B-456C-ADBF-21C220FDB3D5}" destId="{B2A3B526-1A45-48B3-B234-3D5A3E12BED8}" srcOrd="1" destOrd="0" presId="urn:microsoft.com/office/officeart/2005/8/layout/orgChart1"/>
    <dgm:cxn modelId="{38F5D181-3309-45FF-8232-08F429F09A77}" type="presOf" srcId="{CDA5FF9E-8B93-4427-AB98-88C44224002A}" destId="{AC836E4B-FBFA-43BB-99A5-7F63E3AE9458}" srcOrd="0" destOrd="0" presId="urn:microsoft.com/office/officeart/2005/8/layout/orgChart1"/>
    <dgm:cxn modelId="{B31E771F-EE20-4FAA-920C-8C02A5864FC0}" type="presOf" srcId="{D9764F2C-AAA0-4405-9510-A9F022630644}" destId="{58DEFC79-F4D8-4FDD-8FD2-018C0FFA415E}" srcOrd="1" destOrd="0" presId="urn:microsoft.com/office/officeart/2005/8/layout/orgChart1"/>
    <dgm:cxn modelId="{4E0C0AEF-4B50-4C5A-866D-67A18FC77073}" srcId="{CA175F0D-B3CF-444D-A069-1374C2168426}" destId="{D9764F2C-AAA0-4405-9510-A9F022630644}" srcOrd="0" destOrd="0" parTransId="{86B1B277-AFBF-4B2C-9EE1-4A05394A3A1E}" sibTransId="{29C6F286-14BE-411E-B5EF-5A94B8B8430E}"/>
    <dgm:cxn modelId="{AB10F2EC-F8FC-4391-996D-FA6CEEFDF5AF}" type="presOf" srcId="{24982162-3149-4AD6-A105-E210FA14C4B0}" destId="{2A677AA8-C708-4748-B8AD-71CA8EE85A67}" srcOrd="1" destOrd="0" presId="urn:microsoft.com/office/officeart/2005/8/layout/orgChart1"/>
    <dgm:cxn modelId="{7A14E8C5-900B-43DC-B201-5AA608D86D21}" type="presOf" srcId="{57C0D827-787D-4AEA-8FCF-A4F18C359079}" destId="{C4470B50-1236-4077-A901-94450A8F1260}" srcOrd="0" destOrd="0" presId="urn:microsoft.com/office/officeart/2005/8/layout/orgChart1"/>
    <dgm:cxn modelId="{ED2BD601-4A91-498D-844B-1FC0C45CD662}" type="presOf" srcId="{8E2D884D-D19B-456C-ADBF-21C220FDB3D5}" destId="{83B16E70-865F-42F2-BF31-7B6789F90FB9}" srcOrd="0" destOrd="0" presId="urn:microsoft.com/office/officeart/2005/8/layout/orgChart1"/>
    <dgm:cxn modelId="{D9C4B284-39A8-4DDE-B7B8-10A3D9E53B42}" type="presParOf" srcId="{6E343472-0AF0-4587-A39C-A4087053A6B4}" destId="{ABD11955-0EF6-4DB8-8ABA-E854B44D875C}" srcOrd="0" destOrd="0" presId="urn:microsoft.com/office/officeart/2005/8/layout/orgChart1"/>
    <dgm:cxn modelId="{540C78C1-0413-47F2-9290-12B68ECE4C36}" type="presParOf" srcId="{ABD11955-0EF6-4DB8-8ABA-E854B44D875C}" destId="{0AC8A4CA-1177-4BC6-86F4-1FE1E46386C0}" srcOrd="0" destOrd="0" presId="urn:microsoft.com/office/officeart/2005/8/layout/orgChart1"/>
    <dgm:cxn modelId="{8DCCA2E5-673F-4B5E-B2E4-A3754005B142}" type="presParOf" srcId="{0AC8A4CA-1177-4BC6-86F4-1FE1E46386C0}" destId="{6C1EE34F-47C3-4C46-B9A3-22721627572E}" srcOrd="0" destOrd="0" presId="urn:microsoft.com/office/officeart/2005/8/layout/orgChart1"/>
    <dgm:cxn modelId="{FE766608-9F1E-4A0A-A94D-1DA89E9402DA}" type="presParOf" srcId="{0AC8A4CA-1177-4BC6-86F4-1FE1E46386C0}" destId="{58DEFC79-F4D8-4FDD-8FD2-018C0FFA415E}" srcOrd="1" destOrd="0" presId="urn:microsoft.com/office/officeart/2005/8/layout/orgChart1"/>
    <dgm:cxn modelId="{59307767-7D28-442B-8E89-0535D7B84AB3}" type="presParOf" srcId="{ABD11955-0EF6-4DB8-8ABA-E854B44D875C}" destId="{FE62C5CB-40D4-46E6-9257-B2898F3C803C}" srcOrd="1" destOrd="0" presId="urn:microsoft.com/office/officeart/2005/8/layout/orgChart1"/>
    <dgm:cxn modelId="{8457DEDE-0B61-4203-85EA-220D5FB3922D}" type="presParOf" srcId="{FE62C5CB-40D4-46E6-9257-B2898F3C803C}" destId="{C4470B50-1236-4077-A901-94450A8F1260}" srcOrd="0" destOrd="0" presId="urn:microsoft.com/office/officeart/2005/8/layout/orgChart1"/>
    <dgm:cxn modelId="{0EF4D479-B209-4476-ABDA-CEF93F5830C6}" type="presParOf" srcId="{FE62C5CB-40D4-46E6-9257-B2898F3C803C}" destId="{23C4F81A-36F5-4AFC-8924-4A1859565579}" srcOrd="1" destOrd="0" presId="urn:microsoft.com/office/officeart/2005/8/layout/orgChart1"/>
    <dgm:cxn modelId="{A587C9B8-E1EA-43FF-A0AB-4804EC59DC64}" type="presParOf" srcId="{23C4F81A-36F5-4AFC-8924-4A1859565579}" destId="{F2F6316D-68D6-4AFA-885E-CCEAC5BDAF42}" srcOrd="0" destOrd="0" presId="urn:microsoft.com/office/officeart/2005/8/layout/orgChart1"/>
    <dgm:cxn modelId="{DD2AA9A9-B13B-4C9A-9F13-6097DC84AD4C}" type="presParOf" srcId="{F2F6316D-68D6-4AFA-885E-CCEAC5BDAF42}" destId="{F8E76B73-3AA2-4DDF-96B8-344BDEC5DA02}" srcOrd="0" destOrd="0" presId="urn:microsoft.com/office/officeart/2005/8/layout/orgChart1"/>
    <dgm:cxn modelId="{EA871D4C-A71A-4014-9392-5270C726440D}" type="presParOf" srcId="{F2F6316D-68D6-4AFA-885E-CCEAC5BDAF42}" destId="{2A677AA8-C708-4748-B8AD-71CA8EE85A67}" srcOrd="1" destOrd="0" presId="urn:microsoft.com/office/officeart/2005/8/layout/orgChart1"/>
    <dgm:cxn modelId="{9F853F34-F8E4-4E4E-8069-647B74E9B8F8}" type="presParOf" srcId="{23C4F81A-36F5-4AFC-8924-4A1859565579}" destId="{243D23E4-859D-46E2-AFF2-372B6E82C71E}" srcOrd="1" destOrd="0" presId="urn:microsoft.com/office/officeart/2005/8/layout/orgChart1"/>
    <dgm:cxn modelId="{41E7B22A-3835-438E-A1D1-C95A786B2AFB}" type="presParOf" srcId="{23C4F81A-36F5-4AFC-8924-4A1859565579}" destId="{D87251A4-A4B3-4C6F-AFB0-A40F0F1825DE}" srcOrd="2" destOrd="0" presId="urn:microsoft.com/office/officeart/2005/8/layout/orgChart1"/>
    <dgm:cxn modelId="{A508928B-0116-45BA-805F-86A379ED87E1}" type="presParOf" srcId="{FE62C5CB-40D4-46E6-9257-B2898F3C803C}" destId="{AC836E4B-FBFA-43BB-99A5-7F63E3AE9458}" srcOrd="2" destOrd="0" presId="urn:microsoft.com/office/officeart/2005/8/layout/orgChart1"/>
    <dgm:cxn modelId="{B0AA995A-5DDF-4ED8-9B48-43E8401DD866}" type="presParOf" srcId="{FE62C5CB-40D4-46E6-9257-B2898F3C803C}" destId="{FCFF3BD9-5FBB-41A3-9C7C-141ADC48F43E}" srcOrd="3" destOrd="0" presId="urn:microsoft.com/office/officeart/2005/8/layout/orgChart1"/>
    <dgm:cxn modelId="{43657D11-07CA-4EE7-93F0-D85A536F1F28}" type="presParOf" srcId="{FCFF3BD9-5FBB-41A3-9C7C-141ADC48F43E}" destId="{01DB478F-5E8A-4CFB-9229-E302AFE681D3}" srcOrd="0" destOrd="0" presId="urn:microsoft.com/office/officeart/2005/8/layout/orgChart1"/>
    <dgm:cxn modelId="{9E5D15BB-E2A1-4416-8780-65FA4BC2F9B7}" type="presParOf" srcId="{01DB478F-5E8A-4CFB-9229-E302AFE681D3}" destId="{83B16E70-865F-42F2-BF31-7B6789F90FB9}" srcOrd="0" destOrd="0" presId="urn:microsoft.com/office/officeart/2005/8/layout/orgChart1"/>
    <dgm:cxn modelId="{7D93FAEE-0A8E-40CF-B779-C0FE7A33A5AF}" type="presParOf" srcId="{01DB478F-5E8A-4CFB-9229-E302AFE681D3}" destId="{B2A3B526-1A45-48B3-B234-3D5A3E12BED8}" srcOrd="1" destOrd="0" presId="urn:microsoft.com/office/officeart/2005/8/layout/orgChart1"/>
    <dgm:cxn modelId="{DC561FD8-E2AE-4E3F-88BA-0ECAD5146E4C}" type="presParOf" srcId="{FCFF3BD9-5FBB-41A3-9C7C-141ADC48F43E}" destId="{A77BC097-18F7-4198-BF54-7163C1088C24}" srcOrd="1" destOrd="0" presId="urn:microsoft.com/office/officeart/2005/8/layout/orgChart1"/>
    <dgm:cxn modelId="{277BB401-7143-4FD8-BF95-6349CFE0777D}" type="presParOf" srcId="{FCFF3BD9-5FBB-41A3-9C7C-141ADC48F43E}" destId="{E6E1FF7B-E065-42D7-B3DB-08BA79A077D5}" srcOrd="2" destOrd="0" presId="urn:microsoft.com/office/officeart/2005/8/layout/orgChart1"/>
    <dgm:cxn modelId="{B8E1FDB9-C558-4ABE-86AF-7CB5B0A2F19D}" type="presParOf" srcId="{ABD11955-0EF6-4DB8-8ABA-E854B44D875C}" destId="{DE06B55A-1D68-4A0C-A34C-403A149C777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81B87-B20F-4561-9FDA-C4CDB6AC1807}">
      <dsp:nvSpPr>
        <dsp:cNvPr id="0" name=""/>
        <dsp:cNvSpPr/>
      </dsp:nvSpPr>
      <dsp:spPr>
        <a:xfrm>
          <a:off x="4114800" y="1872170"/>
          <a:ext cx="2251813" cy="781621"/>
        </a:xfrm>
        <a:custGeom>
          <a:avLst/>
          <a:gdLst/>
          <a:ahLst/>
          <a:cxnLst/>
          <a:rect l="0" t="0" r="0" b="0"/>
          <a:pathLst>
            <a:path>
              <a:moveTo>
                <a:pt x="0" y="0"/>
              </a:moveTo>
              <a:lnTo>
                <a:pt x="0" y="390810"/>
              </a:lnTo>
              <a:lnTo>
                <a:pt x="2251813" y="390810"/>
              </a:lnTo>
              <a:lnTo>
                <a:pt x="2251813" y="781621"/>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5250AC-81D7-4D82-9C2B-1016653E4E73}">
      <dsp:nvSpPr>
        <dsp:cNvPr id="0" name=""/>
        <dsp:cNvSpPr/>
      </dsp:nvSpPr>
      <dsp:spPr>
        <a:xfrm>
          <a:off x="1862986" y="1872170"/>
          <a:ext cx="2251813" cy="781621"/>
        </a:xfrm>
        <a:custGeom>
          <a:avLst/>
          <a:gdLst/>
          <a:ahLst/>
          <a:cxnLst/>
          <a:rect l="0" t="0" r="0" b="0"/>
          <a:pathLst>
            <a:path>
              <a:moveTo>
                <a:pt x="2251813" y="0"/>
              </a:moveTo>
              <a:lnTo>
                <a:pt x="2251813" y="390810"/>
              </a:lnTo>
              <a:lnTo>
                <a:pt x="0" y="390810"/>
              </a:lnTo>
              <a:lnTo>
                <a:pt x="0" y="781621"/>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AB5122-60E2-49DC-AEF5-22506A28D903}">
      <dsp:nvSpPr>
        <dsp:cNvPr id="0" name=""/>
        <dsp:cNvSpPr/>
      </dsp:nvSpPr>
      <dsp:spPr>
        <a:xfrm>
          <a:off x="2253797" y="11168"/>
          <a:ext cx="3722005" cy="1861002"/>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uk-UA" sz="3400" kern="1200" smtClean="0">
              <a:latin typeface="Times New Roman" panose="02020603050405020304" pitchFamily="18" charset="0"/>
              <a:cs typeface="Times New Roman" panose="02020603050405020304" pitchFamily="18" charset="0"/>
            </a:rPr>
            <a:t>У когнітивному підході можна виділити два напрямки:</a:t>
          </a:r>
          <a:endParaRPr lang="ru-RU" sz="3400" kern="1200">
            <a:latin typeface="Times New Roman" panose="02020603050405020304" pitchFamily="18" charset="0"/>
            <a:cs typeface="Times New Roman" panose="02020603050405020304" pitchFamily="18" charset="0"/>
          </a:endParaRPr>
        </a:p>
      </dsp:txBody>
      <dsp:txXfrm>
        <a:off x="2253797" y="11168"/>
        <a:ext cx="3722005" cy="1861002"/>
      </dsp:txXfrm>
    </dsp:sp>
    <dsp:sp modelId="{CCF91F9C-15B1-4158-9D9C-20FC89A8F406}">
      <dsp:nvSpPr>
        <dsp:cNvPr id="0" name=""/>
        <dsp:cNvSpPr/>
      </dsp:nvSpPr>
      <dsp:spPr>
        <a:xfrm>
          <a:off x="1984" y="2653792"/>
          <a:ext cx="3722005" cy="1861002"/>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uk-UA" sz="3400" kern="1200" smtClean="0">
              <a:latin typeface="Times New Roman" panose="02020603050405020304" pitchFamily="18" charset="0"/>
              <a:cs typeface="Times New Roman" panose="02020603050405020304" pitchFamily="18" charset="0"/>
            </a:rPr>
            <a:t>Когнітивно-аналітичний.</a:t>
          </a:r>
          <a:endParaRPr lang="ru-RU" sz="3400" kern="1200">
            <a:latin typeface="Times New Roman" panose="02020603050405020304" pitchFamily="18" charset="0"/>
            <a:cs typeface="Times New Roman" panose="02020603050405020304" pitchFamily="18" charset="0"/>
          </a:endParaRPr>
        </a:p>
      </dsp:txBody>
      <dsp:txXfrm>
        <a:off x="1984" y="2653792"/>
        <a:ext cx="3722005" cy="1861002"/>
      </dsp:txXfrm>
    </dsp:sp>
    <dsp:sp modelId="{0743AACD-B78E-408E-BCFF-ECD10F8AE344}">
      <dsp:nvSpPr>
        <dsp:cNvPr id="0" name=""/>
        <dsp:cNvSpPr/>
      </dsp:nvSpPr>
      <dsp:spPr>
        <a:xfrm>
          <a:off x="4505610" y="2653792"/>
          <a:ext cx="3722005" cy="1861002"/>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uk-UA" sz="3400" kern="1200" smtClean="0">
              <a:latin typeface="Times New Roman" panose="02020603050405020304" pitchFamily="18" charset="0"/>
              <a:cs typeface="Times New Roman" panose="02020603050405020304" pitchFamily="18" charset="0"/>
            </a:rPr>
            <a:t>Когнітивно-поведінковий. </a:t>
          </a:r>
          <a:endParaRPr lang="ru-RU" sz="3400" kern="1200">
            <a:latin typeface="Times New Roman" panose="02020603050405020304" pitchFamily="18" charset="0"/>
            <a:cs typeface="Times New Roman" panose="02020603050405020304" pitchFamily="18" charset="0"/>
          </a:endParaRPr>
        </a:p>
      </dsp:txBody>
      <dsp:txXfrm>
        <a:off x="4505610" y="2653792"/>
        <a:ext cx="3722005" cy="186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027F5-3BD0-4989-B025-279F6B03B574}">
      <dsp:nvSpPr>
        <dsp:cNvPr id="0" name=""/>
        <dsp:cNvSpPr/>
      </dsp:nvSpPr>
      <dsp:spPr>
        <a:xfrm>
          <a:off x="4114800" y="2320088"/>
          <a:ext cx="2911251" cy="505258"/>
        </a:xfrm>
        <a:custGeom>
          <a:avLst/>
          <a:gdLst/>
          <a:ahLst/>
          <a:cxnLst/>
          <a:rect l="0" t="0" r="0" b="0"/>
          <a:pathLst>
            <a:path>
              <a:moveTo>
                <a:pt x="0" y="0"/>
              </a:moveTo>
              <a:lnTo>
                <a:pt x="0" y="252629"/>
              </a:lnTo>
              <a:lnTo>
                <a:pt x="2911251" y="252629"/>
              </a:lnTo>
              <a:lnTo>
                <a:pt x="2911251" y="50525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51987C-67F0-4A7E-9D47-530087D8E1CE}">
      <dsp:nvSpPr>
        <dsp:cNvPr id="0" name=""/>
        <dsp:cNvSpPr/>
      </dsp:nvSpPr>
      <dsp:spPr>
        <a:xfrm>
          <a:off x="4069080" y="2320088"/>
          <a:ext cx="91440" cy="505258"/>
        </a:xfrm>
        <a:custGeom>
          <a:avLst/>
          <a:gdLst/>
          <a:ahLst/>
          <a:cxnLst/>
          <a:rect l="0" t="0" r="0" b="0"/>
          <a:pathLst>
            <a:path>
              <a:moveTo>
                <a:pt x="45720" y="0"/>
              </a:moveTo>
              <a:lnTo>
                <a:pt x="45720" y="50525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D721BE-A333-4C92-9E21-2E89D11EDBC3}">
      <dsp:nvSpPr>
        <dsp:cNvPr id="0" name=""/>
        <dsp:cNvSpPr/>
      </dsp:nvSpPr>
      <dsp:spPr>
        <a:xfrm>
          <a:off x="1203548" y="2320088"/>
          <a:ext cx="2911251" cy="505258"/>
        </a:xfrm>
        <a:custGeom>
          <a:avLst/>
          <a:gdLst/>
          <a:ahLst/>
          <a:cxnLst/>
          <a:rect l="0" t="0" r="0" b="0"/>
          <a:pathLst>
            <a:path>
              <a:moveTo>
                <a:pt x="2911251" y="0"/>
              </a:moveTo>
              <a:lnTo>
                <a:pt x="2911251" y="252629"/>
              </a:lnTo>
              <a:lnTo>
                <a:pt x="0" y="252629"/>
              </a:lnTo>
              <a:lnTo>
                <a:pt x="0" y="50525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6858A4-7FDD-4D01-BAAB-190A059355DF}">
      <dsp:nvSpPr>
        <dsp:cNvPr id="0" name=""/>
        <dsp:cNvSpPr/>
      </dsp:nvSpPr>
      <dsp:spPr>
        <a:xfrm>
          <a:off x="874433" y="1117091"/>
          <a:ext cx="6480733" cy="120299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У раціонально-емотивній терапії виділяється три провідних психологічних аспекти функціонування людини: </a:t>
          </a:r>
          <a:endParaRPr lang="ru-RU" sz="2800" kern="1200" dirty="0">
            <a:latin typeface="Times New Roman" panose="02020603050405020304" pitchFamily="18" charset="0"/>
            <a:cs typeface="Times New Roman" panose="02020603050405020304" pitchFamily="18" charset="0"/>
          </a:endParaRPr>
        </a:p>
      </dsp:txBody>
      <dsp:txXfrm>
        <a:off x="874433" y="1117091"/>
        <a:ext cx="6480733" cy="1202996"/>
      </dsp:txXfrm>
    </dsp:sp>
    <dsp:sp modelId="{C46FDBA8-3A79-42F2-AFCB-D409A0BF2877}">
      <dsp:nvSpPr>
        <dsp:cNvPr id="0" name=""/>
        <dsp:cNvSpPr/>
      </dsp:nvSpPr>
      <dsp:spPr>
        <a:xfrm>
          <a:off x="552" y="2825346"/>
          <a:ext cx="2405992" cy="120299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думки (</a:t>
          </a:r>
          <a:r>
            <a:rPr lang="uk-UA" sz="2800" kern="1200" dirty="0" err="1" smtClean="0">
              <a:latin typeface="Times New Roman" panose="02020603050405020304" pitchFamily="18" charset="0"/>
              <a:cs typeface="Times New Roman" panose="02020603050405020304" pitchFamily="18" charset="0"/>
            </a:rPr>
            <a:t>когніції</a:t>
          </a:r>
          <a:r>
            <a:rPr lang="uk-UA" sz="2800" kern="1200" dirty="0" smtClean="0">
              <a:latin typeface="Times New Roman" panose="02020603050405020304" pitchFamily="18" charset="0"/>
              <a:cs typeface="Times New Roman" panose="02020603050405020304" pitchFamily="18" charset="0"/>
            </a:rPr>
            <a:t>) </a:t>
          </a:r>
          <a:endParaRPr lang="ru-RU" sz="2800" kern="1200" dirty="0">
            <a:latin typeface="Times New Roman" panose="02020603050405020304" pitchFamily="18" charset="0"/>
            <a:cs typeface="Times New Roman" panose="02020603050405020304" pitchFamily="18" charset="0"/>
          </a:endParaRPr>
        </a:p>
      </dsp:txBody>
      <dsp:txXfrm>
        <a:off x="552" y="2825346"/>
        <a:ext cx="2405992" cy="1202996"/>
      </dsp:txXfrm>
    </dsp:sp>
    <dsp:sp modelId="{D55B8CCE-AD8C-4EC4-868D-D5E403611F83}">
      <dsp:nvSpPr>
        <dsp:cNvPr id="0" name=""/>
        <dsp:cNvSpPr/>
      </dsp:nvSpPr>
      <dsp:spPr>
        <a:xfrm>
          <a:off x="2911803" y="2825346"/>
          <a:ext cx="2405992" cy="120299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uk-UA" sz="2800" kern="1200" smtClean="0">
              <a:latin typeface="Times New Roman" panose="02020603050405020304" pitchFamily="18" charset="0"/>
              <a:cs typeface="Times New Roman" panose="02020603050405020304" pitchFamily="18" charset="0"/>
            </a:rPr>
            <a:t>відчуття </a:t>
          </a:r>
          <a:endParaRPr lang="ru-RU" sz="2800" kern="1200">
            <a:latin typeface="Times New Roman" panose="02020603050405020304" pitchFamily="18" charset="0"/>
            <a:cs typeface="Times New Roman" panose="02020603050405020304" pitchFamily="18" charset="0"/>
          </a:endParaRPr>
        </a:p>
      </dsp:txBody>
      <dsp:txXfrm>
        <a:off x="2911803" y="2825346"/>
        <a:ext cx="2405992" cy="1202996"/>
      </dsp:txXfrm>
    </dsp:sp>
    <dsp:sp modelId="{144743F0-7BD9-43C4-8788-0A3D47A0B30E}">
      <dsp:nvSpPr>
        <dsp:cNvPr id="0" name=""/>
        <dsp:cNvSpPr/>
      </dsp:nvSpPr>
      <dsp:spPr>
        <a:xfrm>
          <a:off x="5823054" y="2825346"/>
          <a:ext cx="2405992" cy="120299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поведінка </a:t>
          </a:r>
          <a:endParaRPr lang="ru-RU" sz="2800" kern="1200" dirty="0">
            <a:latin typeface="Times New Roman" panose="02020603050405020304" pitchFamily="18" charset="0"/>
            <a:cs typeface="Times New Roman" panose="02020603050405020304" pitchFamily="18" charset="0"/>
          </a:endParaRPr>
        </a:p>
      </dsp:txBody>
      <dsp:txXfrm>
        <a:off x="5823054" y="2825346"/>
        <a:ext cx="2405992" cy="1202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36E4B-FBFA-43BB-99A5-7F63E3AE9458}">
      <dsp:nvSpPr>
        <dsp:cNvPr id="0" name=""/>
        <dsp:cNvSpPr/>
      </dsp:nvSpPr>
      <dsp:spPr>
        <a:xfrm>
          <a:off x="4114800" y="1517099"/>
          <a:ext cx="2312351" cy="636056"/>
        </a:xfrm>
        <a:custGeom>
          <a:avLst/>
          <a:gdLst/>
          <a:ahLst/>
          <a:cxnLst/>
          <a:rect l="0" t="0" r="0" b="0"/>
          <a:pathLst>
            <a:path>
              <a:moveTo>
                <a:pt x="0" y="0"/>
              </a:moveTo>
              <a:lnTo>
                <a:pt x="0" y="318028"/>
              </a:lnTo>
              <a:lnTo>
                <a:pt x="2312351" y="318028"/>
              </a:lnTo>
              <a:lnTo>
                <a:pt x="2312351" y="63605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470B50-1236-4077-A901-94450A8F1260}">
      <dsp:nvSpPr>
        <dsp:cNvPr id="0" name=""/>
        <dsp:cNvSpPr/>
      </dsp:nvSpPr>
      <dsp:spPr>
        <a:xfrm>
          <a:off x="2282352" y="1517099"/>
          <a:ext cx="1832447" cy="636056"/>
        </a:xfrm>
        <a:custGeom>
          <a:avLst/>
          <a:gdLst/>
          <a:ahLst/>
          <a:cxnLst/>
          <a:rect l="0" t="0" r="0" b="0"/>
          <a:pathLst>
            <a:path>
              <a:moveTo>
                <a:pt x="1832447" y="0"/>
              </a:moveTo>
              <a:lnTo>
                <a:pt x="1832447" y="318028"/>
              </a:lnTo>
              <a:lnTo>
                <a:pt x="0" y="318028"/>
              </a:lnTo>
              <a:lnTo>
                <a:pt x="0" y="63605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1EE34F-47C3-4C46-B9A3-22721627572E}">
      <dsp:nvSpPr>
        <dsp:cNvPr id="0" name=""/>
        <dsp:cNvSpPr/>
      </dsp:nvSpPr>
      <dsp:spPr>
        <a:xfrm>
          <a:off x="2122475" y="2680"/>
          <a:ext cx="3984648" cy="1514419"/>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uk-UA" sz="2400" kern="1200" dirty="0" smtClean="0">
              <a:latin typeface="Times New Roman" panose="02020603050405020304" pitchFamily="18" charset="0"/>
              <a:cs typeface="Times New Roman" panose="02020603050405020304" pitchFamily="18" charset="0"/>
            </a:rPr>
            <a:t>А. </a:t>
          </a:r>
          <a:r>
            <a:rPr lang="uk-UA" sz="2400" kern="1200" dirty="0" err="1" smtClean="0">
              <a:latin typeface="Times New Roman" panose="02020603050405020304" pitchFamily="18" charset="0"/>
              <a:cs typeface="Times New Roman" panose="02020603050405020304" pitchFamily="18" charset="0"/>
            </a:rPr>
            <a:t>Елліс</a:t>
          </a:r>
          <a:r>
            <a:rPr lang="uk-UA" sz="2400" kern="1200" dirty="0" smtClean="0">
              <a:latin typeface="Times New Roman" panose="02020603050405020304" pitchFamily="18" charset="0"/>
              <a:cs typeface="Times New Roman" panose="02020603050405020304" pitchFamily="18" charset="0"/>
            </a:rPr>
            <a:t> виділяв два типи </a:t>
          </a:r>
          <a:r>
            <a:rPr lang="uk-UA" sz="2400" kern="1200" dirty="0" err="1" smtClean="0">
              <a:latin typeface="Times New Roman" panose="02020603050405020304" pitchFamily="18" charset="0"/>
              <a:cs typeface="Times New Roman" panose="02020603050405020304" pitchFamily="18" charset="0"/>
            </a:rPr>
            <a:t>когніції</a:t>
          </a:r>
          <a:r>
            <a:rPr lang="uk-UA" sz="2400" kern="1200" dirty="0" smtClean="0">
              <a:latin typeface="Times New Roman" panose="02020603050405020304" pitchFamily="18" charset="0"/>
              <a:cs typeface="Times New Roman" panose="02020603050405020304" pitchFamily="18" charset="0"/>
            </a:rPr>
            <a:t>: </a:t>
          </a:r>
          <a:endParaRPr lang="ru-RU" sz="2400" kern="1200" dirty="0">
            <a:latin typeface="Times New Roman" panose="02020603050405020304" pitchFamily="18" charset="0"/>
            <a:cs typeface="Times New Roman" panose="02020603050405020304" pitchFamily="18" charset="0"/>
          </a:endParaRPr>
        </a:p>
      </dsp:txBody>
      <dsp:txXfrm>
        <a:off x="2122475" y="2680"/>
        <a:ext cx="3984648" cy="1514419"/>
      </dsp:txXfrm>
    </dsp:sp>
    <dsp:sp modelId="{F8E76B73-3AA2-4DDF-96B8-344BDEC5DA02}">
      <dsp:nvSpPr>
        <dsp:cNvPr id="0" name=""/>
        <dsp:cNvSpPr/>
      </dsp:nvSpPr>
      <dsp:spPr>
        <a:xfrm>
          <a:off x="288029" y="2153155"/>
          <a:ext cx="3988646" cy="237012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uk-UA" sz="2400" b="1" kern="1200" dirty="0" smtClean="0">
              <a:latin typeface="Times New Roman" panose="02020603050405020304" pitchFamily="18" charset="0"/>
              <a:cs typeface="Times New Roman" panose="02020603050405020304" pitchFamily="18" charset="0"/>
            </a:rPr>
            <a:t>Дескриптивні </a:t>
          </a:r>
          <a:r>
            <a:rPr lang="uk-UA" sz="2400" kern="1200" dirty="0" err="1" smtClean="0">
              <a:latin typeface="Times New Roman" panose="02020603050405020304" pitchFamily="18" charset="0"/>
              <a:cs typeface="Times New Roman" panose="02020603050405020304" pitchFamily="18" charset="0"/>
            </a:rPr>
            <a:t>когніції</a:t>
          </a:r>
          <a:r>
            <a:rPr lang="uk-UA" sz="2400" kern="1200" dirty="0" smtClean="0">
              <a:latin typeface="Times New Roman" panose="02020603050405020304" pitchFamily="18" charset="0"/>
              <a:cs typeface="Times New Roman" panose="02020603050405020304" pitchFamily="18" charset="0"/>
            </a:rPr>
            <a:t> містять інформацію про те, що людина сприйняла в світі, це «чиста» інформація про реальність.  </a:t>
          </a:r>
          <a:endParaRPr lang="ru-RU" sz="2400" kern="1200" dirty="0">
            <a:latin typeface="Times New Roman" panose="02020603050405020304" pitchFamily="18" charset="0"/>
            <a:cs typeface="Times New Roman" panose="02020603050405020304" pitchFamily="18" charset="0"/>
          </a:endParaRPr>
        </a:p>
      </dsp:txBody>
      <dsp:txXfrm>
        <a:off x="288029" y="2153155"/>
        <a:ext cx="3988646" cy="2370126"/>
      </dsp:txXfrm>
    </dsp:sp>
    <dsp:sp modelId="{83B16E70-865F-42F2-BF31-7B6789F90FB9}">
      <dsp:nvSpPr>
        <dsp:cNvPr id="0" name=""/>
        <dsp:cNvSpPr/>
      </dsp:nvSpPr>
      <dsp:spPr>
        <a:xfrm>
          <a:off x="4912732" y="2153155"/>
          <a:ext cx="3028838" cy="2341852"/>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uk-UA" sz="2400" b="1" kern="1200" dirty="0" smtClean="0">
              <a:latin typeface="Times New Roman" panose="02020603050405020304" pitchFamily="18" charset="0"/>
              <a:cs typeface="Times New Roman" panose="02020603050405020304" pitchFamily="18" charset="0"/>
            </a:rPr>
            <a:t>Оцінюючі </a:t>
          </a:r>
          <a:r>
            <a:rPr lang="uk-UA" sz="2400" kern="1200" dirty="0" err="1" smtClean="0">
              <a:latin typeface="Times New Roman" panose="02020603050405020304" pitchFamily="18" charset="0"/>
              <a:cs typeface="Times New Roman" panose="02020603050405020304" pitchFamily="18" charset="0"/>
            </a:rPr>
            <a:t>когніції</a:t>
          </a:r>
          <a:r>
            <a:rPr lang="uk-UA" sz="2400" kern="1200" dirty="0" smtClean="0">
              <a:latin typeface="Times New Roman" panose="02020603050405020304" pitchFamily="18" charset="0"/>
              <a:cs typeface="Times New Roman" panose="02020603050405020304" pitchFamily="18" charset="0"/>
            </a:rPr>
            <a:t> відображають ставлення людини до цієї реальності.</a:t>
          </a:r>
          <a:endParaRPr lang="ru-RU" sz="2400" kern="1200" dirty="0">
            <a:latin typeface="Times New Roman" panose="02020603050405020304" pitchFamily="18" charset="0"/>
            <a:cs typeface="Times New Roman" panose="02020603050405020304" pitchFamily="18" charset="0"/>
          </a:endParaRPr>
        </a:p>
      </dsp:txBody>
      <dsp:txXfrm>
        <a:off x="4912732" y="2153155"/>
        <a:ext cx="3028838" cy="23418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11.10.2023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11.10.2023</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11.10.2023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11.10.2023</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24744"/>
            <a:ext cx="7992888" cy="4093428"/>
          </a:xfrm>
          <a:prstGeom prst="rect">
            <a:avLst/>
          </a:prstGeom>
          <a:noFill/>
        </p:spPr>
        <p:txBody>
          <a:bodyPr wrap="square" rtlCol="0">
            <a:spAutoFit/>
          </a:bodyPr>
          <a:lstStyle/>
          <a:p>
            <a:pPr algn="just"/>
            <a:r>
              <a:rPr lang="uk-UA" sz="2800" b="1" i="1" dirty="0">
                <a:latin typeface="Times New Roman" panose="02020603050405020304" pitchFamily="18" charset="0"/>
                <a:cs typeface="Times New Roman" panose="02020603050405020304" pitchFamily="18" charset="0"/>
              </a:rPr>
              <a:t>Тема:</a:t>
            </a:r>
            <a:r>
              <a:rPr lang="uk-UA" sz="2800" dirty="0">
                <a:latin typeface="Times New Roman" panose="02020603050405020304" pitchFamily="18" charset="0"/>
                <a:cs typeface="Times New Roman" panose="02020603050405020304" pitchFamily="18" charset="0"/>
              </a:rPr>
              <a:t> </a:t>
            </a:r>
            <a:r>
              <a:rPr lang="uk-UA" sz="3200" b="1" dirty="0" smtClean="0">
                <a:solidFill>
                  <a:srgbClr val="FFFF00"/>
                </a:solidFill>
                <a:latin typeface="Times New Roman" panose="02020603050405020304" pitchFamily="18" charset="0"/>
                <a:cs typeface="Times New Roman" panose="02020603050405020304" pitchFamily="18" charset="0"/>
              </a:rPr>
              <a:t>Основи </a:t>
            </a:r>
            <a:r>
              <a:rPr lang="uk-UA" sz="3200" b="1" dirty="0">
                <a:solidFill>
                  <a:srgbClr val="FFFF00"/>
                </a:solidFill>
                <a:latin typeface="Times New Roman" panose="02020603050405020304" pitchFamily="18" charset="0"/>
                <a:cs typeface="Times New Roman" panose="02020603050405020304" pitchFamily="18" charset="0"/>
              </a:rPr>
              <a:t>когнітивного напрямку психокорекції</a:t>
            </a:r>
            <a:endParaRPr lang="ru-RU" sz="3200" dirty="0">
              <a:solidFill>
                <a:srgbClr val="FFFF00"/>
              </a:solidFill>
              <a:latin typeface="Times New Roman" panose="02020603050405020304" pitchFamily="18" charset="0"/>
              <a:cs typeface="Times New Roman" panose="02020603050405020304" pitchFamily="18" charset="0"/>
            </a:endParaRPr>
          </a:p>
          <a:p>
            <a:r>
              <a:rPr lang="uk-UA"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r>
              <a:rPr lang="uk-UA" sz="2800" b="1" dirty="0">
                <a:latin typeface="Times New Roman" panose="02020603050405020304" pitchFamily="18" charset="0"/>
                <a:cs typeface="Times New Roman" panose="02020603050405020304" pitchFamily="18" charset="0"/>
              </a:rPr>
              <a:t>План:</a:t>
            </a:r>
            <a:endParaRPr lang="ru-RU" sz="2800"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uk-UA" sz="2800" dirty="0">
                <a:latin typeface="Times New Roman" panose="02020603050405020304" pitchFamily="18" charset="0"/>
                <a:cs typeface="Times New Roman" panose="02020603050405020304" pitchFamily="18" charset="0"/>
              </a:rPr>
              <a:t>Особливості когнітивної психокорекції, напрямки, мета, етапи.</a:t>
            </a:r>
            <a:endParaRPr lang="ru-RU" sz="2800"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uk-UA" sz="2800" dirty="0">
                <a:latin typeface="Times New Roman" panose="02020603050405020304" pitchFamily="18" charset="0"/>
                <a:cs typeface="Times New Roman" panose="02020603050405020304" pitchFamily="18" charset="0"/>
              </a:rPr>
              <a:t>Загальні техніки когнітивної психокорекції. </a:t>
            </a:r>
            <a:endParaRPr lang="ru-RU" sz="2800"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uk-UA" sz="2800" dirty="0">
                <a:latin typeface="Times New Roman" panose="02020603050405020304" pitchFamily="18" charset="0"/>
                <a:cs typeface="Times New Roman" panose="02020603050405020304" pitchFamily="18" charset="0"/>
              </a:rPr>
              <a:t>Напрямки когнітивного підходу.</a:t>
            </a:r>
            <a:endParaRPr lang="ru-RU" sz="2800"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uk-UA" sz="2800" dirty="0">
                <a:latin typeface="Times New Roman" panose="02020603050405020304" pitchFamily="18" charset="0"/>
                <a:cs typeface="Times New Roman" panose="02020603050405020304" pitchFamily="18" charset="0"/>
              </a:rPr>
              <a:t>Раціонально-емотивна терапія </a:t>
            </a:r>
            <a:r>
              <a:rPr lang="uk-UA" sz="2800" dirty="0" err="1">
                <a:latin typeface="Times New Roman" panose="02020603050405020304" pitchFamily="18" charset="0"/>
                <a:cs typeface="Times New Roman" panose="02020603050405020304" pitchFamily="18" charset="0"/>
              </a:rPr>
              <a:t>А.Елліса</a:t>
            </a:r>
            <a:r>
              <a:rPr lang="uk-UA"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57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280920" cy="2016224"/>
          </a:xfrm>
        </p:spPr>
        <p:txBody>
          <a:bodyPr>
            <a:normAutofit/>
          </a:bodyPr>
          <a:lstStyle/>
          <a:p>
            <a:pPr algn="just"/>
            <a:r>
              <a:rPr lang="uk-UA" dirty="0">
                <a:solidFill>
                  <a:srgbClr val="00B0F0"/>
                </a:solidFill>
              </a:rPr>
              <a:t>2. Загальновизнані техніки когнітивної психокорекції</a:t>
            </a:r>
            <a:endParaRPr lang="ru-RU" dirty="0">
              <a:solidFill>
                <a:srgbClr val="00B0F0"/>
              </a:solidFill>
            </a:endParaRPr>
          </a:p>
        </p:txBody>
      </p:sp>
    </p:spTree>
    <p:extLst>
      <p:ext uri="{BB962C8B-B14F-4D97-AF65-F5344CB8AC3E}">
        <p14:creationId xmlns:p14="http://schemas.microsoft.com/office/powerpoint/2010/main" val="43265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20688"/>
            <a:ext cx="8712968" cy="6237312"/>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Для </a:t>
            </a:r>
            <a:r>
              <a:rPr lang="uk-UA" dirty="0">
                <a:solidFill>
                  <a:schemeClr val="tx1"/>
                </a:solidFill>
                <a:latin typeface="Times New Roman" panose="02020603050405020304" pitchFamily="18" charset="0"/>
                <a:cs typeface="Times New Roman" panose="02020603050405020304" pitchFamily="18" charset="0"/>
              </a:rPr>
              <a:t>спростування </a:t>
            </a:r>
            <a:r>
              <a:rPr lang="uk-UA" dirty="0" err="1">
                <a:solidFill>
                  <a:schemeClr val="tx1"/>
                </a:solidFill>
                <a:latin typeface="Times New Roman" panose="02020603050405020304" pitchFamily="18" charset="0"/>
                <a:cs typeface="Times New Roman" panose="02020603050405020304" pitchFamily="18" charset="0"/>
              </a:rPr>
              <a:t>дисфункційних</a:t>
            </a:r>
            <a:r>
              <a:rPr lang="uk-UA" dirty="0">
                <a:solidFill>
                  <a:schemeClr val="tx1"/>
                </a:solidFill>
                <a:latin typeface="Times New Roman" panose="02020603050405020304" pitchFamily="18" charset="0"/>
                <a:cs typeface="Times New Roman" panose="02020603050405020304" pitchFamily="18" charset="0"/>
              </a:rPr>
              <a:t> переконань і сприяння реалістичнішому адаптивному мисленню використовуються як когнітивні, так і деякі поведінкові методи. Когнітивна психокорекція припускає те, що проблеми у індивіда походять головним чином від деяких спотворень сприйняття реальності, заснованих на помилкових припущеннях. Ці неправильні уявлення виникають в результаті неправильного навчання в процесі пізнавального або когнітивного розвитку особи. А звідси виводиться формула дії: психолог допомагає клієнту відшукати проблемні моменти у способі мислення і навчитися альтернативним, реалістичнішим способам формулювання свого досвіду.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Когнітивна </a:t>
            </a:r>
            <a:r>
              <a:rPr lang="uk-UA" dirty="0">
                <a:solidFill>
                  <a:schemeClr val="tx1"/>
                </a:solidFill>
                <a:latin typeface="Times New Roman" panose="02020603050405020304" pitchFamily="18" charset="0"/>
                <a:cs typeface="Times New Roman" panose="02020603050405020304" pitchFamily="18" charset="0"/>
              </a:rPr>
              <a:t>психокорекція спочатку націлена на зняття симптому, включаючи проблемну поведінку і логічні спотворення, але її кінцевою метою є усунення симптоматичних переконань у мисленні клієнта. Когнітивна психокорекція розглядає переконання пацієнта як гіпотези, які можна перевірити за допомогою поведінкового експерименту.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38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Поведінковий </a:t>
            </a:r>
            <a:r>
              <a:rPr lang="uk-UA" b="1" dirty="0">
                <a:solidFill>
                  <a:schemeClr val="tx1"/>
                </a:solidFill>
                <a:latin typeface="Times New Roman" panose="02020603050405020304" pitchFamily="18" charset="0"/>
                <a:cs typeface="Times New Roman" panose="02020603050405020304" pitchFamily="18" charset="0"/>
              </a:rPr>
              <a:t>експеримент</a:t>
            </a: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перевірка </a:t>
            </a:r>
            <a:r>
              <a:rPr lang="uk-UA" dirty="0">
                <a:solidFill>
                  <a:schemeClr val="tx1"/>
                </a:solidFill>
                <a:latin typeface="Times New Roman" panose="02020603050405020304" pitchFamily="18" charset="0"/>
                <a:cs typeface="Times New Roman" panose="02020603050405020304" pitchFamily="18" charset="0"/>
              </a:rPr>
              <a:t>спотворених дій або страхів в ситуації реального життя. Когнітивний психолог не говорить клієнту, що його переконання є ірраціональні або неправильні, або що йому необхідно прийняти переконання психолога. Натомість психолог задає запитання для того, щоб витягти інформацію про значення функцій і наслідків переконань клієнта.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Врешті-решт </a:t>
            </a:r>
            <a:r>
              <a:rPr lang="uk-UA" dirty="0">
                <a:solidFill>
                  <a:schemeClr val="tx1"/>
                </a:solidFill>
                <a:latin typeface="Times New Roman" panose="02020603050405020304" pitchFamily="18" charset="0"/>
                <a:cs typeface="Times New Roman" panose="02020603050405020304" pitchFamily="18" charset="0"/>
              </a:rPr>
              <a:t>клієнт сам вирішує, відкидати, модифікувати, чи зберігати йому свої переконання, заздалегідь усвідомивши їх емоційні або поведінкові наслідки.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470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5987008" cy="5433467"/>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Келлі</a:t>
            </a:r>
            <a:r>
              <a:rPr lang="uk-UA" dirty="0">
                <a:solidFill>
                  <a:schemeClr val="tx1"/>
                </a:solidFill>
                <a:latin typeface="Times New Roman" panose="02020603050405020304" pitchFamily="18" charset="0"/>
                <a:cs typeface="Times New Roman" panose="02020603050405020304" pitchFamily="18" charset="0"/>
              </a:rPr>
              <a:t> в центр своєї теорії особистісних конструктів ставив переконання, що головним є те, які засоби має в своєму розпорядженні людина для опису світу і для прогнозування майбутніх подій.</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За </a:t>
            </a:r>
            <a:r>
              <a:rPr lang="uk-UA" dirty="0">
                <a:solidFill>
                  <a:schemeClr val="tx1"/>
                </a:solidFill>
                <a:latin typeface="Times New Roman" panose="02020603050405020304" pitchFamily="18" charset="0"/>
                <a:cs typeface="Times New Roman" panose="02020603050405020304" pitchFamily="18" charset="0"/>
              </a:rPr>
              <a:t>Д. </a:t>
            </a:r>
            <a:r>
              <a:rPr lang="uk-UA" dirty="0" err="1">
                <a:solidFill>
                  <a:schemeClr val="tx1"/>
                </a:solidFill>
                <a:latin typeface="Times New Roman" panose="02020603050405020304" pitchFamily="18" charset="0"/>
                <a:cs typeface="Times New Roman" panose="02020603050405020304" pitchFamily="18" charset="0"/>
              </a:rPr>
              <a:t>Келлі</a:t>
            </a:r>
            <a:r>
              <a:rPr lang="uk-UA" dirty="0">
                <a:solidFill>
                  <a:schemeClr val="tx1"/>
                </a:solidFill>
                <a:latin typeface="Times New Roman" panose="02020603050405020304" pitchFamily="18" charset="0"/>
                <a:cs typeface="Times New Roman" panose="02020603050405020304" pitchFamily="18" charset="0"/>
              </a:rPr>
              <a:t>, людина будує образ реальності на основі особливих індивідуальних понятійних шкал, що дозволяють встановлювати схожість і відмінність між подіями. Прості приклади таких шкал: </a:t>
            </a:r>
            <a:r>
              <a:rPr lang="uk-UA" i="1" dirty="0" smtClean="0">
                <a:solidFill>
                  <a:schemeClr val="tx1"/>
                </a:solidFill>
                <a:latin typeface="Times New Roman" panose="02020603050405020304" pitchFamily="18" charset="0"/>
                <a:cs typeface="Times New Roman" panose="02020603050405020304" pitchFamily="18" charset="0"/>
              </a:rPr>
              <a:t>добрий-злий</a:t>
            </a:r>
            <a:r>
              <a:rPr lang="uk-UA" i="1" dirty="0">
                <a:solidFill>
                  <a:schemeClr val="tx1"/>
                </a:solidFill>
                <a:latin typeface="Times New Roman" panose="02020603050405020304" pitchFamily="18" charset="0"/>
                <a:cs typeface="Times New Roman" panose="02020603050405020304" pitchFamily="18" charset="0"/>
              </a:rPr>
              <a:t>; </a:t>
            </a:r>
            <a:r>
              <a:rPr lang="uk-UA" i="1" dirty="0" smtClean="0">
                <a:solidFill>
                  <a:schemeClr val="tx1"/>
                </a:solidFill>
                <a:latin typeface="Times New Roman" panose="02020603050405020304" pitchFamily="18" charset="0"/>
                <a:cs typeface="Times New Roman" panose="02020603050405020304" pitchFamily="18" charset="0"/>
              </a:rPr>
              <a:t>сильний-слабкий</a:t>
            </a:r>
            <a:r>
              <a:rPr lang="uk-UA" i="1">
                <a:solidFill>
                  <a:schemeClr val="tx1"/>
                </a:solidFill>
                <a:latin typeface="Times New Roman" panose="02020603050405020304" pitchFamily="18" charset="0"/>
                <a:cs typeface="Times New Roman" panose="02020603050405020304" pitchFamily="18" charset="0"/>
              </a:rPr>
              <a:t>; </a:t>
            </a:r>
            <a:r>
              <a:rPr lang="uk-UA" i="1" smtClean="0">
                <a:solidFill>
                  <a:schemeClr val="tx1"/>
                </a:solidFill>
                <a:latin typeface="Times New Roman" panose="02020603050405020304" pitchFamily="18" charset="0"/>
                <a:cs typeface="Times New Roman" panose="02020603050405020304" pitchFamily="18" charset="0"/>
              </a:rPr>
              <a:t>розумний-дурний</a:t>
            </a:r>
            <a:r>
              <a:rPr lang="uk-UA" dirty="0">
                <a:solidFill>
                  <a:schemeClr val="tx1"/>
                </a:solidFill>
                <a:latin typeface="Times New Roman" panose="02020603050405020304" pitchFamily="18" charset="0"/>
                <a:cs typeface="Times New Roman" panose="02020603050405020304" pitchFamily="18" charset="0"/>
              </a:rPr>
              <a:t>. Ці шкали (вони ж і є особистими конструктами), включені в складні взаємозв'язки, що утворюють системи, які дозволяють висувати гіпотези про світ.</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pic>
        <p:nvPicPr>
          <p:cNvPr id="1027" name="Picture 3" descr="Джордж Келли - Психолого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634" y="1700808"/>
            <a:ext cx="2795604"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982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712968" cy="6453336"/>
          </a:xfrm>
        </p:spPr>
        <p:txBody>
          <a:bodyPr>
            <a:normAutofit lnSpcReduction="10000"/>
          </a:bodyPr>
          <a:lstStyle/>
          <a:p>
            <a:pPr marL="0" indent="0" algn="ctr">
              <a:buNone/>
            </a:pPr>
            <a:r>
              <a:rPr lang="uk-UA" b="1" dirty="0">
                <a:solidFill>
                  <a:srgbClr val="FFFF00"/>
                </a:solidFill>
                <a:latin typeface="Times New Roman" panose="02020603050405020304" pitchFamily="18" charset="0"/>
                <a:cs typeface="Times New Roman" panose="02020603050405020304" pitchFamily="18" charset="0"/>
              </a:rPr>
              <a:t>Техніки, на підставі теорії особистих конструктів Д. </a:t>
            </a:r>
            <a:r>
              <a:rPr lang="uk-UA" b="1" dirty="0" err="1">
                <a:solidFill>
                  <a:srgbClr val="FFFF00"/>
                </a:solidFill>
                <a:latin typeface="Times New Roman" panose="02020603050405020304" pitchFamily="18" charset="0"/>
                <a:cs typeface="Times New Roman" panose="02020603050405020304" pitchFamily="18" charset="0"/>
              </a:rPr>
              <a:t>Келлі</a:t>
            </a:r>
            <a:endParaRPr lang="ru-RU" dirty="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1. </a:t>
            </a:r>
            <a:r>
              <a:rPr lang="uk-UA" b="1" dirty="0">
                <a:solidFill>
                  <a:schemeClr val="tx1"/>
                </a:solidFill>
                <a:latin typeface="Times New Roman" panose="02020603050405020304" pitchFamily="18" charset="0"/>
                <a:cs typeface="Times New Roman" panose="02020603050405020304" pitchFamily="18" charset="0"/>
              </a:rPr>
              <a:t>Метод «Фіксованої ролі».</a:t>
            </a:r>
            <a:r>
              <a:rPr lang="uk-UA" dirty="0">
                <a:solidFill>
                  <a:schemeClr val="tx1"/>
                </a:solidFill>
                <a:latin typeface="Times New Roman" panose="02020603050405020304" pitchFamily="18" charset="0"/>
                <a:cs typeface="Times New Roman" panose="02020603050405020304" pitchFamily="18" charset="0"/>
              </a:rPr>
              <a:t> Для вирішення питання перебудови особистих конструктів Д. </a:t>
            </a:r>
            <a:r>
              <a:rPr lang="uk-UA" dirty="0" err="1">
                <a:solidFill>
                  <a:schemeClr val="tx1"/>
                </a:solidFill>
                <a:latin typeface="Times New Roman" panose="02020603050405020304" pitchFamily="18" charset="0"/>
                <a:cs typeface="Times New Roman" panose="02020603050405020304" pitchFamily="18" charset="0"/>
              </a:rPr>
              <a:t>Келлі</a:t>
            </a:r>
            <a:r>
              <a:rPr lang="uk-UA" dirty="0">
                <a:solidFill>
                  <a:schemeClr val="tx1"/>
                </a:solidFill>
                <a:latin typeface="Times New Roman" panose="02020603050405020304" pitchFamily="18" charset="0"/>
                <a:cs typeface="Times New Roman" panose="02020603050405020304" pitchFamily="18" charset="0"/>
              </a:rPr>
              <a:t> запропонував техніку, яку назвав методом «фіксованої ролі». У ході коректувальної взаємодії клієнту пропонують (на основі відповідних прийомів) подивитися на світ очима іншої людини і поводитися відповідно. Клієнт за допомогою психолога активно експериментує з ролями гіпотетичних персонажів, стиль поведінки яких переймає. Істотною особливістю є те, що рольова гра розвертається не в спеціальних (коректувальних) умовах, а в реальному житті клієнта.</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Для </a:t>
            </a:r>
            <a:r>
              <a:rPr lang="uk-UA" dirty="0">
                <a:solidFill>
                  <a:schemeClr val="tx1"/>
                </a:solidFill>
                <a:latin typeface="Times New Roman" panose="02020603050405020304" pitchFamily="18" charset="0"/>
                <a:cs typeface="Times New Roman" panose="02020603050405020304" pitchFamily="18" charset="0"/>
              </a:rPr>
              <a:t>того, щоб з'ясувати, як клієнт структурує свій образ «Я» в рамках своєї системи особистих конструктів, психолог просить клієнта написати невелику п'єсу, в якій він був би головною дійовою особою. Такий прийом дозволяє одержати суцільний образ особи клієнта, а не просто набір хороших, і поганих якостей, що характеризують клієнта.</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3956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525344"/>
          </a:xfrm>
        </p:spPr>
        <p:txBody>
          <a:bodyPr>
            <a:normAutofit/>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Після </a:t>
            </a:r>
            <a:r>
              <a:rPr lang="uk-UA" dirty="0">
                <a:solidFill>
                  <a:schemeClr val="tx1"/>
                </a:solidFill>
                <a:latin typeface="Times New Roman" panose="02020603050405020304" pitchFamily="18" charset="0"/>
                <a:cs typeface="Times New Roman" panose="02020603050405020304" pitchFamily="18" charset="0"/>
              </a:rPr>
              <a:t>того, як твір написаний, клієнта просять уявити, що він тимчасово відсутній (наприклад, виїде у відпустку), а його місце займе персонаж, в якого йому треба буде постаратися перевтілитися. Для цього клієнту необхідно спробувати уявити собі у всіх подробицях, що той інший міг би говорити, думати, робити, відчувати і навіть які він міг би бачити сни.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Проаналізувавши </a:t>
            </a:r>
            <a:r>
              <a:rPr lang="uk-UA" dirty="0">
                <a:solidFill>
                  <a:schemeClr val="tx1"/>
                </a:solidFill>
                <a:latin typeface="Times New Roman" panose="02020603050405020304" pitchFamily="18" charset="0"/>
                <a:cs typeface="Times New Roman" panose="02020603050405020304" pitchFamily="18" charset="0"/>
              </a:rPr>
              <a:t>характеристику клієнта з погляду основних чинників, які він використовував для </a:t>
            </a:r>
            <a:r>
              <a:rPr lang="uk-UA" dirty="0" err="1">
                <a:solidFill>
                  <a:schemeClr val="tx1"/>
                </a:solidFill>
                <a:latin typeface="Times New Roman" panose="02020603050405020304" pitchFamily="18" charset="0"/>
                <a:cs typeface="Times New Roman" panose="02020603050405020304" pitchFamily="18" charset="0"/>
              </a:rPr>
              <a:t>самоопису</a:t>
            </a:r>
            <a:r>
              <a:rPr lang="uk-UA" dirty="0">
                <a:solidFill>
                  <a:schemeClr val="tx1"/>
                </a:solidFill>
                <a:latin typeface="Times New Roman" panose="02020603050405020304" pitchFamily="18" charset="0"/>
                <a:cs typeface="Times New Roman" panose="02020603050405020304" pitchFamily="18" charset="0"/>
              </a:rPr>
              <a:t>, психолог готує сценарій </a:t>
            </a:r>
            <a:r>
              <a:rPr lang="uk-UA" dirty="0" err="1">
                <a:solidFill>
                  <a:schemeClr val="tx1"/>
                </a:solidFill>
                <a:latin typeface="Times New Roman" panose="02020603050405020304" pitchFamily="18" charset="0"/>
                <a:cs typeface="Times New Roman" panose="02020603050405020304" pitchFamily="18" charset="0"/>
              </a:rPr>
              <a:t>розігруваної</a:t>
            </a:r>
            <a:r>
              <a:rPr lang="uk-UA" dirty="0">
                <a:solidFill>
                  <a:schemeClr val="tx1"/>
                </a:solidFill>
                <a:latin typeface="Times New Roman" panose="02020603050405020304" pitchFamily="18" charset="0"/>
                <a:cs typeface="Times New Roman" panose="02020603050405020304" pitchFamily="18" charset="0"/>
              </a:rPr>
              <a:t> ролі.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Пропонована </a:t>
            </a:r>
            <a:r>
              <a:rPr lang="uk-UA" dirty="0">
                <a:solidFill>
                  <a:schemeClr val="tx1"/>
                </a:solidFill>
                <a:latin typeface="Times New Roman" panose="02020603050405020304" pitchFamily="18" charset="0"/>
                <a:cs typeface="Times New Roman" panose="02020603050405020304" pitchFamily="18" charset="0"/>
              </a:rPr>
              <a:t>клієнту роль повинна включати, як мінімум, одну характеристику, протилежну його </a:t>
            </a:r>
            <a:r>
              <a:rPr lang="uk-UA" dirty="0" err="1">
                <a:solidFill>
                  <a:schemeClr val="tx1"/>
                </a:solidFill>
                <a:latin typeface="Times New Roman" panose="02020603050405020304" pitchFamily="18" charset="0"/>
                <a:cs typeface="Times New Roman" panose="02020603050405020304" pitchFamily="18" charset="0"/>
              </a:rPr>
              <a:t>самоопису</a:t>
            </a:r>
            <a:r>
              <a:rPr lang="uk-UA" dirty="0">
                <a:solidFill>
                  <a:schemeClr val="tx1"/>
                </a:solidFill>
                <a:latin typeface="Times New Roman" panose="02020603050405020304" pitchFamily="18" charset="0"/>
                <a:cs typeface="Times New Roman" panose="02020603050405020304" pitchFamily="18" charset="0"/>
              </a:rPr>
              <a:t>. Вона може бути вибрана на основі використовуваної самим клієнтом полярності: наприклад, в </a:t>
            </a:r>
            <a:r>
              <a:rPr lang="uk-UA" dirty="0" err="1">
                <a:solidFill>
                  <a:schemeClr val="tx1"/>
                </a:solidFill>
                <a:latin typeface="Times New Roman" panose="02020603050405020304" pitchFamily="18" charset="0"/>
                <a:cs typeface="Times New Roman" panose="02020603050405020304" pitchFamily="18" charset="0"/>
              </a:rPr>
              <a:t>самоописанні</a:t>
            </a:r>
            <a:r>
              <a:rPr lang="uk-UA" dirty="0">
                <a:solidFill>
                  <a:schemeClr val="tx1"/>
                </a:solidFill>
                <a:latin typeface="Times New Roman" panose="02020603050405020304" pitchFamily="18" charset="0"/>
                <a:cs typeface="Times New Roman" panose="02020603050405020304" pitchFamily="18" charset="0"/>
              </a:rPr>
              <a:t> клієнт використовує конструкт «</a:t>
            </a:r>
            <a:r>
              <a:rPr lang="uk-UA" dirty="0" smtClean="0">
                <a:solidFill>
                  <a:schemeClr val="tx1"/>
                </a:solidFill>
                <a:latin typeface="Times New Roman" panose="02020603050405020304" pitchFamily="18" charset="0"/>
                <a:cs typeface="Times New Roman" panose="02020603050405020304" pitchFamily="18" charset="0"/>
              </a:rPr>
              <a:t>обережний-агресивний</a:t>
            </a:r>
            <a:r>
              <a:rPr lang="uk-UA" dirty="0">
                <a:solidFill>
                  <a:schemeClr val="tx1"/>
                </a:solidFill>
                <a:latin typeface="Times New Roman" panose="02020603050405020304" pitchFamily="18" charset="0"/>
                <a:cs typeface="Times New Roman" panose="02020603050405020304" pitchFamily="18" charset="0"/>
              </a:rPr>
              <a:t>» або клієнту пропонується характеристика, яка ніколи навіть не приходила йому до голови, і яку йому буде нелегко інтегрувати в існуючу систему конструктів.</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362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363272" cy="5361459"/>
          </a:xfrm>
        </p:spPr>
        <p:txBody>
          <a:bodyPr>
            <a:normAutofit fontScale="925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Психолог </a:t>
            </a:r>
            <a:r>
              <a:rPr lang="uk-UA" dirty="0">
                <a:solidFill>
                  <a:schemeClr val="tx1"/>
                </a:solidFill>
                <a:latin typeface="Times New Roman" panose="02020603050405020304" pitchFamily="18" charset="0"/>
                <a:cs typeface="Times New Roman" panose="02020603050405020304" pitchFamily="18" charset="0"/>
              </a:rPr>
              <a:t>виходить з того, що мета рольової гри полягає не у «викоріненні» особистості клієнта та заміні її новою особою (тому недопустима пряма критика або сумніви в цілісності особистості клієнта), а в тому розумінні, що </a:t>
            </a:r>
            <a:r>
              <a:rPr lang="uk-UA" dirty="0" err="1">
                <a:solidFill>
                  <a:schemeClr val="tx1"/>
                </a:solidFill>
                <a:latin typeface="Times New Roman" panose="02020603050405020304" pitchFamily="18" charset="0"/>
                <a:cs typeface="Times New Roman" panose="02020603050405020304" pitchFamily="18" charset="0"/>
              </a:rPr>
              <a:t>розігрувана</a:t>
            </a:r>
            <a:r>
              <a:rPr lang="uk-UA" dirty="0">
                <a:solidFill>
                  <a:schemeClr val="tx1"/>
                </a:solidFill>
                <a:latin typeface="Times New Roman" panose="02020603050405020304" pitchFamily="18" charset="0"/>
                <a:cs typeface="Times New Roman" panose="02020603050405020304" pitchFamily="18" charset="0"/>
              </a:rPr>
              <a:t> роль відноситься до гіпотетичної особи, створеної як протилежність особистості клієнта. Виконуючи роль, клієнт перевіряє гіпотезу про свою особистість, сформульовану спільно з психологом.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Проте</a:t>
            </a:r>
            <a:r>
              <a:rPr lang="uk-UA" dirty="0">
                <a:solidFill>
                  <a:schemeClr val="tx1"/>
                </a:solidFill>
                <a:latin typeface="Times New Roman" panose="02020603050405020304" pitchFamily="18" charset="0"/>
                <a:cs typeface="Times New Roman" panose="02020603050405020304" pitchFamily="18" charset="0"/>
              </a:rPr>
              <a:t>, оскільки клієнт ніколи не припускав, що існують альтернативи його особі, то йому важко погодитися з тим, що остання — гіпотетичний конструкт і все, що клієнт випробовував у цій ролі і переживав раніше, було різними аспектами властивої йому поведінки, на які він дотепер не звертав уваги. Приймаючи нову, придуману роль, клієнту легше розглядати її як один із варіантів способу мислення і поведінки.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96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291264" cy="5400600"/>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Розігруючи </a:t>
            </a:r>
            <a:r>
              <a:rPr lang="uk-UA" dirty="0">
                <a:solidFill>
                  <a:schemeClr val="tx1"/>
                </a:solidFill>
                <a:latin typeface="Times New Roman" panose="02020603050405020304" pitchFamily="18" charset="0"/>
                <a:cs typeface="Times New Roman" panose="02020603050405020304" pitchFamily="18" charset="0"/>
              </a:rPr>
              <a:t>різні ситуації із значущими людьми, клієнт починає поступово усвідомлювати, що він може успішніше експериментувати з міжособистісними стосунками, використовуючи свою власну поведінку як «незалежну», тобто його поведінка може виступати як змінна в будь-якій ситуації, яка потенційно знаходиться під контролем і може систематично корегуватися.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Поступово </a:t>
            </a:r>
            <a:r>
              <a:rPr lang="uk-UA" dirty="0">
                <a:solidFill>
                  <a:schemeClr val="tx1"/>
                </a:solidFill>
                <a:latin typeface="Times New Roman" panose="02020603050405020304" pitchFamily="18" charset="0"/>
                <a:cs typeface="Times New Roman" panose="02020603050405020304" pitchFamily="18" charset="0"/>
              </a:rPr>
              <a:t>з набуттям нових навиків клієнт може прийти до висновку, що він здатний викликати у свого соціального оточення саме ті реакції, які і мав намір викликати. Клієнт стає дослідником в нескінченній програмі, в якій він за допомогою власної поведінки ставить все нові і нові запитання і в якій єдиною незалежною змінною у всіх експериментальних ситуаціях є його власний спосіб мислення і, відповідно, його поведінка.</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5339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91264" cy="6120680"/>
          </a:xfrm>
        </p:spPr>
        <p:txBody>
          <a:bodyPr>
            <a:normAutofit lnSpcReduction="10000"/>
          </a:bodyPr>
          <a:lstStyle/>
          <a:p>
            <a:pPr marL="0" indent="0" algn="just">
              <a:buNone/>
            </a:pPr>
            <a:r>
              <a:rPr lang="uk-UA" b="1" dirty="0">
                <a:solidFill>
                  <a:schemeClr val="tx1"/>
                </a:solidFill>
                <a:latin typeface="Times New Roman" panose="02020603050405020304" pitchFamily="18" charset="0"/>
                <a:cs typeface="Times New Roman" panose="02020603050405020304" pitchFamily="18" charset="0"/>
              </a:rPr>
              <a:t>2. «Підйом сходами».</a:t>
            </a:r>
            <a:r>
              <a:rPr lang="uk-UA" dirty="0">
                <a:solidFill>
                  <a:schemeClr val="tx1"/>
                </a:solidFill>
                <a:latin typeface="Times New Roman" panose="02020603050405020304" pitchFamily="18" charset="0"/>
                <a:cs typeface="Times New Roman" panose="02020603050405020304" pitchFamily="18" charset="0"/>
              </a:rPr>
              <a:t> Техніка дозволяє клієнту вивчити ієрархію конструктів. Якщо клієнт вважає за краще користуватися такими конструктами, що підпорядковують йому поведінку інших чи його власну поведінку, то психолог ставить клієнту запитання: «Чому? Чим краще для вас виконувати ролі, що підпорядковують когось?» Обговорення конструктів за допомогою питань, що починаються із слова «чому», схоже на так званий підйом вгору по сходах</a:t>
            </a:r>
            <a:r>
              <a:rPr lang="uk-UA"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b="1" dirty="0">
                <a:solidFill>
                  <a:schemeClr val="tx1"/>
                </a:solidFill>
                <a:latin typeface="Times New Roman" panose="02020603050405020304" pitchFamily="18" charset="0"/>
                <a:cs typeface="Times New Roman" panose="02020603050405020304" pitchFamily="18" charset="0"/>
              </a:rPr>
              <a:t>3. «Складання піраміди».</a:t>
            </a:r>
            <a:r>
              <a:rPr lang="uk-UA" dirty="0">
                <a:solidFill>
                  <a:schemeClr val="tx1"/>
                </a:solidFill>
                <a:latin typeface="Times New Roman" panose="02020603050405020304" pitchFamily="18" charset="0"/>
                <a:cs typeface="Times New Roman" panose="02020603050405020304" pitchFamily="18" charset="0"/>
              </a:rPr>
              <a:t> Ця техніка дуже схожа на техніку «Підйом по сходах», але психолог замість питання «чому?» ставить питання «як?». Процедура складання піраміди є своєрідним рухом «вниз», до конкретизації опису поведінки унаслідок діючого або іншого конструкта, а «Підйом по сходах» є рухом «вгору», до пошуку ширшого мотиву, який запускається питанням «чому?», тобто до виявлення абстрактнішого конструкту.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90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b="1" dirty="0">
                <a:solidFill>
                  <a:schemeClr val="tx1"/>
                </a:solidFill>
                <a:latin typeface="Times New Roman" panose="02020603050405020304" pitchFamily="18" charset="0"/>
                <a:cs typeface="Times New Roman" panose="02020603050405020304" pitchFamily="18" charset="0"/>
              </a:rPr>
              <a:t>4. «АВС-модель».</a:t>
            </a:r>
            <a:r>
              <a:rPr lang="uk-UA" dirty="0">
                <a:solidFill>
                  <a:schemeClr val="tx1"/>
                </a:solidFill>
                <a:latin typeface="Times New Roman" panose="02020603050405020304" pitchFamily="18" charset="0"/>
                <a:cs typeface="Times New Roman" panose="02020603050405020304" pitchFamily="18" charset="0"/>
              </a:rPr>
              <a:t> Дана техніка полягає у тому, що клієнта просять охарактеризувати кожен полюс досліджуваного конструкту. Наприклад, у жінки надлишкова вага. Особистісний конструкт ─ «</a:t>
            </a:r>
            <a:r>
              <a:rPr lang="uk-UA" dirty="0" smtClean="0">
                <a:solidFill>
                  <a:schemeClr val="tx1"/>
                </a:solidFill>
                <a:latin typeface="Times New Roman" panose="02020603050405020304" pitchFamily="18" charset="0"/>
                <a:cs typeface="Times New Roman" panose="02020603050405020304" pitchFamily="18" charset="0"/>
              </a:rPr>
              <a:t>стрункі-повні</a:t>
            </a:r>
            <a:r>
              <a:rPr lang="uk-UA" dirty="0">
                <a:solidFill>
                  <a:schemeClr val="tx1"/>
                </a:solidFill>
                <a:latin typeface="Times New Roman" panose="02020603050405020304" pitchFamily="18" charset="0"/>
                <a:cs typeface="Times New Roman" panose="02020603050405020304" pitchFamily="18" charset="0"/>
              </a:rPr>
              <a:t>». Психолог ставить їй наступні питання: «Які переваги у неї є внаслідок надмірної ваги? Які мінуси привносить в її життя велика вага?» Відповідаючи на питання, поставлені таким чином, клієнт має нагоду визначити межі дії конструкта і зробити спроби для його перебудови. Таким чином долається дихотомічне мислення характерне для способу мислення </a:t>
            </a:r>
            <a:r>
              <a:rPr lang="uk-UA" dirty="0" smtClean="0">
                <a:solidFill>
                  <a:schemeClr val="tx1"/>
                </a:solidFill>
                <a:latin typeface="Times New Roman" panose="02020603050405020304" pitchFamily="18" charset="0"/>
                <a:cs typeface="Times New Roman" panose="02020603050405020304" pitchFamily="18" charset="0"/>
              </a:rPr>
              <a:t>названої </a:t>
            </a:r>
            <a:r>
              <a:rPr lang="uk-UA" dirty="0" err="1">
                <a:solidFill>
                  <a:schemeClr val="tx1"/>
                </a:solidFill>
                <a:latin typeface="Times New Roman" panose="02020603050405020304" pitchFamily="18" charset="0"/>
                <a:cs typeface="Times New Roman" panose="02020603050405020304" pitchFamily="18" charset="0"/>
              </a:rPr>
              <a:t>ділемами</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683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7992888" cy="2016224"/>
          </a:xfrm>
        </p:spPr>
        <p:txBody>
          <a:bodyPr>
            <a:normAutofit/>
          </a:bodyPr>
          <a:lstStyle/>
          <a:p>
            <a:pPr marL="514350" lvl="0" indent="-514350" algn="just">
              <a:buFont typeface="+mj-lt"/>
              <a:buAutoNum type="arabicPeriod"/>
            </a:pPr>
            <a:r>
              <a:rPr lang="uk-UA" dirty="0">
                <a:solidFill>
                  <a:srgbClr val="00B0F0"/>
                </a:solidFill>
              </a:rPr>
              <a:t>Особливості когнітивної психокорекції, напрямки, мета, етапи</a:t>
            </a:r>
            <a:r>
              <a:rPr lang="uk-UA" dirty="0" smtClean="0">
                <a:solidFill>
                  <a:srgbClr val="00B0F0"/>
                </a:solidFill>
                <a:latin typeface="+mn-lt"/>
                <a:cs typeface="Times New Roman" panose="02020603050405020304" pitchFamily="18" charset="0"/>
              </a:rPr>
              <a:t>.</a:t>
            </a:r>
            <a:endParaRPr lang="ru-RU" dirty="0">
              <a:solidFill>
                <a:srgbClr val="00B0F0"/>
              </a:solidFill>
              <a:latin typeface="+mn-lt"/>
              <a:cs typeface="Times New Roman" panose="02020603050405020304" pitchFamily="18" charset="0"/>
            </a:endParaRPr>
          </a:p>
        </p:txBody>
      </p:sp>
    </p:spTree>
    <p:extLst>
      <p:ext uri="{BB962C8B-B14F-4D97-AF65-F5344CB8AC3E}">
        <p14:creationId xmlns:p14="http://schemas.microsoft.com/office/powerpoint/2010/main" val="65954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280920" cy="2016224"/>
          </a:xfrm>
        </p:spPr>
        <p:txBody>
          <a:bodyPr>
            <a:normAutofit/>
          </a:bodyPr>
          <a:lstStyle/>
          <a:p>
            <a:pPr algn="just"/>
            <a:r>
              <a:rPr lang="uk-UA" dirty="0" smtClean="0">
                <a:solidFill>
                  <a:srgbClr val="00B0F0"/>
                </a:solidFill>
              </a:rPr>
              <a:t>3. Напрямки когнітивного підходу</a:t>
            </a:r>
            <a:endParaRPr lang="ru-RU" dirty="0">
              <a:solidFill>
                <a:srgbClr val="00B0F0"/>
              </a:solidFill>
            </a:endParaRPr>
          </a:p>
        </p:txBody>
      </p:sp>
    </p:spTree>
    <p:extLst>
      <p:ext uri="{BB962C8B-B14F-4D97-AF65-F5344CB8AC3E}">
        <p14:creationId xmlns:p14="http://schemas.microsoft.com/office/powerpoint/2010/main" val="1666693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61733886"/>
              </p:ext>
            </p:extLst>
          </p:nvPr>
        </p:nvGraphicFramePr>
        <p:xfrm>
          <a:off x="395536" y="13407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371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4525963"/>
          </a:xfrm>
        </p:spPr>
        <p:txBody>
          <a:bodyPr/>
          <a:lstStyle/>
          <a:p>
            <a:pPr marL="0" indent="0" algn="ctr">
              <a:buNone/>
            </a:pPr>
            <a:r>
              <a:rPr lang="uk-UA" b="1" i="1" dirty="0" err="1">
                <a:solidFill>
                  <a:srgbClr val="FFFF00"/>
                </a:solidFill>
                <a:latin typeface="Times New Roman" panose="02020603050405020304" pitchFamily="18" charset="0"/>
                <a:cs typeface="Times New Roman" panose="02020603050405020304" pitchFamily="18" charset="0"/>
              </a:rPr>
              <a:t>Когнітивно</a:t>
            </a:r>
            <a:r>
              <a:rPr lang="uk-UA" b="1" i="1" dirty="0">
                <a:solidFill>
                  <a:srgbClr val="FFFF00"/>
                </a:solidFill>
                <a:latin typeface="Times New Roman" panose="02020603050405020304" pitchFamily="18" charset="0"/>
                <a:cs typeface="Times New Roman" panose="02020603050405020304" pitchFamily="18" charset="0"/>
              </a:rPr>
              <a:t>-аналітичний напрямок</a:t>
            </a:r>
            <a:endParaRPr lang="ru-RU" dirty="0">
              <a:solidFill>
                <a:srgbClr val="FFFF00"/>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Методологічною і теоретичною основою даного напряму є роботи Ж.. </a:t>
            </a:r>
            <a:r>
              <a:rPr lang="uk-UA" dirty="0" err="1">
                <a:solidFill>
                  <a:schemeClr val="tx1"/>
                </a:solidFill>
                <a:latin typeface="Times New Roman" panose="02020603050405020304" pitchFamily="18" charset="0"/>
                <a:cs typeface="Times New Roman" panose="02020603050405020304" pitchFamily="18" charset="0"/>
              </a:rPr>
              <a:t>Піаже</a:t>
            </a:r>
            <a:r>
              <a:rPr lang="uk-UA" dirty="0">
                <a:solidFill>
                  <a:schemeClr val="tx1"/>
                </a:solidFill>
                <a:latin typeface="Times New Roman" panose="02020603050405020304" pitchFamily="18" charset="0"/>
                <a:cs typeface="Times New Roman" panose="02020603050405020304" pitchFamily="18" charset="0"/>
              </a:rPr>
              <a:t>, Л.С. Виготського, теорія Д. </a:t>
            </a:r>
            <a:r>
              <a:rPr lang="uk-UA" dirty="0" err="1" smtClean="0">
                <a:solidFill>
                  <a:schemeClr val="tx1"/>
                </a:solidFill>
                <a:latin typeface="Times New Roman" panose="02020603050405020304" pitchFamily="18" charset="0"/>
                <a:cs typeface="Times New Roman" panose="02020603050405020304" pitchFamily="18" charset="0"/>
              </a:rPr>
              <a:t>Келлі</a:t>
            </a:r>
            <a:r>
              <a:rPr lang="uk-UA"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Теорія когнітивного розвитку Піаже - що це таке: вправи для школяр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277576">
            <a:off x="732663" y="3190623"/>
            <a:ext cx="2443907" cy="2146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Джордж Келли - Психолого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31538">
            <a:off x="5894462" y="2947311"/>
            <a:ext cx="1845099"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Лев Виготський біографія - Dovidka.biz.u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26387">
            <a:off x="3586299" y="2907529"/>
            <a:ext cx="1701609" cy="244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949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424936" cy="5544616"/>
          </a:xfrm>
        </p:spPr>
        <p:txBody>
          <a:bodyPr>
            <a:normAutofit/>
          </a:bodyPr>
          <a:lstStyle/>
          <a:p>
            <a:pPr marL="0" indent="0" algn="just">
              <a:buNone/>
            </a:pPr>
            <a:r>
              <a:rPr lang="uk-UA" i="1" dirty="0" smtClean="0">
                <a:solidFill>
                  <a:srgbClr val="FFFF00"/>
                </a:solidFill>
                <a:latin typeface="Times New Roman" panose="02020603050405020304" pitchFamily="18" charset="0"/>
                <a:cs typeface="Times New Roman" panose="02020603050405020304" pitchFamily="18" charset="0"/>
              </a:rPr>
              <a:t>      Основна </a:t>
            </a:r>
            <a:r>
              <a:rPr lang="uk-UA" i="1" dirty="0">
                <a:solidFill>
                  <a:srgbClr val="FFFF00"/>
                </a:solidFill>
                <a:latin typeface="Times New Roman" panose="02020603050405020304" pitchFamily="18" charset="0"/>
                <a:cs typeface="Times New Roman" panose="02020603050405020304" pitchFamily="18" charset="0"/>
              </a:rPr>
              <a:t>задача </a:t>
            </a:r>
            <a:r>
              <a:rPr lang="uk-UA" i="1" dirty="0" err="1">
                <a:solidFill>
                  <a:srgbClr val="FFFF00"/>
                </a:solidFill>
                <a:latin typeface="Times New Roman" panose="02020603050405020304" pitchFamily="18" charset="0"/>
                <a:cs typeface="Times New Roman" panose="02020603050405020304" pitchFamily="18" charset="0"/>
              </a:rPr>
              <a:t>когнітивно</a:t>
            </a:r>
            <a:r>
              <a:rPr lang="uk-UA" i="1" dirty="0">
                <a:solidFill>
                  <a:srgbClr val="FFFF00"/>
                </a:solidFill>
                <a:latin typeface="Times New Roman" panose="02020603050405020304" pitchFamily="18" charset="0"/>
                <a:cs typeface="Times New Roman" panose="02020603050405020304" pitchFamily="18" charset="0"/>
              </a:rPr>
              <a:t>-аналітичної </a:t>
            </a:r>
            <a:r>
              <a:rPr lang="uk-UA" i="1" dirty="0" smtClean="0">
                <a:solidFill>
                  <a:srgbClr val="FFFF00"/>
                </a:solidFill>
                <a:latin typeface="Times New Roman" panose="02020603050405020304" pitchFamily="18" charset="0"/>
                <a:cs typeface="Times New Roman" panose="02020603050405020304" pitchFamily="18" charset="0"/>
              </a:rPr>
              <a:t>психокорекції </a:t>
            </a:r>
            <a:r>
              <a:rPr lang="uk-UA" i="1" dirty="0" smtClean="0">
                <a:solidFill>
                  <a:schemeClr val="tx1"/>
                </a:solidFill>
                <a:latin typeface="Times New Roman" panose="02020603050405020304" pitchFamily="18" charset="0"/>
                <a:cs typeface="Times New Roman" panose="02020603050405020304" pitchFamily="18" charset="0"/>
              </a:rPr>
              <a:t>– створення </a:t>
            </a:r>
            <a:r>
              <a:rPr lang="uk-UA" i="1" dirty="0">
                <a:solidFill>
                  <a:schemeClr val="tx1"/>
                </a:solidFill>
                <a:latin typeface="Times New Roman" panose="02020603050405020304" pitchFamily="18" charset="0"/>
                <a:cs typeface="Times New Roman" panose="02020603050405020304" pitchFamily="18" charset="0"/>
              </a:rPr>
              <a:t>когнітивної моделі психологічної проблеми, яка була б зрозуміла клієнту і з якою він міг би працювати самостійно</a:t>
            </a:r>
            <a:r>
              <a:rPr lang="uk-UA"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Модель </a:t>
            </a:r>
            <a:r>
              <a:rPr lang="uk-UA" dirty="0">
                <a:solidFill>
                  <a:schemeClr val="tx1"/>
                </a:solidFill>
                <a:latin typeface="Times New Roman" panose="02020603050405020304" pitchFamily="18" charset="0"/>
                <a:cs typeface="Times New Roman" panose="02020603050405020304" pitchFamily="18" charset="0"/>
              </a:rPr>
              <a:t>будується на основі методу репертуарних решіток Д. </a:t>
            </a:r>
            <a:r>
              <a:rPr lang="uk-UA" dirty="0" err="1">
                <a:solidFill>
                  <a:schemeClr val="tx1"/>
                </a:solidFill>
                <a:latin typeface="Times New Roman" panose="02020603050405020304" pitchFamily="18" charset="0"/>
                <a:cs typeface="Times New Roman" panose="02020603050405020304" pitchFamily="18" charset="0"/>
              </a:rPr>
              <a:t>Келлі</a:t>
            </a:r>
            <a:r>
              <a:rPr lang="uk-UA" dirty="0">
                <a:solidFill>
                  <a:schemeClr val="tx1"/>
                </a:solidFill>
                <a:latin typeface="Times New Roman" panose="02020603050405020304" pitchFamily="18" charset="0"/>
                <a:cs typeface="Times New Roman" panose="02020603050405020304" pitchFamily="18" charset="0"/>
              </a:rPr>
              <a:t> і є набором узгоджених і </a:t>
            </a:r>
            <a:r>
              <a:rPr lang="uk-UA" dirty="0" err="1">
                <a:solidFill>
                  <a:schemeClr val="tx1"/>
                </a:solidFill>
                <a:latin typeface="Times New Roman" panose="02020603050405020304" pitchFamily="18" charset="0"/>
                <a:cs typeface="Times New Roman" panose="02020603050405020304" pitchFamily="18" charset="0"/>
              </a:rPr>
              <a:t>логічно</a:t>
            </a:r>
            <a:r>
              <a:rPr lang="uk-UA" dirty="0">
                <a:solidFill>
                  <a:schemeClr val="tx1"/>
                </a:solidFill>
                <a:latin typeface="Times New Roman" panose="02020603050405020304" pitchFamily="18" charset="0"/>
                <a:cs typeface="Times New Roman" panose="02020603050405020304" pitchFamily="18" charset="0"/>
              </a:rPr>
              <a:t> взаємозв'язаних гіпотез (так званий модуль процедурної послідовності, наприклад </a:t>
            </a:r>
            <a:r>
              <a:rPr lang="uk-UA" i="1" dirty="0">
                <a:solidFill>
                  <a:schemeClr val="tx1"/>
                </a:solidFill>
                <a:latin typeface="Times New Roman" panose="02020603050405020304" pitchFamily="18" charset="0"/>
                <a:cs typeface="Times New Roman" panose="02020603050405020304" pitchFamily="18" charset="0"/>
              </a:rPr>
              <a:t>пастка</a:t>
            </a:r>
            <a:r>
              <a:rPr lang="uk-UA" dirty="0">
                <a:solidFill>
                  <a:schemeClr val="tx1"/>
                </a:solidFill>
                <a:latin typeface="Times New Roman" panose="02020603050405020304" pitchFamily="18" charset="0"/>
                <a:cs typeface="Times New Roman" panose="02020603050405020304" pitchFamily="18" charset="0"/>
              </a:rPr>
              <a:t>), в якому взаємодіють сприйняття, емоції, дії і думки. Елементи модуля знаходяться в </a:t>
            </a:r>
            <a:r>
              <a:rPr lang="uk-UA" dirty="0" err="1">
                <a:solidFill>
                  <a:schemeClr val="tx1"/>
                </a:solidFill>
                <a:latin typeface="Times New Roman" panose="02020603050405020304" pitchFamily="18" charset="0"/>
                <a:cs typeface="Times New Roman" panose="02020603050405020304" pitchFamily="18" charset="0"/>
              </a:rPr>
              <a:t>реципторній</a:t>
            </a:r>
            <a:r>
              <a:rPr lang="uk-UA" dirty="0">
                <a:solidFill>
                  <a:schemeClr val="tx1"/>
                </a:solidFill>
                <a:latin typeface="Times New Roman" panose="02020603050405020304" pitchFamily="18" charset="0"/>
                <a:cs typeface="Times New Roman" panose="02020603050405020304" pitchFamily="18" charset="0"/>
              </a:rPr>
              <a:t> залежності: кожен елемент викликає наступний, а останній знов запускає той елемент, що часто сприймається клієнтом як основна проблема. Пізніше, в когнітивній психокорекції, ця ідея відбилася у поняття «пастки».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549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49288"/>
            <a:ext cx="8640960" cy="6408712"/>
          </a:xfrm>
        </p:spPr>
        <p:txBody>
          <a:bodyPr>
            <a:normAutofit fontScale="925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Основні </a:t>
            </a:r>
            <a:r>
              <a:rPr lang="uk-UA" dirty="0">
                <a:solidFill>
                  <a:schemeClr val="tx1"/>
                </a:solidFill>
                <a:latin typeface="Times New Roman" panose="02020603050405020304" pitchFamily="18" charset="0"/>
                <a:cs typeface="Times New Roman" panose="02020603050405020304" pitchFamily="18" charset="0"/>
              </a:rPr>
              <a:t>поняття, використовувані в </a:t>
            </a:r>
            <a:r>
              <a:rPr lang="uk-UA" dirty="0" err="1">
                <a:solidFill>
                  <a:schemeClr val="tx1"/>
                </a:solidFill>
                <a:latin typeface="Times New Roman" panose="02020603050405020304" pitchFamily="18" charset="0"/>
                <a:cs typeface="Times New Roman" panose="02020603050405020304" pitchFamily="18" charset="0"/>
              </a:rPr>
              <a:t>когнітивно</a:t>
            </a:r>
            <a:r>
              <a:rPr lang="uk-UA" dirty="0">
                <a:solidFill>
                  <a:schemeClr val="tx1"/>
                </a:solidFill>
                <a:latin typeface="Times New Roman" panose="02020603050405020304" pitchFamily="18" charset="0"/>
                <a:cs typeface="Times New Roman" panose="02020603050405020304" pitchFamily="18" charset="0"/>
              </a:rPr>
              <a:t>-аналітичному напрямі: «пастки», «дилеми», «перешкоди».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b="1" i="1" dirty="0" smtClean="0">
                <a:solidFill>
                  <a:schemeClr val="tx1"/>
                </a:solidFill>
                <a:latin typeface="Times New Roman" panose="02020603050405020304" pitchFamily="18" charset="0"/>
                <a:cs typeface="Times New Roman" panose="02020603050405020304" pitchFamily="18" charset="0"/>
              </a:rPr>
              <a:t>     Пастки</a:t>
            </a:r>
            <a:r>
              <a:rPr lang="uk-UA"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 складні, повторювані поведінкові шаблони, в межах яких людина намагається уникнути чи позбутися якоїсь проблеми, проте спосіб яким вона намагається це зробити такий, що знов приводить людину до того, чого вона намагалась уникнути, додаючи до початкової проблеми ще і почуття повної безпорадності у зв’язку з цією проблемою.</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Наприклад</a:t>
            </a:r>
            <a:r>
              <a:rPr lang="uk-UA" dirty="0">
                <a:solidFill>
                  <a:schemeClr val="tx1"/>
                </a:solidFill>
                <a:latin typeface="Times New Roman" panose="02020603050405020304" pitchFamily="18" charset="0"/>
                <a:cs typeface="Times New Roman" panose="02020603050405020304" pitchFamily="18" charset="0"/>
              </a:rPr>
              <a:t>, відчуття невпевненості, що є у клієнта, породжує прагнення демонструвати упевнену поведінку. Подібне прагнення приводить до спостереження за проявами упевненості у інших і копіюванню чужої поведінки, відмови від власної поведінкової спонтанності та вдавання із себе когось, ким людина насправді не є. </a:t>
            </a:r>
            <a:r>
              <a:rPr lang="uk-UA"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Це </a:t>
            </a:r>
            <a:r>
              <a:rPr lang="uk-UA" dirty="0">
                <a:solidFill>
                  <a:schemeClr val="tx1"/>
                </a:solidFill>
                <a:latin typeface="Times New Roman" panose="02020603050405020304" pitchFamily="18" charset="0"/>
                <a:cs typeface="Times New Roman" panose="02020603050405020304" pitchFamily="18" charset="0"/>
              </a:rPr>
              <a:t>призводить до ще більшого дистанціювання від оточуючих через страх бути викритим, який, у свою чергу, породжує страх самоти. Із страхом самоти пов'язана відмова від упевненої моделі поведінки, що сприяє усвідомленню неуспішності і посиленню відчуття невпевненості.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981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uk-UA" b="1" i="1" dirty="0" err="1">
                <a:solidFill>
                  <a:schemeClr val="tx1"/>
                </a:solidFill>
                <a:latin typeface="Times New Roman" panose="02020603050405020304" pitchFamily="18" charset="0"/>
                <a:cs typeface="Times New Roman" panose="02020603050405020304" pitchFamily="18" charset="0"/>
              </a:rPr>
              <a:t>Ділеми</a:t>
            </a:r>
            <a:r>
              <a:rPr lang="uk-UA" dirty="0">
                <a:solidFill>
                  <a:schemeClr val="tx1"/>
                </a:solidFill>
                <a:latin typeface="Times New Roman" panose="02020603050405020304" pitchFamily="18" charset="0"/>
                <a:cs typeface="Times New Roman" panose="02020603050405020304" pitchFamily="18" charset="0"/>
              </a:rPr>
              <a:t> – це такі стратегії поведінки, які побудовані на альтернативному мисленні і припускають дві взаємовиключні форми поведінки. Наприклад, у клієнта є виражене прагнення до близькості з іншою людиною. Проте виникає така форма близькості, при якій клієнт втрачає самостійність і почувається залежним. Самостійність же, для нього означає повну протилежність близькості і викликає відчуття самоти.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Таким </a:t>
            </a:r>
            <a:r>
              <a:rPr lang="uk-UA" dirty="0">
                <a:solidFill>
                  <a:schemeClr val="tx1"/>
                </a:solidFill>
                <a:latin typeface="Times New Roman" panose="02020603050405020304" pitchFamily="18" charset="0"/>
                <a:cs typeface="Times New Roman" panose="02020603050405020304" pitchFamily="18" charset="0"/>
              </a:rPr>
              <a:t>чином у клієнта виникає </a:t>
            </a:r>
            <a:r>
              <a:rPr lang="uk-UA" dirty="0" err="1">
                <a:solidFill>
                  <a:schemeClr val="tx1"/>
                </a:solidFill>
                <a:latin typeface="Times New Roman" panose="02020603050405020304" pitchFamily="18" charset="0"/>
                <a:cs typeface="Times New Roman" panose="02020603050405020304" pitchFamily="18" charset="0"/>
              </a:rPr>
              <a:t>ділема</a:t>
            </a:r>
            <a:r>
              <a:rPr lang="uk-UA" dirty="0">
                <a:solidFill>
                  <a:schemeClr val="tx1"/>
                </a:solidFill>
                <a:latin typeface="Times New Roman" panose="02020603050405020304" pitchFamily="18" charset="0"/>
                <a:cs typeface="Times New Roman" panose="02020603050405020304" pitchFamily="18" charset="0"/>
              </a:rPr>
              <a:t>: або він самостійний, але самотній, або він близький з улюбленою людиною, але залежний. Обидва ці варіанти клієнта не влаштовують, і він демонструє по черзі кожний з них, переживаючи в обох випадках страждання і невдоволеність.</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729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05272"/>
            <a:ext cx="8640960" cy="6552728"/>
          </a:xfrm>
        </p:spPr>
        <p:txBody>
          <a:bodyPr>
            <a:normAutofit lnSpcReduction="10000"/>
          </a:bodyPr>
          <a:lstStyle/>
          <a:p>
            <a:pPr marL="0" indent="0" algn="just">
              <a:buNone/>
            </a:pPr>
            <a:r>
              <a:rPr lang="uk-UA" b="1" i="1" dirty="0">
                <a:solidFill>
                  <a:schemeClr val="tx1"/>
                </a:solidFill>
                <a:latin typeface="Times New Roman" panose="02020603050405020304" pitchFamily="18" charset="0"/>
                <a:cs typeface="Times New Roman" panose="02020603050405020304" pitchFamily="18" charset="0"/>
              </a:rPr>
              <a:t>Перешкоди</a:t>
            </a: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варіант </a:t>
            </a:r>
            <a:r>
              <a:rPr lang="uk-UA" dirty="0">
                <a:solidFill>
                  <a:schemeClr val="tx1"/>
                </a:solidFill>
                <a:latin typeface="Times New Roman" panose="02020603050405020304" pitchFamily="18" charset="0"/>
                <a:cs typeface="Times New Roman" panose="02020603050405020304" pitchFamily="18" charset="0"/>
              </a:rPr>
              <a:t>поведінки, при якому, ставлячи мету, клієнт не усвідомлює і не враховує її серйозності, не задумується над труднощами, яких можна очікувати та не шукає способів їх подолання, а тому не готовий їх пережити і в процесі досягнення цієї мети визначає її для себе як таку, що для нього є нездоланною.</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Такі </a:t>
            </a:r>
            <a:r>
              <a:rPr lang="uk-UA" dirty="0">
                <a:solidFill>
                  <a:schemeClr val="tx1"/>
                </a:solidFill>
                <a:latin typeface="Times New Roman" panose="02020603050405020304" pitchFamily="18" charset="0"/>
                <a:cs typeface="Times New Roman" panose="02020603050405020304" pitchFamily="18" charset="0"/>
              </a:rPr>
              <a:t>люди спочатку занадто оптимістично будують плани, проте швидко від них відмовляються як від </a:t>
            </a:r>
            <a:r>
              <a:rPr lang="uk-UA" dirty="0" smtClean="0">
                <a:solidFill>
                  <a:schemeClr val="tx1"/>
                </a:solidFill>
                <a:latin typeface="Times New Roman" panose="02020603050405020304" pitchFamily="18" charset="0"/>
                <a:cs typeface="Times New Roman" panose="02020603050405020304" pitchFamily="18" charset="0"/>
              </a:rPr>
              <a:t>нездійсненних </a:t>
            </a:r>
            <a:r>
              <a:rPr lang="uk-UA" dirty="0">
                <a:solidFill>
                  <a:schemeClr val="tx1"/>
                </a:solidFill>
                <a:latin typeface="Times New Roman" panose="02020603050405020304" pitchFamily="18" charset="0"/>
                <a:cs typeface="Times New Roman" panose="02020603050405020304" pitchFamily="18" charset="0"/>
              </a:rPr>
              <a:t>і впадають у відчай вважаючи, що ні нащо не здатні. Прикладом може служити спроба </a:t>
            </a:r>
            <a:r>
              <a:rPr lang="uk-UA" dirty="0" err="1">
                <a:solidFill>
                  <a:schemeClr val="tx1"/>
                </a:solidFill>
                <a:latin typeface="Times New Roman" panose="02020603050405020304" pitchFamily="18" charset="0"/>
                <a:cs typeface="Times New Roman" panose="02020603050405020304" pitchFamily="18" charset="0"/>
              </a:rPr>
              <a:t>фрустрованого</a:t>
            </a:r>
            <a:r>
              <a:rPr lang="uk-UA" dirty="0">
                <a:solidFill>
                  <a:schemeClr val="tx1"/>
                </a:solidFill>
                <a:latin typeface="Times New Roman" panose="02020603050405020304" pitchFamily="18" charset="0"/>
                <a:cs typeface="Times New Roman" panose="02020603050405020304" pitchFamily="18" charset="0"/>
              </a:rPr>
              <a:t> клієнта кинути палити. При цьому мета — спроба кинути палити — недосяжна, оскільки при її постановці клієнт усвідомлює тільки деякі (видимі) аспекти куріння (шкода, що завдається, своєму здоров'ю, оточуючим, неприємний запах, витрати, тощо), але не усвідомлює, що куріння для нього є важливим елементом </a:t>
            </a:r>
            <a:r>
              <a:rPr lang="uk-UA" dirty="0" err="1">
                <a:solidFill>
                  <a:schemeClr val="tx1"/>
                </a:solidFill>
                <a:latin typeface="Times New Roman" panose="02020603050405020304" pitchFamily="18" charset="0"/>
                <a:cs typeface="Times New Roman" panose="02020603050405020304" pitchFamily="18" charset="0"/>
              </a:rPr>
              <a:t>копінг</a:t>
            </a:r>
            <a:r>
              <a:rPr lang="uk-UA" dirty="0">
                <a:solidFill>
                  <a:schemeClr val="tx1"/>
                </a:solidFill>
                <a:latin typeface="Times New Roman" panose="02020603050405020304" pitchFamily="18" charset="0"/>
                <a:cs typeface="Times New Roman" panose="02020603050405020304" pitchFamily="18" charset="0"/>
              </a:rPr>
              <a:t>-поведінки, і ця поведінка вбудована в його стратегію боротьби із стресом. При будь-якій спробі кинути палити наростає дискомфорт і різко знижується толерантність до фрустрації і стресу, що підсилює бажання закурити.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864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7992888" cy="2016224"/>
          </a:xfrm>
        </p:spPr>
        <p:txBody>
          <a:bodyPr>
            <a:normAutofit/>
          </a:bodyPr>
          <a:lstStyle/>
          <a:p>
            <a:pPr lvl="0" algn="just"/>
            <a:r>
              <a:rPr lang="uk-UA" dirty="0" smtClean="0">
                <a:solidFill>
                  <a:srgbClr val="00B0F0"/>
                </a:solidFill>
              </a:rPr>
              <a:t>4. Раціонально-емотивна </a:t>
            </a:r>
            <a:r>
              <a:rPr lang="uk-UA" dirty="0">
                <a:solidFill>
                  <a:srgbClr val="00B0F0"/>
                </a:solidFill>
              </a:rPr>
              <a:t>терапія </a:t>
            </a:r>
            <a:r>
              <a:rPr lang="uk-UA" dirty="0" err="1" smtClean="0">
                <a:solidFill>
                  <a:srgbClr val="00B0F0"/>
                </a:solidFill>
              </a:rPr>
              <a:t>А.Елліса</a:t>
            </a:r>
            <a:r>
              <a:rPr lang="uk-UA" dirty="0" smtClean="0">
                <a:solidFill>
                  <a:srgbClr val="00B0F0"/>
                </a:solidFill>
              </a:rPr>
              <a:t>.</a:t>
            </a:r>
            <a:endParaRPr lang="ru-RU" dirty="0">
              <a:solidFill>
                <a:srgbClr val="00B0F0"/>
              </a:solidFill>
              <a:latin typeface="+mn-lt"/>
              <a:cs typeface="Times New Roman" panose="02020603050405020304" pitchFamily="18" charset="0"/>
            </a:endParaRPr>
          </a:p>
        </p:txBody>
      </p:sp>
    </p:spTree>
    <p:extLst>
      <p:ext uri="{BB962C8B-B14F-4D97-AF65-F5344CB8AC3E}">
        <p14:creationId xmlns:p14="http://schemas.microsoft.com/office/powerpoint/2010/main" val="2214343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3968" y="908720"/>
            <a:ext cx="4402832" cy="5217443"/>
          </a:xfrm>
        </p:spPr>
        <p:txBody>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Засновник </a:t>
            </a:r>
            <a:r>
              <a:rPr lang="uk-UA" dirty="0">
                <a:solidFill>
                  <a:schemeClr val="tx1"/>
                </a:solidFill>
                <a:latin typeface="Times New Roman" panose="02020603050405020304" pitchFamily="18" charset="0"/>
                <a:cs typeface="Times New Roman" panose="02020603050405020304" pitchFamily="18" charset="0"/>
              </a:rPr>
              <a:t>РЕТ </a:t>
            </a:r>
            <a:r>
              <a:rPr lang="uk-UA" b="1" dirty="0">
                <a:solidFill>
                  <a:schemeClr val="tx1"/>
                </a:solidFill>
                <a:latin typeface="Times New Roman" panose="02020603050405020304" pitchFamily="18" charset="0"/>
                <a:cs typeface="Times New Roman" panose="02020603050405020304" pitchFamily="18" charset="0"/>
              </a:rPr>
              <a:t>А. </a:t>
            </a:r>
            <a:r>
              <a:rPr lang="uk-UA" b="1" dirty="0" err="1">
                <a:solidFill>
                  <a:schemeClr val="tx1"/>
                </a:solidFill>
                <a:latin typeface="Times New Roman" panose="02020603050405020304" pitchFamily="18" charset="0"/>
                <a:cs typeface="Times New Roman" panose="02020603050405020304" pitchFamily="18" charset="0"/>
              </a:rPr>
              <a:t>Елліс</a:t>
            </a:r>
            <a:r>
              <a:rPr lang="uk-UA" dirty="0">
                <a:solidFill>
                  <a:schemeClr val="tx1"/>
                </a:solidFill>
                <a:latin typeface="Times New Roman" panose="02020603050405020304" pitchFamily="18" charset="0"/>
                <a:cs typeface="Times New Roman" panose="02020603050405020304" pitchFamily="18" charset="0"/>
              </a:rPr>
              <a:t> сформулював ряд положень, які активно використовуються в практичній корекційній психології. Одним з таких положень, часто цитованих </a:t>
            </a:r>
            <a:r>
              <a:rPr lang="uk-UA" dirty="0" err="1">
                <a:solidFill>
                  <a:schemeClr val="tx1"/>
                </a:solidFill>
                <a:latin typeface="Times New Roman" panose="02020603050405020304" pitchFamily="18" charset="0"/>
                <a:cs typeface="Times New Roman" panose="02020603050405020304" pitchFamily="18" charset="0"/>
              </a:rPr>
              <a:t>Еллісом</a:t>
            </a:r>
            <a:r>
              <a:rPr lang="uk-UA" dirty="0">
                <a:solidFill>
                  <a:schemeClr val="tx1"/>
                </a:solidFill>
                <a:latin typeface="Times New Roman" panose="02020603050405020304" pitchFamily="18" charset="0"/>
                <a:cs typeface="Times New Roman" panose="02020603050405020304" pitchFamily="18" charset="0"/>
              </a:rPr>
              <a:t>, є вислів: «Людям заважають не речі, а те, якими вони їх бачать»</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Краткая биография доктора Альберта Эллис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3029049" cy="377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5595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712968" cy="6336704"/>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Ґрунтуючись </a:t>
            </a:r>
            <a:r>
              <a:rPr lang="uk-UA" dirty="0">
                <a:solidFill>
                  <a:schemeClr val="tx1"/>
                </a:solidFill>
                <a:latin typeface="Times New Roman" panose="02020603050405020304" pitchFamily="18" charset="0"/>
                <a:cs typeface="Times New Roman" panose="02020603050405020304" pitchFamily="18" charset="0"/>
              </a:rPr>
              <a:t>на підкреслено-наукових підходах в структурі індивідуальної свідомості, А. </a:t>
            </a:r>
            <a:r>
              <a:rPr lang="uk-UA" dirty="0" err="1">
                <a:solidFill>
                  <a:schemeClr val="tx1"/>
                </a:solidFill>
                <a:latin typeface="Times New Roman" panose="02020603050405020304" pitchFamily="18" charset="0"/>
                <a:cs typeface="Times New Roman" panose="02020603050405020304" pitchFamily="18" charset="0"/>
              </a:rPr>
              <a:t>Елліс</a:t>
            </a:r>
            <a:r>
              <a:rPr lang="uk-UA" dirty="0">
                <a:solidFill>
                  <a:schemeClr val="tx1"/>
                </a:solidFill>
                <a:latin typeface="Times New Roman" panose="02020603050405020304" pitchFamily="18" charset="0"/>
                <a:cs typeface="Times New Roman" panose="02020603050405020304" pitchFamily="18" charset="0"/>
              </a:rPr>
              <a:t> прагне звільнити клієнта від </a:t>
            </a:r>
            <a:r>
              <a:rPr lang="uk-UA" dirty="0" err="1">
                <a:solidFill>
                  <a:schemeClr val="tx1"/>
                </a:solidFill>
                <a:latin typeface="Times New Roman" panose="02020603050405020304" pitchFamily="18" charset="0"/>
                <a:cs typeface="Times New Roman" panose="02020603050405020304" pitchFamily="18" charset="0"/>
              </a:rPr>
              <a:t>кандалів</a:t>
            </a:r>
            <a:r>
              <a:rPr lang="uk-UA" dirty="0">
                <a:solidFill>
                  <a:schemeClr val="tx1"/>
                </a:solidFill>
                <a:latin typeface="Times New Roman" panose="02020603050405020304" pitchFamily="18" charset="0"/>
                <a:cs typeface="Times New Roman" panose="02020603050405020304" pitchFamily="18" charset="0"/>
              </a:rPr>
              <a:t> і шор, стереотипів і кліше, забезпечити вільніший і неупереджений погляд на світ. У концепції А. </a:t>
            </a:r>
            <a:r>
              <a:rPr lang="uk-UA" dirty="0" err="1">
                <a:solidFill>
                  <a:schemeClr val="tx1"/>
                </a:solidFill>
                <a:latin typeface="Times New Roman" panose="02020603050405020304" pitchFamily="18" charset="0"/>
                <a:cs typeface="Times New Roman" panose="02020603050405020304" pitchFamily="18" charset="0"/>
              </a:rPr>
              <a:t>Елліса</a:t>
            </a:r>
            <a:r>
              <a:rPr lang="uk-UA" dirty="0">
                <a:solidFill>
                  <a:schemeClr val="tx1"/>
                </a:solidFill>
                <a:latin typeface="Times New Roman" panose="02020603050405020304" pitchFamily="18" charset="0"/>
                <a:cs typeface="Times New Roman" panose="02020603050405020304" pitchFamily="18" charset="0"/>
              </a:rPr>
              <a:t> людина трактується як така, що сама себе оцінює, сама себе підтримує і сама до себе промовляє.</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А</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Елліс</a:t>
            </a:r>
            <a:r>
              <a:rPr lang="uk-UA" dirty="0">
                <a:solidFill>
                  <a:schemeClr val="tx1"/>
                </a:solidFill>
                <a:latin typeface="Times New Roman" panose="02020603050405020304" pitchFamily="18" charset="0"/>
                <a:cs typeface="Times New Roman" panose="02020603050405020304" pitchFamily="18" charset="0"/>
              </a:rPr>
              <a:t> вважає, що кожна людина народжується з певним потенціалом, і цей потенціал має дві сторони: раціональну і ірраціональну; конструктивну і деструктивну тощо. Згідно А. </a:t>
            </a:r>
            <a:r>
              <a:rPr lang="uk-UA" dirty="0" err="1">
                <a:solidFill>
                  <a:schemeClr val="tx1"/>
                </a:solidFill>
                <a:latin typeface="Times New Roman" panose="02020603050405020304" pitchFamily="18" charset="0"/>
                <a:cs typeface="Times New Roman" panose="02020603050405020304" pitchFamily="18" charset="0"/>
              </a:rPr>
              <a:t>Еллісу</a:t>
            </a:r>
            <a:r>
              <a:rPr lang="uk-UA" dirty="0">
                <a:solidFill>
                  <a:schemeClr val="tx1"/>
                </a:solidFill>
                <a:latin typeface="Times New Roman" panose="02020603050405020304" pitchFamily="18" charset="0"/>
                <a:cs typeface="Times New Roman" panose="02020603050405020304" pitchFamily="18" charset="0"/>
              </a:rPr>
              <a:t> психологічні проблеми з'являються тоді, коли людина намагається слідувати простим перевагам (бажанню любові, потребі схвалення, підтримки) і помилково вважає, що ці прості переваги є абсолютним мірилом її життєвого успіху. До того ж людина </a:t>
            </a:r>
            <a:r>
              <a:rPr lang="uk-UA" dirty="0" smtClean="0">
                <a:solidFill>
                  <a:schemeClr val="tx1"/>
                </a:solidFill>
                <a:latin typeface="Times New Roman" panose="02020603050405020304" pitchFamily="18" charset="0"/>
                <a:cs typeface="Times New Roman" panose="02020603050405020304" pitchFamily="18" charset="0"/>
              </a:rPr>
              <a:t>– істота</a:t>
            </a:r>
            <a:r>
              <a:rPr lang="uk-UA" dirty="0">
                <a:solidFill>
                  <a:schemeClr val="tx1"/>
                </a:solidFill>
                <a:latin typeface="Times New Roman" panose="02020603050405020304" pitchFamily="18" charset="0"/>
                <a:cs typeface="Times New Roman" panose="02020603050405020304" pitchFamily="18" charset="0"/>
              </a:rPr>
              <a:t>, надзвичайно схильна до різних впливів на всіх рівнях </a:t>
            </a:r>
            <a:r>
              <a:rPr lang="uk-UA" dirty="0" smtClean="0">
                <a:solidFill>
                  <a:schemeClr val="tx1"/>
                </a:solidFill>
                <a:latin typeface="Times New Roman" panose="02020603050405020304" pitchFamily="18" charset="0"/>
                <a:cs typeface="Times New Roman" panose="02020603050405020304" pitchFamily="18" charset="0"/>
              </a:rPr>
              <a:t>– від </a:t>
            </a:r>
            <a:r>
              <a:rPr lang="uk-UA" dirty="0">
                <a:solidFill>
                  <a:schemeClr val="tx1"/>
                </a:solidFill>
                <a:latin typeface="Times New Roman" panose="02020603050405020304" pitchFamily="18" charset="0"/>
                <a:cs typeface="Times New Roman" panose="02020603050405020304" pitchFamily="18" charset="0"/>
              </a:rPr>
              <a:t>біологічного до соціального. Тому зводити всю мінливу багатоскладовість людської природи до чогось одного А. </a:t>
            </a:r>
            <a:r>
              <a:rPr lang="uk-UA" dirty="0" err="1">
                <a:solidFill>
                  <a:schemeClr val="tx1"/>
                </a:solidFill>
                <a:latin typeface="Times New Roman" panose="02020603050405020304" pitchFamily="18" charset="0"/>
                <a:cs typeface="Times New Roman" panose="02020603050405020304" pitchFamily="18" charset="0"/>
              </a:rPr>
              <a:t>Елліс</a:t>
            </a:r>
            <a:r>
              <a:rPr lang="uk-UA" dirty="0">
                <a:solidFill>
                  <a:schemeClr val="tx1"/>
                </a:solidFill>
                <a:latin typeface="Times New Roman" panose="02020603050405020304" pitchFamily="18" charset="0"/>
                <a:cs typeface="Times New Roman" panose="02020603050405020304" pitchFamily="18" charset="0"/>
              </a:rPr>
              <a:t> не схильний.</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40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29600" cy="5577483"/>
          </a:xfrm>
        </p:spPr>
        <p:txBody>
          <a:bodyPr>
            <a:normAutofit lnSpcReduction="10000"/>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Когнітивна психологія з'явилася як реакція у відповідь на </a:t>
            </a:r>
            <a:r>
              <a:rPr lang="uk-UA" dirty="0" err="1">
                <a:solidFill>
                  <a:schemeClr val="tx1"/>
                </a:solidFill>
                <a:latin typeface="Times New Roman" panose="02020603050405020304" pitchFamily="18" charset="0"/>
                <a:cs typeface="Times New Roman" panose="02020603050405020304" pitchFamily="18" charset="0"/>
              </a:rPr>
              <a:t>біхевіорізм</a:t>
            </a:r>
            <a:r>
              <a:rPr lang="uk-UA" dirty="0">
                <a:solidFill>
                  <a:schemeClr val="tx1"/>
                </a:solidFill>
                <a:latin typeface="Times New Roman" panose="02020603050405020304" pitchFamily="18" charset="0"/>
                <a:cs typeface="Times New Roman" panose="02020603050405020304" pitchFamily="18" charset="0"/>
              </a:rPr>
              <a:t> і Его-психологію. Тому в когнітивній психокорекції основна увага надається пізнавальним структурам психіки і наголос робиться на особу, особові конструкти і в цілому на логічні здібності. У основі когнітивного підходу лежать теорії, що описують особу з погляду організації пізнавальних структур. Саме з ними працює психолог в коректувальному плані, причому у ряді випадків йдеться не тільки про порушення власне пізнавальної сфери, але і про складнощі, що визначають проблеми спілкування, внутрішні конфлікти тощо.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Когнітивна </a:t>
            </a:r>
            <a:r>
              <a:rPr lang="uk-UA" dirty="0">
                <a:solidFill>
                  <a:schemeClr val="tx1"/>
                </a:solidFill>
                <a:latin typeface="Times New Roman" panose="02020603050405020304" pitchFamily="18" charset="0"/>
                <a:cs typeface="Times New Roman" panose="02020603050405020304" pitchFamily="18" charset="0"/>
              </a:rPr>
              <a:t>психокорекція орієнтована на теперішнє. Цей підхід директивний, активний і орієнтований на проблему клієнта, застосовується як в індивідуальній, так і в груповій формі, а також для корекції сімейних і подружніх стосунків.</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318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88366708"/>
              </p:ext>
            </p:extLst>
          </p:nvPr>
        </p:nvGraphicFramePr>
        <p:xfrm>
          <a:off x="457200" y="980728"/>
          <a:ext cx="8229600"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7452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27750375"/>
              </p:ext>
            </p:extLst>
          </p:nvPr>
        </p:nvGraphicFramePr>
        <p:xfrm>
          <a:off x="467544" y="9807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5905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91264" cy="5289451"/>
          </a:xfrm>
        </p:spPr>
        <p:txBody>
          <a:bodyPr>
            <a:normAutofit/>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Джерело </a:t>
            </a:r>
            <a:r>
              <a:rPr lang="uk-UA" dirty="0">
                <a:solidFill>
                  <a:schemeClr val="tx1"/>
                </a:solidFill>
                <a:latin typeface="Times New Roman" panose="02020603050405020304" pitchFamily="18" charset="0"/>
                <a:cs typeface="Times New Roman" panose="02020603050405020304" pitchFamily="18" charset="0"/>
              </a:rPr>
              <a:t>психологічних порушень — це система індивідуальних ірраціональних уявлень про світ, засвоєна, як правило, в дитинстві від значущих дорослих. Ці порушення А. </a:t>
            </a:r>
            <a:r>
              <a:rPr lang="uk-UA" dirty="0" err="1">
                <a:solidFill>
                  <a:schemeClr val="tx1"/>
                </a:solidFill>
                <a:latin typeface="Times New Roman" panose="02020603050405020304" pitchFamily="18" charset="0"/>
                <a:cs typeface="Times New Roman" panose="02020603050405020304" pitchFamily="18" charset="0"/>
              </a:rPr>
              <a:t>Елліс</a:t>
            </a:r>
            <a:r>
              <a:rPr lang="uk-UA" dirty="0">
                <a:solidFill>
                  <a:schemeClr val="tx1"/>
                </a:solidFill>
                <a:latin typeface="Times New Roman" panose="02020603050405020304" pitchFamily="18" charset="0"/>
                <a:cs typeface="Times New Roman" panose="02020603050405020304" pitchFamily="18" charset="0"/>
              </a:rPr>
              <a:t> назвав ірраціональними настановами. З точки зору А. </a:t>
            </a:r>
            <a:r>
              <a:rPr lang="uk-UA" dirty="0" err="1">
                <a:solidFill>
                  <a:schemeClr val="tx1"/>
                </a:solidFill>
                <a:latin typeface="Times New Roman" panose="02020603050405020304" pitchFamily="18" charset="0"/>
                <a:cs typeface="Times New Roman" panose="02020603050405020304" pitchFamily="18" charset="0"/>
              </a:rPr>
              <a:t>Елліса</a:t>
            </a:r>
            <a:r>
              <a:rPr lang="uk-UA" dirty="0">
                <a:solidFill>
                  <a:schemeClr val="tx1"/>
                </a:solidFill>
                <a:latin typeface="Times New Roman" panose="02020603050405020304" pitchFamily="18" charset="0"/>
                <a:cs typeface="Times New Roman" panose="02020603050405020304" pitchFamily="18" charset="0"/>
              </a:rPr>
              <a:t>, це жорсткі зв'язки між дескриптивними і оцінюючими </a:t>
            </a:r>
            <a:r>
              <a:rPr lang="uk-UA" dirty="0" err="1">
                <a:solidFill>
                  <a:schemeClr val="tx1"/>
                </a:solidFill>
                <a:latin typeface="Times New Roman" panose="02020603050405020304" pitchFamily="18" charset="0"/>
                <a:cs typeface="Times New Roman" panose="02020603050405020304" pitchFamily="18" charset="0"/>
              </a:rPr>
              <a:t>когніціями</a:t>
            </a:r>
            <a:r>
              <a:rPr lang="uk-UA" dirty="0">
                <a:solidFill>
                  <a:schemeClr val="tx1"/>
                </a:solidFill>
                <a:latin typeface="Times New Roman" panose="02020603050405020304" pitchFamily="18" charset="0"/>
                <a:cs typeface="Times New Roman" panose="02020603050405020304" pitchFamily="18" charset="0"/>
              </a:rPr>
              <a:t> типу розпорядження, вимоги, обов'язкового наказу, що не має виключень, і вони носять абсолютистський характер.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Тому </a:t>
            </a:r>
            <a:r>
              <a:rPr lang="uk-UA" dirty="0">
                <a:solidFill>
                  <a:schemeClr val="tx1"/>
                </a:solidFill>
                <a:latin typeface="Times New Roman" panose="02020603050405020304" pitchFamily="18" charset="0"/>
                <a:cs typeface="Times New Roman" panose="02020603050405020304" pitchFamily="18" charset="0"/>
              </a:rPr>
              <a:t>ірраціональні настанови не відповідають реальності як по силі, так і за якістю цього розпорядження. Якщо ірраціональні настанови не можуть реалізуватися, вони призводять до тривалих, неадекватних ситуації емоцій, ускладнюють діяльність індивіда. Серцевиною ж емоційних порушень, на думку </a:t>
            </a:r>
            <a:r>
              <a:rPr lang="uk-UA" dirty="0" err="1">
                <a:solidFill>
                  <a:schemeClr val="tx1"/>
                </a:solidFill>
                <a:latin typeface="Times New Roman" panose="02020603050405020304" pitchFamily="18" charset="0"/>
                <a:cs typeface="Times New Roman" panose="02020603050405020304" pitchFamily="18" charset="0"/>
              </a:rPr>
              <a:t>Елліса</a:t>
            </a:r>
            <a:r>
              <a:rPr lang="uk-UA" dirty="0">
                <a:solidFill>
                  <a:schemeClr val="tx1"/>
                </a:solidFill>
                <a:latin typeface="Times New Roman" panose="02020603050405020304" pitchFamily="18" charset="0"/>
                <a:cs typeface="Times New Roman" panose="02020603050405020304" pitchFamily="18" charset="0"/>
              </a:rPr>
              <a:t>, є самозвинувачення.</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542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20688"/>
            <a:ext cx="8435280" cy="5904656"/>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У </a:t>
            </a:r>
            <a:r>
              <a:rPr lang="uk-UA" dirty="0">
                <a:solidFill>
                  <a:schemeClr val="tx1"/>
                </a:solidFill>
                <a:latin typeface="Times New Roman" panose="02020603050405020304" pitchFamily="18" charset="0"/>
                <a:cs typeface="Times New Roman" panose="02020603050405020304" pitchFamily="18" charset="0"/>
              </a:rPr>
              <a:t>концепції </a:t>
            </a:r>
            <a:r>
              <a:rPr lang="uk-UA" dirty="0" err="1">
                <a:solidFill>
                  <a:schemeClr val="tx1"/>
                </a:solidFill>
                <a:latin typeface="Times New Roman" panose="02020603050405020304" pitchFamily="18" charset="0"/>
                <a:cs typeface="Times New Roman" panose="02020603050405020304" pitchFamily="18" charset="0"/>
              </a:rPr>
              <a:t>Елліса</a:t>
            </a:r>
            <a:r>
              <a:rPr lang="uk-UA" dirty="0">
                <a:solidFill>
                  <a:schemeClr val="tx1"/>
                </a:solidFill>
                <a:latin typeface="Times New Roman" panose="02020603050405020304" pitchFamily="18" charset="0"/>
                <a:cs typeface="Times New Roman" panose="02020603050405020304" pitchFamily="18" charset="0"/>
              </a:rPr>
              <a:t> стверджується, що хоча бути любленим в атмосфері схвалення приємно, людина може відчувати себе достатньо вразливою і в такій атмосфері, а також, що зазвичай людина </a:t>
            </a:r>
            <a:r>
              <a:rPr lang="uk-UA" dirty="0" err="1">
                <a:solidFill>
                  <a:schemeClr val="tx1"/>
                </a:solidFill>
                <a:latin typeface="Times New Roman" panose="02020603050405020304" pitchFamily="18" charset="0"/>
                <a:cs typeface="Times New Roman" panose="02020603050405020304" pitchFamily="18" charset="0"/>
              </a:rPr>
              <a:t>відчуватє</a:t>
            </a:r>
            <a:r>
              <a:rPr lang="uk-UA" dirty="0">
                <a:solidFill>
                  <a:schemeClr val="tx1"/>
                </a:solidFill>
                <a:latin typeface="Times New Roman" panose="02020603050405020304" pitchFamily="18" charset="0"/>
                <a:cs typeface="Times New Roman" panose="02020603050405020304" pitchFamily="18" charset="0"/>
              </a:rPr>
              <a:t> себе </a:t>
            </a:r>
            <a:r>
              <a:rPr lang="uk-UA" dirty="0" err="1">
                <a:solidFill>
                  <a:schemeClr val="tx1"/>
                </a:solidFill>
                <a:latin typeface="Times New Roman" panose="02020603050405020304" pitchFamily="18" charset="0"/>
                <a:cs typeface="Times New Roman" panose="02020603050405020304" pitchFamily="18" charset="0"/>
              </a:rPr>
              <a:t>дискомфортно</a:t>
            </a:r>
            <a:r>
              <a:rPr lang="uk-UA" dirty="0">
                <a:solidFill>
                  <a:schemeClr val="tx1"/>
                </a:solidFill>
                <a:latin typeface="Times New Roman" panose="02020603050405020304" pitchFamily="18" charset="0"/>
                <a:cs typeface="Times New Roman" panose="02020603050405020304" pitchFamily="18" charset="0"/>
              </a:rPr>
              <a:t> за відсутності атмосфери любові і повного схвалення.</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А</a:t>
            </a:r>
            <a:r>
              <a:rPr lang="uk-UA" dirty="0">
                <a:solidFill>
                  <a:schemeClr val="tx1"/>
                </a:solidFill>
                <a:latin typeface="Times New Roman" panose="02020603050405020304" pitchFamily="18" charset="0"/>
                <a:cs typeface="Times New Roman" panose="02020603050405020304" pitchFamily="18" charset="0"/>
              </a:rPr>
              <a:t>. </a:t>
            </a:r>
            <a:r>
              <a:rPr lang="uk-UA" dirty="0" err="1">
                <a:solidFill>
                  <a:schemeClr val="tx1"/>
                </a:solidFill>
                <a:latin typeface="Times New Roman" panose="02020603050405020304" pitchFamily="18" charset="0"/>
                <a:cs typeface="Times New Roman" panose="02020603050405020304" pitchFamily="18" charset="0"/>
              </a:rPr>
              <a:t>Елліс</a:t>
            </a:r>
            <a:r>
              <a:rPr lang="uk-UA" dirty="0">
                <a:solidFill>
                  <a:schemeClr val="tx1"/>
                </a:solidFill>
                <a:latin typeface="Times New Roman" panose="02020603050405020304" pitchFamily="18" charset="0"/>
                <a:cs typeface="Times New Roman" panose="02020603050405020304" pitchFamily="18" charset="0"/>
              </a:rPr>
              <a:t> припускав, що позитивні емоції (такі як відчуття любові або захоплення) часто пов'язані або є результатом внутрішнього переконання, вираженого у вигляді фрази: «Це для мене добре». Негативні емоції (такі як гнів або депресія) пов'язані з переконанням, вираженим фразою: «Це для мене погано». Він вважав що емоційний відгук на ситуацію відображає «ярлик», який їй «приклеюють» (наприклад, вона небезпечна або приємна), навіть у тому випадку, коли «етикетка» не відповідає дійсності. Для досягнення щастя необхідно раціонально сформулювати цілі і вибрати адекватні засоби та переконання.</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95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92696"/>
            <a:ext cx="8640960" cy="6408712"/>
          </a:xfrm>
        </p:spPr>
        <p:txBody>
          <a:bodyPr>
            <a:normAutofit lnSpcReduction="10000"/>
          </a:bodyPr>
          <a:lstStyle/>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Можна </a:t>
            </a:r>
            <a:r>
              <a:rPr lang="uk-UA" dirty="0">
                <a:solidFill>
                  <a:schemeClr val="tx1"/>
                </a:solidFill>
                <a:latin typeface="Times New Roman" panose="02020603050405020304" pitchFamily="18" charset="0"/>
                <a:cs typeface="Times New Roman" panose="02020603050405020304" pitchFamily="18" charset="0"/>
              </a:rPr>
              <a:t>виділити наступні особливості когнітивної психокорекції:</a:t>
            </a:r>
            <a:endParaRPr lang="ru-RU" dirty="0">
              <a:solidFill>
                <a:schemeClr val="tx1"/>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uk-UA" dirty="0" smtClean="0">
                <a:solidFill>
                  <a:schemeClr val="tx1"/>
                </a:solidFill>
                <a:latin typeface="Times New Roman" panose="02020603050405020304" pitchFamily="18" charset="0"/>
                <a:cs typeface="Times New Roman" panose="02020603050405020304" pitchFamily="18" charset="0"/>
              </a:rPr>
              <a:t>Основна </a:t>
            </a:r>
            <a:r>
              <a:rPr lang="uk-UA" dirty="0">
                <a:solidFill>
                  <a:schemeClr val="tx1"/>
                </a:solidFill>
                <a:latin typeface="Times New Roman" panose="02020603050405020304" pitchFamily="18" charset="0"/>
                <a:cs typeface="Times New Roman" panose="02020603050405020304" pitchFamily="18" charset="0"/>
              </a:rPr>
              <a:t>увага надається не минулому клієнта, а його теперішньому— думкам про себе і про світ. Вважається, що знання причин порушень не завжди веде до виправлення цих порушень: наприклад, якщо людина приходить до лікаря з переломом кістки, то в завдання лікаря входить загоєння перелому, а не вивчення причин, які привели до нього.</a:t>
            </a:r>
            <a:endParaRPr lang="ru-RU" dirty="0">
              <a:solidFill>
                <a:schemeClr val="tx1"/>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uk-UA" dirty="0" smtClean="0">
                <a:solidFill>
                  <a:schemeClr val="tx1"/>
                </a:solidFill>
                <a:latin typeface="Times New Roman" panose="02020603050405020304" pitchFamily="18" charset="0"/>
                <a:cs typeface="Times New Roman" panose="02020603050405020304" pitchFamily="18" charset="0"/>
              </a:rPr>
              <a:t>В </a:t>
            </a:r>
            <a:r>
              <a:rPr lang="uk-UA" dirty="0">
                <a:solidFill>
                  <a:schemeClr val="tx1"/>
                </a:solidFill>
                <a:latin typeface="Times New Roman" panose="02020603050405020304" pitchFamily="18" charset="0"/>
                <a:cs typeface="Times New Roman" panose="02020603050405020304" pitchFamily="18" charset="0"/>
              </a:rPr>
              <a:t>основі корекції лежить навчання новим способам мислення.</a:t>
            </a:r>
            <a:endParaRPr lang="ru-RU" dirty="0">
              <a:solidFill>
                <a:schemeClr val="tx1"/>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uk-UA" dirty="0" smtClean="0">
                <a:solidFill>
                  <a:schemeClr val="tx1"/>
                </a:solidFill>
                <a:latin typeface="Times New Roman" panose="02020603050405020304" pitchFamily="18" charset="0"/>
                <a:cs typeface="Times New Roman" panose="02020603050405020304" pitchFamily="18" charset="0"/>
              </a:rPr>
              <a:t>Широке </a:t>
            </a:r>
            <a:r>
              <a:rPr lang="uk-UA" dirty="0">
                <a:solidFill>
                  <a:schemeClr val="tx1"/>
                </a:solidFill>
                <a:latin typeface="Times New Roman" panose="02020603050405020304" pitchFamily="18" charset="0"/>
                <a:cs typeface="Times New Roman" panose="02020603050405020304" pitchFamily="18" charset="0"/>
              </a:rPr>
              <a:t>застосування системи домашніх завдань, спрямованих на перенесення одержаних нових навичок у реальне повсякденне життя.</a:t>
            </a:r>
            <a:endParaRPr lang="ru-RU" dirty="0">
              <a:solidFill>
                <a:schemeClr val="tx1"/>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uk-UA" dirty="0" smtClean="0">
                <a:solidFill>
                  <a:schemeClr val="tx1"/>
                </a:solidFill>
                <a:latin typeface="Times New Roman" panose="02020603050405020304" pitchFamily="18" charset="0"/>
                <a:cs typeface="Times New Roman" panose="02020603050405020304" pitchFamily="18" charset="0"/>
              </a:rPr>
              <a:t>Основна </a:t>
            </a:r>
            <a:r>
              <a:rPr lang="uk-UA" dirty="0">
                <a:solidFill>
                  <a:schemeClr val="tx1"/>
                </a:solidFill>
                <a:latin typeface="Times New Roman" panose="02020603050405020304" pitchFamily="18" charset="0"/>
                <a:cs typeface="Times New Roman" panose="02020603050405020304" pitchFamily="18" charset="0"/>
              </a:rPr>
              <a:t>задача корекції — зміни у </a:t>
            </a:r>
            <a:r>
              <a:rPr lang="uk-UA" i="1" dirty="0">
                <a:solidFill>
                  <a:schemeClr val="tx1"/>
                </a:solidFill>
                <a:latin typeface="Times New Roman" panose="02020603050405020304" pitchFamily="18" charset="0"/>
                <a:cs typeface="Times New Roman" panose="02020603050405020304" pitchFamily="18" charset="0"/>
              </a:rPr>
              <a:t>сприйнятті</a:t>
            </a:r>
            <a:r>
              <a:rPr lang="uk-UA" dirty="0">
                <a:solidFill>
                  <a:schemeClr val="tx1"/>
                </a:solidFill>
                <a:latin typeface="Times New Roman" panose="02020603050405020304" pitchFamily="18" charset="0"/>
                <a:cs typeface="Times New Roman" panose="02020603050405020304" pitchFamily="18" charset="0"/>
              </a:rPr>
              <a:t> себе і навколишньої дійсності, при цьому визнається, що </a:t>
            </a:r>
            <a:r>
              <a:rPr lang="uk-UA" i="1" dirty="0">
                <a:solidFill>
                  <a:schemeClr val="tx1"/>
                </a:solidFill>
                <a:latin typeface="Times New Roman" panose="02020603050405020304" pitchFamily="18" charset="0"/>
                <a:cs typeface="Times New Roman" panose="02020603050405020304" pitchFamily="18" charset="0"/>
              </a:rPr>
              <a:t>знання про себе і світ впливають на поведінку, а поведінка і її наслідки впливають на уявлення про себе і світ</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26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525344"/>
          </a:xfrm>
        </p:spPr>
        <p:txBody>
          <a:bodyPr>
            <a:normAutofit lnSpcReduction="10000"/>
          </a:bodyPr>
          <a:lstStyle/>
          <a:p>
            <a:pPr marL="0" indent="0" algn="just">
              <a:buNone/>
            </a:pPr>
            <a:r>
              <a:rPr lang="uk-UA" b="1" i="1" dirty="0">
                <a:solidFill>
                  <a:schemeClr val="tx1"/>
                </a:solidFill>
                <a:latin typeface="Times New Roman" panose="02020603050405020304" pitchFamily="18" charset="0"/>
                <a:cs typeface="Times New Roman" panose="02020603050405020304" pitchFamily="18" charset="0"/>
              </a:rPr>
              <a:t>Основні етапи роботи з клієнтом</a:t>
            </a:r>
            <a:r>
              <a:rPr lang="uk-UA" b="1" i="1" dirty="0" smtClean="0">
                <a:solidFill>
                  <a:schemeClr val="tx1"/>
                </a:solidFill>
                <a:latin typeface="Times New Roman" panose="02020603050405020304" pitchFamily="18" charset="0"/>
                <a:cs typeface="Times New Roman" panose="02020603050405020304" pitchFamily="18" charset="0"/>
              </a:rPr>
              <a:t>:</a:t>
            </a:r>
          </a:p>
          <a:p>
            <a:pPr marL="457200" indent="-457200" algn="just">
              <a:buAutoNum type="arabicPeriod"/>
            </a:pPr>
            <a:r>
              <a:rPr lang="uk-UA" b="1" i="1" dirty="0" smtClean="0">
                <a:solidFill>
                  <a:srgbClr val="FFFF00"/>
                </a:solidFill>
                <a:latin typeface="Times New Roman" panose="02020603050405020304" pitchFamily="18" charset="0"/>
                <a:cs typeface="Times New Roman" panose="02020603050405020304" pitchFamily="18" charset="0"/>
              </a:rPr>
              <a:t>Діагностичний етап</a:t>
            </a:r>
            <a:r>
              <a:rPr lang="uk-UA"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Знайомство </a:t>
            </a:r>
            <a:r>
              <a:rPr lang="uk-UA" dirty="0">
                <a:solidFill>
                  <a:schemeClr val="tx1"/>
                </a:solidFill>
                <a:latin typeface="Times New Roman" panose="02020603050405020304" pitchFamily="18" charset="0"/>
                <a:cs typeface="Times New Roman" panose="02020603050405020304" pitchFamily="18" charset="0"/>
              </a:rPr>
              <a:t>з проблемами клієнта, глибоке вивчення його біографії, спільне з клієнтом формулювання його проблем.</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Завершується </a:t>
            </a:r>
            <a:r>
              <a:rPr lang="uk-UA" dirty="0">
                <a:solidFill>
                  <a:schemeClr val="tx1"/>
                </a:solidFill>
                <a:latin typeface="Times New Roman" panose="02020603050405020304" pitchFamily="18" charset="0"/>
                <a:cs typeface="Times New Roman" panose="02020603050405020304" pitchFamily="18" charset="0"/>
              </a:rPr>
              <a:t>етап передачею клієнту листа, в якому описуються епізоди його біографії, які, на думку психолога, мають відношення до справжньої проблеми, розкривається психологічне значення цих епізодів, підсумовуються уявлення психолога про причини проблеми, розкривається зв’язок ситуації, в якій виникає симптоматика, з «невротичними способами поведінки», що є у клієнта, і сильними емоційними переживаннями.</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Цей </a:t>
            </a:r>
            <a:r>
              <a:rPr lang="uk-UA" dirty="0">
                <a:solidFill>
                  <a:schemeClr val="tx1"/>
                </a:solidFill>
                <a:latin typeface="Times New Roman" panose="02020603050405020304" pitchFamily="18" charset="0"/>
                <a:cs typeface="Times New Roman" panose="02020603050405020304" pitchFamily="18" charset="0"/>
              </a:rPr>
              <a:t>лист клієнт читає спочатку самостійно, а потім у присутності психолога. Після прочитання </a:t>
            </a:r>
            <a:r>
              <a:rPr lang="uk-UA" dirty="0" err="1">
                <a:solidFill>
                  <a:schemeClr val="tx1"/>
                </a:solidFill>
                <a:latin typeface="Times New Roman" panose="02020603050405020304" pitchFamily="18" charset="0"/>
                <a:cs typeface="Times New Roman" panose="02020603050405020304" pitchFamily="18" charset="0"/>
              </a:rPr>
              <a:t>уточнюються</a:t>
            </a:r>
            <a:r>
              <a:rPr lang="uk-UA" dirty="0">
                <a:solidFill>
                  <a:schemeClr val="tx1"/>
                </a:solidFill>
                <a:latin typeface="Times New Roman" panose="02020603050405020304" pitchFamily="18" charset="0"/>
                <a:cs typeface="Times New Roman" panose="02020603050405020304" pitchFamily="18" charset="0"/>
              </a:rPr>
              <a:t> формулювання і причини проблеми, обговорюються з клієнтом і приймаються цілі і план корекції.</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Етап </a:t>
            </a:r>
            <a:r>
              <a:rPr lang="uk-UA" dirty="0">
                <a:solidFill>
                  <a:schemeClr val="tx1"/>
                </a:solidFill>
                <a:latin typeface="Times New Roman" panose="02020603050405020304" pitchFamily="18" charset="0"/>
                <a:cs typeface="Times New Roman" panose="02020603050405020304" pitchFamily="18" charset="0"/>
              </a:rPr>
              <a:t>складає </a:t>
            </a:r>
            <a:r>
              <a:rPr lang="uk-UA" dirty="0" smtClean="0">
                <a:solidFill>
                  <a:schemeClr val="tx1"/>
                </a:solidFill>
                <a:latin typeface="Times New Roman" panose="02020603050405020304" pitchFamily="18" charset="0"/>
                <a:cs typeface="Times New Roman" panose="02020603050405020304" pitchFamily="18" charset="0"/>
              </a:rPr>
              <a:t>3-5 </a:t>
            </a:r>
            <a:r>
              <a:rPr lang="uk-UA" dirty="0">
                <a:solidFill>
                  <a:schemeClr val="tx1"/>
                </a:solidFill>
                <a:latin typeface="Times New Roman" panose="02020603050405020304" pitchFamily="18" charset="0"/>
                <a:cs typeface="Times New Roman" panose="02020603050405020304" pitchFamily="18" charset="0"/>
              </a:rPr>
              <a:t>зустрічей.</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58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052736"/>
            <a:ext cx="8229600" cy="4896544"/>
          </a:xfrm>
        </p:spPr>
        <p:txBody>
          <a:bodyPr>
            <a:normAutofit lnSpcReduction="10000"/>
          </a:bodyPr>
          <a:lstStyle/>
          <a:p>
            <a:pPr marL="0" indent="0" algn="just">
              <a:buNone/>
            </a:pPr>
            <a:r>
              <a:rPr lang="uk-UA" b="1" i="1" dirty="0">
                <a:solidFill>
                  <a:schemeClr val="tx1"/>
                </a:solidFill>
                <a:latin typeface="Times New Roman" panose="02020603050405020304" pitchFamily="18" charset="0"/>
                <a:cs typeface="Times New Roman" panose="02020603050405020304" pitchFamily="18" charset="0"/>
              </a:rPr>
              <a:t>2. </a:t>
            </a:r>
            <a:r>
              <a:rPr lang="uk-UA" b="1" i="1" dirty="0">
                <a:solidFill>
                  <a:srgbClr val="FFFF00"/>
                </a:solidFill>
                <a:latin typeface="Times New Roman" panose="02020603050405020304" pitchFamily="18" charset="0"/>
                <a:cs typeface="Times New Roman" panose="02020603050405020304" pitchFamily="18" charset="0"/>
              </a:rPr>
              <a:t>Активний </a:t>
            </a:r>
            <a:r>
              <a:rPr lang="uk-UA" b="1" i="1" dirty="0" smtClean="0">
                <a:solidFill>
                  <a:srgbClr val="FFFF00"/>
                </a:solidFill>
                <a:latin typeface="Times New Roman" panose="02020603050405020304" pitchFamily="18" charset="0"/>
                <a:cs typeface="Times New Roman" panose="02020603050405020304" pitchFamily="18" charset="0"/>
              </a:rPr>
              <a:t>етап</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Задача </a:t>
            </a:r>
            <a:r>
              <a:rPr lang="uk-UA" dirty="0">
                <a:solidFill>
                  <a:schemeClr val="tx1"/>
                </a:solidFill>
                <a:latin typeface="Times New Roman" panose="02020603050405020304" pitchFamily="18" charset="0"/>
                <a:cs typeface="Times New Roman" panose="02020603050405020304" pitchFamily="18" charset="0"/>
              </a:rPr>
              <a:t>даного етапу </a:t>
            </a:r>
            <a:r>
              <a:rPr lang="uk-UA" dirty="0" smtClean="0">
                <a:solidFill>
                  <a:schemeClr val="tx1"/>
                </a:solidFill>
                <a:latin typeface="Times New Roman" panose="02020603050405020304" pitchFamily="18" charset="0"/>
                <a:cs typeface="Times New Roman" panose="02020603050405020304" pitchFamily="18" charset="0"/>
              </a:rPr>
              <a:t>– навчити </a:t>
            </a:r>
            <a:r>
              <a:rPr lang="uk-UA" dirty="0">
                <a:solidFill>
                  <a:schemeClr val="tx1"/>
                </a:solidFill>
                <a:latin typeface="Times New Roman" panose="02020603050405020304" pitchFamily="18" charset="0"/>
                <a:cs typeface="Times New Roman" panose="02020603050405020304" pitchFamily="18" charset="0"/>
              </a:rPr>
              <a:t>клієнта бачити </a:t>
            </a:r>
            <a:r>
              <a:rPr lang="uk-UA" dirty="0" err="1">
                <a:solidFill>
                  <a:schemeClr val="tx1"/>
                </a:solidFill>
                <a:latin typeface="Times New Roman" panose="02020603050405020304" pitchFamily="18" charset="0"/>
                <a:cs typeface="Times New Roman" panose="02020603050405020304" pitchFamily="18" charset="0"/>
              </a:rPr>
              <a:t>дезадаптивні</a:t>
            </a:r>
            <a:r>
              <a:rPr lang="uk-UA" dirty="0">
                <a:solidFill>
                  <a:schemeClr val="tx1"/>
                </a:solidFill>
                <a:latin typeface="Times New Roman" panose="02020603050405020304" pitchFamily="18" charset="0"/>
                <a:cs typeface="Times New Roman" panose="02020603050405020304" pitchFamily="18" charset="0"/>
              </a:rPr>
              <a:t> форми власної поведінки. Спостерігаючи за собою (використовуючи для цього різні прийоми </a:t>
            </a:r>
            <a:r>
              <a:rPr lang="uk-UA" dirty="0" smtClean="0">
                <a:solidFill>
                  <a:schemeClr val="tx1"/>
                </a:solidFill>
                <a:latin typeface="Times New Roman" panose="02020603050405020304" pitchFamily="18" charset="0"/>
                <a:cs typeface="Times New Roman" panose="02020603050405020304" pitchFamily="18" charset="0"/>
              </a:rPr>
              <a:t>– ведення </a:t>
            </a:r>
            <a:r>
              <a:rPr lang="uk-UA" dirty="0">
                <a:solidFill>
                  <a:schemeClr val="tx1"/>
                </a:solidFill>
                <a:latin typeface="Times New Roman" panose="02020603050405020304" pitchFamily="18" charset="0"/>
                <a:cs typeface="Times New Roman" panose="02020603050405020304" pitchFamily="18" charset="0"/>
              </a:rPr>
              <a:t>домашнього щоденника, заповнення когнітивних карт тощо) і обговорюючи з психологом результати спостережень, клієнт починає розуміти, які процеси керують його життям. </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Цей </a:t>
            </a:r>
            <a:r>
              <a:rPr lang="uk-UA" dirty="0">
                <a:solidFill>
                  <a:schemeClr val="tx1"/>
                </a:solidFill>
                <a:latin typeface="Times New Roman" panose="02020603050405020304" pitchFamily="18" charset="0"/>
                <a:cs typeface="Times New Roman" panose="02020603050405020304" pitchFamily="18" charset="0"/>
              </a:rPr>
              <a:t>етап складається з </a:t>
            </a:r>
            <a:r>
              <a:rPr lang="uk-UA" dirty="0" smtClean="0">
                <a:solidFill>
                  <a:schemeClr val="tx1"/>
                </a:solidFill>
                <a:latin typeface="Times New Roman" panose="02020603050405020304" pitchFamily="18" charset="0"/>
                <a:cs typeface="Times New Roman" panose="02020603050405020304" pitchFamily="18" charset="0"/>
              </a:rPr>
              <a:t>9-12 </a:t>
            </a:r>
            <a:r>
              <a:rPr lang="uk-UA" dirty="0">
                <a:solidFill>
                  <a:schemeClr val="tx1"/>
                </a:solidFill>
                <a:latin typeface="Times New Roman" panose="02020603050405020304" pitchFamily="18" charset="0"/>
                <a:cs typeface="Times New Roman" panose="02020603050405020304" pitchFamily="18" charset="0"/>
              </a:rPr>
              <a:t>зустрічей</a:t>
            </a:r>
            <a:r>
              <a:rPr lang="uk-UA"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b="1" i="1" dirty="0">
                <a:solidFill>
                  <a:schemeClr val="tx1"/>
                </a:solidFill>
                <a:latin typeface="Times New Roman" panose="02020603050405020304" pitchFamily="18" charset="0"/>
                <a:cs typeface="Times New Roman" panose="02020603050405020304" pitchFamily="18" charset="0"/>
              </a:rPr>
              <a:t>3. </a:t>
            </a:r>
            <a:r>
              <a:rPr lang="uk-UA" b="1" i="1" dirty="0" smtClean="0">
                <a:solidFill>
                  <a:srgbClr val="FFFF00"/>
                </a:solidFill>
                <a:latin typeface="Times New Roman" panose="02020603050405020304" pitchFamily="18" charset="0"/>
                <a:cs typeface="Times New Roman" panose="02020603050405020304" pitchFamily="18" charset="0"/>
              </a:rPr>
              <a:t>Перерва</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Протягом 2-3 </a:t>
            </a:r>
            <a:r>
              <a:rPr lang="uk-UA" dirty="0">
                <a:solidFill>
                  <a:schemeClr val="tx1"/>
                </a:solidFill>
                <a:latin typeface="Times New Roman" panose="02020603050405020304" pitchFamily="18" charset="0"/>
                <a:cs typeface="Times New Roman" panose="02020603050405020304" pitchFamily="18" charset="0"/>
              </a:rPr>
              <a:t>міс. клієнт самостійно (не зустрічаючись з психологом) використовує освоєні форми поведінки в повсякденному житті.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606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lstStyle/>
          <a:p>
            <a:pPr marL="0" indent="0" algn="just">
              <a:buNone/>
            </a:pPr>
            <a:r>
              <a:rPr lang="uk-UA" b="1" i="1" dirty="0">
                <a:solidFill>
                  <a:schemeClr val="tx1"/>
                </a:solidFill>
                <a:latin typeface="Times New Roman" panose="02020603050405020304" pitchFamily="18" charset="0"/>
                <a:cs typeface="Times New Roman" panose="02020603050405020304" pitchFamily="18" charset="0"/>
              </a:rPr>
              <a:t>4. </a:t>
            </a:r>
            <a:r>
              <a:rPr lang="uk-UA" b="1" i="1" dirty="0">
                <a:solidFill>
                  <a:srgbClr val="FFFF00"/>
                </a:solidFill>
                <a:latin typeface="Times New Roman" panose="02020603050405020304" pitchFamily="18" charset="0"/>
                <a:cs typeface="Times New Roman" panose="02020603050405020304" pitchFamily="18" charset="0"/>
              </a:rPr>
              <a:t>Завершальний </a:t>
            </a:r>
            <a:r>
              <a:rPr lang="uk-UA" b="1" i="1" dirty="0" smtClean="0">
                <a:solidFill>
                  <a:srgbClr val="FFFF00"/>
                </a:solidFill>
                <a:latin typeface="Times New Roman" panose="02020603050405020304" pitchFamily="18" charset="0"/>
                <a:cs typeface="Times New Roman" panose="02020603050405020304" pitchFamily="18" charset="0"/>
              </a:rPr>
              <a:t>етап</a:t>
            </a:r>
            <a:endParaRPr lang="uk-UA"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Клієнт </a:t>
            </a:r>
            <a:r>
              <a:rPr lang="uk-UA" dirty="0">
                <a:solidFill>
                  <a:schemeClr val="tx1"/>
                </a:solidFill>
                <a:latin typeface="Times New Roman" panose="02020603050405020304" pitchFamily="18" charset="0"/>
                <a:cs typeface="Times New Roman" panose="02020603050405020304" pitchFamily="18" charset="0"/>
              </a:rPr>
              <a:t>і психолог обговорюють прогрес в ситуації клієнта, нові форми поведінки, проблемну поведінку клієнта з метою доопрацювання найскладніших його елементів.</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Цей </a:t>
            </a:r>
            <a:r>
              <a:rPr lang="uk-UA" dirty="0">
                <a:solidFill>
                  <a:schemeClr val="tx1"/>
                </a:solidFill>
                <a:latin typeface="Times New Roman" panose="02020603050405020304" pitchFamily="18" charset="0"/>
                <a:cs typeface="Times New Roman" panose="02020603050405020304" pitchFamily="18" charset="0"/>
              </a:rPr>
              <a:t>етап складає </a:t>
            </a:r>
            <a:r>
              <a:rPr lang="uk-UA" dirty="0" smtClean="0">
                <a:solidFill>
                  <a:schemeClr val="tx1"/>
                </a:solidFill>
                <a:latin typeface="Times New Roman" panose="02020603050405020304" pitchFamily="18" charset="0"/>
                <a:cs typeface="Times New Roman" panose="02020603050405020304" pitchFamily="18" charset="0"/>
              </a:rPr>
              <a:t>3-4 </a:t>
            </a:r>
            <a:r>
              <a:rPr lang="uk-UA" dirty="0">
                <a:solidFill>
                  <a:schemeClr val="tx1"/>
                </a:solidFill>
                <a:latin typeface="Times New Roman" panose="02020603050405020304" pitchFamily="18" charset="0"/>
                <a:cs typeface="Times New Roman" panose="02020603050405020304" pitchFamily="18" charset="0"/>
              </a:rPr>
              <a:t>зустрічі.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dirty="0" smtClean="0">
                <a:solidFill>
                  <a:schemeClr val="tx1"/>
                </a:solidFill>
                <a:latin typeface="Times New Roman" panose="02020603050405020304" pitchFamily="18" charset="0"/>
                <a:cs typeface="Times New Roman" panose="02020603050405020304" pitchFamily="18" charset="0"/>
              </a:rPr>
              <a:t>     У </a:t>
            </a:r>
            <a:r>
              <a:rPr lang="uk-UA" dirty="0">
                <a:solidFill>
                  <a:schemeClr val="tx1"/>
                </a:solidFill>
                <a:latin typeface="Times New Roman" panose="02020603050405020304" pitchFamily="18" charset="0"/>
                <a:cs typeface="Times New Roman" panose="02020603050405020304" pitchFamily="18" charset="0"/>
              </a:rPr>
              <a:t>ситуації клієнтів з яскраво вираженими психологічними проблемами коректувальна робота ведеться без перерви для підтримки високого рівня мотивації і для надання емоційної допомоги і підтримки клієнту.</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78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dirty="0">
                <a:solidFill>
                  <a:schemeClr val="tx1"/>
                </a:solidFill>
                <a:latin typeface="Times New Roman" panose="02020603050405020304" pitchFamily="18" charset="0"/>
                <a:cs typeface="Times New Roman" panose="02020603050405020304" pitchFamily="18" charset="0"/>
              </a:rPr>
              <a:t>Цілями когнітивної психокорекції є:</a:t>
            </a:r>
            <a:endParaRPr lang="ru-RU" dirty="0">
              <a:solidFill>
                <a:schemeClr val="tx1"/>
              </a:solidFill>
              <a:latin typeface="Times New Roman" panose="02020603050405020304" pitchFamily="18" charset="0"/>
              <a:cs typeface="Times New Roman" panose="02020603050405020304" pitchFamily="18" charset="0"/>
            </a:endParaRPr>
          </a:p>
          <a:p>
            <a:pPr algn="just">
              <a:buClr>
                <a:schemeClr val="tx1"/>
              </a:buCl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виправлення </a:t>
            </a:r>
            <a:r>
              <a:rPr lang="uk-UA" dirty="0">
                <a:solidFill>
                  <a:schemeClr val="tx1"/>
                </a:solidFill>
                <a:latin typeface="Times New Roman" panose="02020603050405020304" pitchFamily="18" charset="0"/>
                <a:cs typeface="Times New Roman" panose="02020603050405020304" pitchFamily="18" charset="0"/>
              </a:rPr>
              <a:t>помилкової схеми переробки інформації;</a:t>
            </a:r>
            <a:endParaRPr lang="ru-RU" dirty="0">
              <a:solidFill>
                <a:schemeClr val="tx1"/>
              </a:solidFill>
              <a:latin typeface="Times New Roman" panose="02020603050405020304" pitchFamily="18" charset="0"/>
              <a:cs typeface="Times New Roman" panose="02020603050405020304" pitchFamily="18" charset="0"/>
            </a:endParaRPr>
          </a:p>
          <a:p>
            <a:pPr algn="just">
              <a:buClr>
                <a:schemeClr val="tx1"/>
              </a:buClr>
              <a:buFont typeface="Wingdings" panose="05000000000000000000" pitchFamily="2" charset="2"/>
              <a:buChar char="v"/>
            </a:pPr>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допомога </a:t>
            </a:r>
            <a:r>
              <a:rPr lang="uk-UA" dirty="0">
                <a:solidFill>
                  <a:schemeClr val="tx1"/>
                </a:solidFill>
                <a:latin typeface="Times New Roman" panose="02020603050405020304" pitchFamily="18" charset="0"/>
                <a:cs typeface="Times New Roman" panose="02020603050405020304" pitchFamily="18" charset="0"/>
              </a:rPr>
              <a:t>клієнтам в зміні переконань, які підтримують </a:t>
            </a:r>
            <a:r>
              <a:rPr lang="uk-UA" dirty="0" err="1">
                <a:solidFill>
                  <a:schemeClr val="tx1"/>
                </a:solidFill>
                <a:latin typeface="Times New Roman" panose="02020603050405020304" pitchFamily="18" charset="0"/>
                <a:cs typeface="Times New Roman" panose="02020603050405020304" pitchFamily="18" charset="0"/>
              </a:rPr>
              <a:t>дезадаптивну</a:t>
            </a:r>
            <a:r>
              <a:rPr lang="uk-UA" dirty="0">
                <a:solidFill>
                  <a:schemeClr val="tx1"/>
                </a:solidFill>
                <a:latin typeface="Times New Roman" panose="02020603050405020304" pitchFamily="18" charset="0"/>
                <a:cs typeface="Times New Roman" panose="02020603050405020304" pitchFamily="18" charset="0"/>
              </a:rPr>
              <a:t> поведінку і </a:t>
            </a:r>
            <a:r>
              <a:rPr lang="uk-UA" dirty="0" err="1">
                <a:solidFill>
                  <a:schemeClr val="tx1"/>
                </a:solidFill>
                <a:latin typeface="Times New Roman" panose="02020603050405020304" pitchFamily="18" charset="0"/>
                <a:cs typeface="Times New Roman" panose="02020603050405020304" pitchFamily="18" charset="0"/>
              </a:rPr>
              <a:t>дезадаптивні</a:t>
            </a:r>
            <a:r>
              <a:rPr lang="uk-UA" dirty="0">
                <a:solidFill>
                  <a:schemeClr val="tx1"/>
                </a:solidFill>
                <a:latin typeface="Times New Roman" panose="02020603050405020304" pitchFamily="18" charset="0"/>
                <a:cs typeface="Times New Roman" panose="02020603050405020304" pitchFamily="18" charset="0"/>
              </a:rPr>
              <a:t> емоції.</a:t>
            </a:r>
            <a:endParaRPr lang="ru-RU" dirty="0">
              <a:solidFill>
                <a:schemeClr val="tx1"/>
              </a:solidFill>
              <a:latin typeface="Times New Roman" panose="02020603050405020304" pitchFamily="18" charset="0"/>
              <a:cs typeface="Times New Roman" panose="02020603050405020304" pitchFamily="18" charset="0"/>
            </a:endParaRPr>
          </a:p>
          <a:p>
            <a:pPr algn="just">
              <a:buClr>
                <a:schemeClr val="tx1"/>
              </a:buClr>
              <a:buFont typeface="Wingdings" panose="05000000000000000000" pitchFamily="2" charset="2"/>
              <a:buChar char="v"/>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23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uk-UA" b="1" dirty="0" smtClean="0">
                <a:solidFill>
                  <a:schemeClr val="tx1"/>
                </a:solidFill>
                <a:latin typeface="Times New Roman" panose="02020603050405020304" pitchFamily="18" charset="0"/>
                <a:cs typeface="Times New Roman" panose="02020603050405020304" pitchFamily="18" charset="0"/>
              </a:rPr>
              <a:t>     Позиція психолога у когнітивній психокорекції</a:t>
            </a:r>
            <a:r>
              <a:rPr lang="uk-UA"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uk-UA" i="1" dirty="0">
                <a:solidFill>
                  <a:schemeClr val="tx1"/>
                </a:solidFill>
                <a:latin typeface="Times New Roman" panose="02020603050405020304" pitchFamily="18" charset="0"/>
                <a:cs typeface="Times New Roman" panose="02020603050405020304" pitchFamily="18" charset="0"/>
              </a:rPr>
              <a:t> </a:t>
            </a:r>
            <a:r>
              <a:rPr lang="uk-UA" i="1" dirty="0" smtClean="0">
                <a:solidFill>
                  <a:schemeClr val="tx1"/>
                </a:solidFill>
                <a:latin typeface="Times New Roman" panose="02020603050405020304" pitchFamily="18" charset="0"/>
                <a:cs typeface="Times New Roman" panose="02020603050405020304" pitchFamily="18" charset="0"/>
              </a:rPr>
              <a:t>    Позиція </a:t>
            </a:r>
            <a:r>
              <a:rPr lang="uk-UA" i="1" dirty="0">
                <a:solidFill>
                  <a:schemeClr val="tx1"/>
                </a:solidFill>
                <a:latin typeface="Times New Roman" panose="02020603050405020304" pitchFamily="18" charset="0"/>
                <a:cs typeface="Times New Roman" panose="02020603050405020304" pitchFamily="18" charset="0"/>
              </a:rPr>
              <a:t>психолога достатньо директивна</a:t>
            </a:r>
            <a:r>
              <a:rPr lang="uk-UA" dirty="0">
                <a:solidFill>
                  <a:schemeClr val="tx1"/>
                </a:solidFill>
                <a:latin typeface="Times New Roman" panose="02020603050405020304" pitchFamily="18" charset="0"/>
                <a:cs typeface="Times New Roman" panose="02020603050405020304" pitchFamily="18" charset="0"/>
              </a:rPr>
              <a:t>, він— вчитель, наставник. Він краще знає про клієнта ніж сам клієнт, його потрібно слухатися і без заперечень виконувати те, </a:t>
            </a:r>
            <a:r>
              <a:rPr lang="uk-UA" dirty="0" smtClean="0">
                <a:solidFill>
                  <a:schemeClr val="tx1"/>
                </a:solidFill>
                <a:latin typeface="Times New Roman" panose="02020603050405020304" pitchFamily="18" charset="0"/>
                <a:cs typeface="Times New Roman" panose="02020603050405020304" pitchFamily="18" charset="0"/>
              </a:rPr>
              <a:t>що він вважає </a:t>
            </a:r>
            <a:r>
              <a:rPr lang="uk-UA" dirty="0">
                <a:solidFill>
                  <a:schemeClr val="tx1"/>
                </a:solidFill>
                <a:latin typeface="Times New Roman" panose="02020603050405020304" pitchFamily="18" charset="0"/>
                <a:cs typeface="Times New Roman" panose="02020603050405020304" pitchFamily="18" charset="0"/>
              </a:rPr>
              <a:t>за потрібне. Лише після досвіду виконання домашнього завдання, клієнт може висловити свою думку з приводу його корисності та прийти до певних висновків про себе та </a:t>
            </a:r>
            <a:r>
              <a:rPr lang="uk-UA" dirty="0" smtClean="0">
                <a:solidFill>
                  <a:schemeClr val="tx1"/>
                </a:solidFill>
                <a:latin typeface="Times New Roman" panose="02020603050405020304" pitchFamily="18" charset="0"/>
                <a:cs typeface="Times New Roman" panose="02020603050405020304" pitchFamily="18" charset="0"/>
              </a:rPr>
              <a:t>зробити вибір </a:t>
            </a:r>
            <a:r>
              <a:rPr lang="uk-UA" dirty="0">
                <a:solidFill>
                  <a:schemeClr val="tx1"/>
                </a:solidFill>
                <a:latin typeface="Times New Roman" panose="02020603050405020304" pitchFamily="18" charset="0"/>
                <a:cs typeface="Times New Roman" panose="02020603050405020304" pitchFamily="18" charset="0"/>
              </a:rPr>
              <a:t>чи далі так жити, чи щось змінювати у своїх </a:t>
            </a:r>
            <a:r>
              <a:rPr lang="uk-UA" dirty="0" smtClean="0">
                <a:solidFill>
                  <a:schemeClr val="tx1"/>
                </a:solidFill>
                <a:latin typeface="Times New Roman" panose="02020603050405020304" pitchFamily="18" charset="0"/>
                <a:cs typeface="Times New Roman" panose="02020603050405020304" pitchFamily="18" charset="0"/>
              </a:rPr>
              <a:t>переконаннях</a:t>
            </a:r>
            <a:r>
              <a:rPr lang="uk-UA"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106417"/>
      </p:ext>
    </p:extLst>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1974</TotalTime>
  <Words>2287</Words>
  <Application>Microsoft Office PowerPoint</Application>
  <PresentationFormat>Экран (4:3)</PresentationFormat>
  <Paragraphs>89</Paragraphs>
  <Slides>33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Arial</vt:lpstr>
      <vt:lpstr>Calibri</vt:lpstr>
      <vt:lpstr>Times New Roman</vt:lpstr>
      <vt:lpstr>Tw Cen MT</vt:lpstr>
      <vt:lpstr>Wingdings</vt:lpstr>
      <vt:lpstr>Паркет</vt:lpstr>
      <vt:lpstr>Презентация PowerPoint</vt:lpstr>
      <vt:lpstr>Особливості когнітивної психокорекції, напрямки, мета, етапи.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Загальновизнані техніки когнітивної психокорекції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Напрямки когнітивного підходу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Раціонально-емотивна терапія А.Елліса.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cp:lastModifiedBy>
  <cp:revision>237</cp:revision>
  <dcterms:created xsi:type="dcterms:W3CDTF">2023-09-11T21:20:14Z</dcterms:created>
  <dcterms:modified xsi:type="dcterms:W3CDTF">2023-10-11T10:02:25Z</dcterms:modified>
</cp:coreProperties>
</file>