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53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BE65F2-89FC-4F77-B21E-94D71E1904D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330FC23-E3CC-4053-AAFD-042B01EABB00}">
      <dgm:prSet phldrT="[Текст]"/>
      <dgm:spPr/>
      <dgm:t>
        <a:bodyPr/>
        <a:lstStyle/>
        <a:p>
          <a:r>
            <a:rPr lang="uk-UA" dirty="0" smtClean="0"/>
            <a:t>марксистська політична економія </a:t>
          </a:r>
          <a:endParaRPr lang="ru-RU" dirty="0"/>
        </a:p>
      </dgm:t>
    </dgm:pt>
    <dgm:pt modelId="{E527C468-8D93-4991-BE37-9CDC81C21BE6}" type="parTrans" cxnId="{DC4576E0-7583-4392-A0D9-A31C31E331B8}">
      <dgm:prSet/>
      <dgm:spPr/>
      <dgm:t>
        <a:bodyPr/>
        <a:lstStyle/>
        <a:p>
          <a:endParaRPr lang="ru-RU"/>
        </a:p>
      </dgm:t>
    </dgm:pt>
    <dgm:pt modelId="{5F2EE693-2079-4F74-9B19-FF2806A7A1CA}" type="sibTrans" cxnId="{DC4576E0-7583-4392-A0D9-A31C31E331B8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B2FFC355-8825-4554-8668-4F727A9A3813}">
      <dgm:prSet phldrT="[Текст]" custT="1"/>
      <dgm:spPr/>
      <dgm:t>
        <a:bodyPr/>
        <a:lstStyle/>
        <a:p>
          <a:r>
            <a:rPr lang="uk-UA" sz="1800" i="1" dirty="0" smtClean="0"/>
            <a:t>сукупність певних економічних відно­син, характерних для системи найманої праці</a:t>
          </a:r>
          <a:endParaRPr lang="ru-RU" sz="1800" dirty="0"/>
        </a:p>
      </dgm:t>
    </dgm:pt>
    <dgm:pt modelId="{911C63A6-B2CB-4E0F-968B-5E96F6AC46FE}" type="parTrans" cxnId="{9E913C6D-BC69-47D3-8A49-1898FEE01B84}">
      <dgm:prSet/>
      <dgm:spPr/>
      <dgm:t>
        <a:bodyPr/>
        <a:lstStyle/>
        <a:p>
          <a:endParaRPr lang="ru-RU"/>
        </a:p>
      </dgm:t>
    </dgm:pt>
    <dgm:pt modelId="{76332236-1C44-41ED-928A-973A8D997552}" type="sibTrans" cxnId="{9E913C6D-BC69-47D3-8A49-1898FEE01B84}">
      <dgm:prSet/>
      <dgm:spPr/>
      <dgm:t>
        <a:bodyPr/>
        <a:lstStyle/>
        <a:p>
          <a:endParaRPr lang="ru-RU"/>
        </a:p>
      </dgm:t>
    </dgm:pt>
    <dgm:pt modelId="{6FD4AD0A-BA35-4A57-8799-EDD7C5E3DBF0}" type="pres">
      <dgm:prSet presAssocID="{27BE65F2-89FC-4F77-B21E-94D71E1904DE}" presName="Name0" presStyleCnt="0">
        <dgm:presLayoutVars>
          <dgm:dir/>
          <dgm:resizeHandles val="exact"/>
        </dgm:presLayoutVars>
      </dgm:prSet>
      <dgm:spPr/>
    </dgm:pt>
    <dgm:pt modelId="{C82529B9-BA3B-4083-B4B5-A6F0975B5468}" type="pres">
      <dgm:prSet presAssocID="{C330FC23-E3CC-4053-AAFD-042B01EABB00}" presName="node" presStyleLbl="node1" presStyleIdx="0" presStyleCnt="2" custLinFactY="-22641" custLinFactNeighborX="-2827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CFFF8-BA8D-4C2D-8FCE-A703DC61AE34}" type="pres">
      <dgm:prSet presAssocID="{5F2EE693-2079-4F74-9B19-FF2806A7A1CA}" presName="sibTrans" presStyleLbl="sibTrans2D1" presStyleIdx="0" presStyleCnt="1" custScaleX="93963" custScaleY="135097"/>
      <dgm:spPr/>
    </dgm:pt>
    <dgm:pt modelId="{5BF5EB13-9BAC-4BF2-B72D-4864D6FBDA41}" type="pres">
      <dgm:prSet presAssocID="{5F2EE693-2079-4F74-9B19-FF2806A7A1CA}" presName="connectorText" presStyleLbl="sibTrans2D1" presStyleIdx="0" presStyleCnt="1"/>
      <dgm:spPr/>
    </dgm:pt>
    <dgm:pt modelId="{676DE182-205C-401F-B2DD-8B0367BE35A3}" type="pres">
      <dgm:prSet presAssocID="{B2FFC355-8825-4554-8668-4F727A9A3813}" presName="node" presStyleLbl="node1" presStyleIdx="1" presStyleCnt="2" custScaleX="118815" custLinFactX="-100000" custLinFactNeighborX="-142543" custLinFactNeighborY="35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4114DC-3672-42A2-B565-1B6B504AE069}" type="presOf" srcId="{5F2EE693-2079-4F74-9B19-FF2806A7A1CA}" destId="{5BF5EB13-9BAC-4BF2-B72D-4864D6FBDA41}" srcOrd="1" destOrd="0" presId="urn:microsoft.com/office/officeart/2005/8/layout/process1"/>
    <dgm:cxn modelId="{DBFD847B-206C-4F91-BEB9-366AAAF8FE0D}" type="presOf" srcId="{27BE65F2-89FC-4F77-B21E-94D71E1904DE}" destId="{6FD4AD0A-BA35-4A57-8799-EDD7C5E3DBF0}" srcOrd="0" destOrd="0" presId="urn:microsoft.com/office/officeart/2005/8/layout/process1"/>
    <dgm:cxn modelId="{68679828-C231-4334-B0ED-70B8FFDC1694}" type="presOf" srcId="{5F2EE693-2079-4F74-9B19-FF2806A7A1CA}" destId="{49BCFFF8-BA8D-4C2D-8FCE-A703DC61AE34}" srcOrd="0" destOrd="0" presId="urn:microsoft.com/office/officeart/2005/8/layout/process1"/>
    <dgm:cxn modelId="{9E913C6D-BC69-47D3-8A49-1898FEE01B84}" srcId="{27BE65F2-89FC-4F77-B21E-94D71E1904DE}" destId="{B2FFC355-8825-4554-8668-4F727A9A3813}" srcOrd="1" destOrd="0" parTransId="{911C63A6-B2CB-4E0F-968B-5E96F6AC46FE}" sibTransId="{76332236-1C44-41ED-928A-973A8D997552}"/>
    <dgm:cxn modelId="{DC4576E0-7583-4392-A0D9-A31C31E331B8}" srcId="{27BE65F2-89FC-4F77-B21E-94D71E1904DE}" destId="{C330FC23-E3CC-4053-AAFD-042B01EABB00}" srcOrd="0" destOrd="0" parTransId="{E527C468-8D93-4991-BE37-9CDC81C21BE6}" sibTransId="{5F2EE693-2079-4F74-9B19-FF2806A7A1CA}"/>
    <dgm:cxn modelId="{EADF834B-249A-405E-8487-AED51A71C6DD}" type="presOf" srcId="{C330FC23-E3CC-4053-AAFD-042B01EABB00}" destId="{C82529B9-BA3B-4083-B4B5-A6F0975B5468}" srcOrd="0" destOrd="0" presId="urn:microsoft.com/office/officeart/2005/8/layout/process1"/>
    <dgm:cxn modelId="{EBD79E84-22D9-4DCB-9EBF-2F9B694B7E40}" type="presOf" srcId="{B2FFC355-8825-4554-8668-4F727A9A3813}" destId="{676DE182-205C-401F-B2DD-8B0367BE35A3}" srcOrd="0" destOrd="0" presId="urn:microsoft.com/office/officeart/2005/8/layout/process1"/>
    <dgm:cxn modelId="{D76BA3AE-A7B2-4413-9FC3-B79DAAC9DD3C}" type="presParOf" srcId="{6FD4AD0A-BA35-4A57-8799-EDD7C5E3DBF0}" destId="{C82529B9-BA3B-4083-B4B5-A6F0975B5468}" srcOrd="0" destOrd="0" presId="urn:microsoft.com/office/officeart/2005/8/layout/process1"/>
    <dgm:cxn modelId="{4B4BD423-ADE1-4955-8DF6-ADD1D62A910F}" type="presParOf" srcId="{6FD4AD0A-BA35-4A57-8799-EDD7C5E3DBF0}" destId="{49BCFFF8-BA8D-4C2D-8FCE-A703DC61AE34}" srcOrd="1" destOrd="0" presId="urn:microsoft.com/office/officeart/2005/8/layout/process1"/>
    <dgm:cxn modelId="{D0FE2785-4B6A-4097-932C-161B42E387D0}" type="presParOf" srcId="{49BCFFF8-BA8D-4C2D-8FCE-A703DC61AE34}" destId="{5BF5EB13-9BAC-4BF2-B72D-4864D6FBDA41}" srcOrd="0" destOrd="0" presId="urn:microsoft.com/office/officeart/2005/8/layout/process1"/>
    <dgm:cxn modelId="{013A3354-627A-4880-AC26-5BDD7D8F726D}" type="presParOf" srcId="{6FD4AD0A-BA35-4A57-8799-EDD7C5E3DBF0}" destId="{676DE182-205C-401F-B2DD-8B0367BE35A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BE65F2-89FC-4F77-B21E-94D71E1904D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330FC23-E3CC-4053-AAFD-042B01EABB00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uk-UA" dirty="0" smtClean="0"/>
            <a:t>Класична політична економія </a:t>
          </a:r>
          <a:endParaRPr lang="ru-RU" dirty="0"/>
        </a:p>
      </dgm:t>
    </dgm:pt>
    <dgm:pt modelId="{E527C468-8D93-4991-BE37-9CDC81C21BE6}" type="parTrans" cxnId="{DC4576E0-7583-4392-A0D9-A31C31E331B8}">
      <dgm:prSet/>
      <dgm:spPr/>
      <dgm:t>
        <a:bodyPr/>
        <a:lstStyle/>
        <a:p>
          <a:endParaRPr lang="ru-RU"/>
        </a:p>
      </dgm:t>
    </dgm:pt>
    <dgm:pt modelId="{5F2EE693-2079-4F74-9B19-FF2806A7A1CA}" type="sibTrans" cxnId="{DC4576E0-7583-4392-A0D9-A31C31E331B8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B2FFC355-8825-4554-8668-4F727A9A3813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uk-UA" sz="1800" i="1" dirty="0" smtClean="0"/>
            <a:t>сукупність засобів ви­робництва</a:t>
          </a:r>
          <a:endParaRPr lang="ru-RU" sz="1800" dirty="0"/>
        </a:p>
      </dgm:t>
    </dgm:pt>
    <dgm:pt modelId="{911C63A6-B2CB-4E0F-968B-5E96F6AC46FE}" type="parTrans" cxnId="{9E913C6D-BC69-47D3-8A49-1898FEE01B84}">
      <dgm:prSet/>
      <dgm:spPr/>
      <dgm:t>
        <a:bodyPr/>
        <a:lstStyle/>
        <a:p>
          <a:endParaRPr lang="ru-RU"/>
        </a:p>
      </dgm:t>
    </dgm:pt>
    <dgm:pt modelId="{76332236-1C44-41ED-928A-973A8D997552}" type="sibTrans" cxnId="{9E913C6D-BC69-47D3-8A49-1898FEE01B84}">
      <dgm:prSet/>
      <dgm:spPr/>
      <dgm:t>
        <a:bodyPr/>
        <a:lstStyle/>
        <a:p>
          <a:endParaRPr lang="ru-RU"/>
        </a:p>
      </dgm:t>
    </dgm:pt>
    <dgm:pt modelId="{6FD4AD0A-BA35-4A57-8799-EDD7C5E3DBF0}" type="pres">
      <dgm:prSet presAssocID="{27BE65F2-89FC-4F77-B21E-94D71E1904DE}" presName="Name0" presStyleCnt="0">
        <dgm:presLayoutVars>
          <dgm:dir/>
          <dgm:resizeHandles val="exact"/>
        </dgm:presLayoutVars>
      </dgm:prSet>
      <dgm:spPr/>
    </dgm:pt>
    <dgm:pt modelId="{C82529B9-BA3B-4083-B4B5-A6F0975B5468}" type="pres">
      <dgm:prSet presAssocID="{C330FC23-E3CC-4053-AAFD-042B01EABB00}" presName="node" presStyleLbl="node1" presStyleIdx="0" presStyleCnt="2" custLinFactY="-56399" custLinFactNeighborX="192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CFFF8-BA8D-4C2D-8FCE-A703DC61AE34}" type="pres">
      <dgm:prSet presAssocID="{5F2EE693-2079-4F74-9B19-FF2806A7A1CA}" presName="sibTrans" presStyleLbl="sibTrans2D1" presStyleIdx="0" presStyleCnt="1" custScaleX="93963" custScaleY="135097"/>
      <dgm:spPr/>
    </dgm:pt>
    <dgm:pt modelId="{5BF5EB13-9BAC-4BF2-B72D-4864D6FBDA41}" type="pres">
      <dgm:prSet presAssocID="{5F2EE693-2079-4F74-9B19-FF2806A7A1CA}" presName="connectorText" presStyleLbl="sibTrans2D1" presStyleIdx="0" presStyleCnt="1"/>
      <dgm:spPr/>
    </dgm:pt>
    <dgm:pt modelId="{676DE182-205C-401F-B2DD-8B0367BE35A3}" type="pres">
      <dgm:prSet presAssocID="{B2FFC355-8825-4554-8668-4F727A9A3813}" presName="node" presStyleLbl="node1" presStyleIdx="1" presStyleCnt="2" custScaleX="118815" custLinFactX="-100000" custLinFactNeighborX="-114142" custLinFactNeighborY="366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D79E84-22D9-4DCB-9EBF-2F9B694B7E40}" type="presOf" srcId="{B2FFC355-8825-4554-8668-4F727A9A3813}" destId="{676DE182-205C-401F-B2DD-8B0367BE35A3}" srcOrd="0" destOrd="0" presId="urn:microsoft.com/office/officeart/2005/8/layout/process1"/>
    <dgm:cxn modelId="{D94114DC-3672-42A2-B565-1B6B504AE069}" type="presOf" srcId="{5F2EE693-2079-4F74-9B19-FF2806A7A1CA}" destId="{5BF5EB13-9BAC-4BF2-B72D-4864D6FBDA41}" srcOrd="1" destOrd="0" presId="urn:microsoft.com/office/officeart/2005/8/layout/process1"/>
    <dgm:cxn modelId="{DBFD847B-206C-4F91-BEB9-366AAAF8FE0D}" type="presOf" srcId="{27BE65F2-89FC-4F77-B21E-94D71E1904DE}" destId="{6FD4AD0A-BA35-4A57-8799-EDD7C5E3DBF0}" srcOrd="0" destOrd="0" presId="urn:microsoft.com/office/officeart/2005/8/layout/process1"/>
    <dgm:cxn modelId="{DC4576E0-7583-4392-A0D9-A31C31E331B8}" srcId="{27BE65F2-89FC-4F77-B21E-94D71E1904DE}" destId="{C330FC23-E3CC-4053-AAFD-042B01EABB00}" srcOrd="0" destOrd="0" parTransId="{E527C468-8D93-4991-BE37-9CDC81C21BE6}" sibTransId="{5F2EE693-2079-4F74-9B19-FF2806A7A1CA}"/>
    <dgm:cxn modelId="{EADF834B-249A-405E-8487-AED51A71C6DD}" type="presOf" srcId="{C330FC23-E3CC-4053-AAFD-042B01EABB00}" destId="{C82529B9-BA3B-4083-B4B5-A6F0975B5468}" srcOrd="0" destOrd="0" presId="urn:microsoft.com/office/officeart/2005/8/layout/process1"/>
    <dgm:cxn modelId="{68679828-C231-4334-B0ED-70B8FFDC1694}" type="presOf" srcId="{5F2EE693-2079-4F74-9B19-FF2806A7A1CA}" destId="{49BCFFF8-BA8D-4C2D-8FCE-A703DC61AE34}" srcOrd="0" destOrd="0" presId="urn:microsoft.com/office/officeart/2005/8/layout/process1"/>
    <dgm:cxn modelId="{9E913C6D-BC69-47D3-8A49-1898FEE01B84}" srcId="{27BE65F2-89FC-4F77-B21E-94D71E1904DE}" destId="{B2FFC355-8825-4554-8668-4F727A9A3813}" srcOrd="1" destOrd="0" parTransId="{911C63A6-B2CB-4E0F-968B-5E96F6AC46FE}" sibTransId="{76332236-1C44-41ED-928A-973A8D997552}"/>
    <dgm:cxn modelId="{D76BA3AE-A7B2-4413-9FC3-B79DAAC9DD3C}" type="presParOf" srcId="{6FD4AD0A-BA35-4A57-8799-EDD7C5E3DBF0}" destId="{C82529B9-BA3B-4083-B4B5-A6F0975B5468}" srcOrd="0" destOrd="0" presId="urn:microsoft.com/office/officeart/2005/8/layout/process1"/>
    <dgm:cxn modelId="{4B4BD423-ADE1-4955-8DF6-ADD1D62A910F}" type="presParOf" srcId="{6FD4AD0A-BA35-4A57-8799-EDD7C5E3DBF0}" destId="{49BCFFF8-BA8D-4C2D-8FCE-A703DC61AE34}" srcOrd="1" destOrd="0" presId="urn:microsoft.com/office/officeart/2005/8/layout/process1"/>
    <dgm:cxn modelId="{D0FE2785-4B6A-4097-932C-161B42E387D0}" type="presParOf" srcId="{49BCFFF8-BA8D-4C2D-8FCE-A703DC61AE34}" destId="{5BF5EB13-9BAC-4BF2-B72D-4864D6FBDA41}" srcOrd="0" destOrd="0" presId="urn:microsoft.com/office/officeart/2005/8/layout/process1"/>
    <dgm:cxn modelId="{013A3354-627A-4880-AC26-5BDD7D8F726D}" type="presParOf" srcId="{6FD4AD0A-BA35-4A57-8799-EDD7C5E3DBF0}" destId="{676DE182-205C-401F-B2DD-8B0367BE35A3}" srcOrd="2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BE65F2-89FC-4F77-B21E-94D71E1904D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330FC23-E3CC-4053-AAFD-042B01EABB00}">
      <dgm:prSet phldrT="[Текст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uk-UA" dirty="0" smtClean="0"/>
            <a:t>Неокласична теорія </a:t>
          </a:r>
          <a:endParaRPr lang="ru-RU" dirty="0"/>
        </a:p>
      </dgm:t>
    </dgm:pt>
    <dgm:pt modelId="{E527C468-8D93-4991-BE37-9CDC81C21BE6}" type="parTrans" cxnId="{DC4576E0-7583-4392-A0D9-A31C31E331B8}">
      <dgm:prSet/>
      <dgm:spPr/>
      <dgm:t>
        <a:bodyPr/>
        <a:lstStyle/>
        <a:p>
          <a:endParaRPr lang="ru-RU"/>
        </a:p>
      </dgm:t>
    </dgm:pt>
    <dgm:pt modelId="{5F2EE693-2079-4F74-9B19-FF2806A7A1CA}" type="sibTrans" cxnId="{DC4576E0-7583-4392-A0D9-A31C31E331B8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B2FFC355-8825-4554-8668-4F727A9A3813}">
      <dgm:prSet phldrT="[Текст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uk-UA" sz="1800" i="1" dirty="0" smtClean="0"/>
            <a:t>річ, що зда­тна приносити дохід залежно від її суб'єктивної оцінки (корисно­сті)</a:t>
          </a:r>
          <a:endParaRPr lang="ru-RU" sz="1800" dirty="0"/>
        </a:p>
      </dgm:t>
    </dgm:pt>
    <dgm:pt modelId="{911C63A6-B2CB-4E0F-968B-5E96F6AC46FE}" type="parTrans" cxnId="{9E913C6D-BC69-47D3-8A49-1898FEE01B84}">
      <dgm:prSet/>
      <dgm:spPr/>
      <dgm:t>
        <a:bodyPr/>
        <a:lstStyle/>
        <a:p>
          <a:endParaRPr lang="ru-RU"/>
        </a:p>
      </dgm:t>
    </dgm:pt>
    <dgm:pt modelId="{76332236-1C44-41ED-928A-973A8D997552}" type="sibTrans" cxnId="{9E913C6D-BC69-47D3-8A49-1898FEE01B84}">
      <dgm:prSet/>
      <dgm:spPr/>
      <dgm:t>
        <a:bodyPr/>
        <a:lstStyle/>
        <a:p>
          <a:endParaRPr lang="ru-RU"/>
        </a:p>
      </dgm:t>
    </dgm:pt>
    <dgm:pt modelId="{6FD4AD0A-BA35-4A57-8799-EDD7C5E3DBF0}" type="pres">
      <dgm:prSet presAssocID="{27BE65F2-89FC-4F77-B21E-94D71E1904DE}" presName="Name0" presStyleCnt="0">
        <dgm:presLayoutVars>
          <dgm:dir/>
          <dgm:resizeHandles val="exact"/>
        </dgm:presLayoutVars>
      </dgm:prSet>
      <dgm:spPr/>
    </dgm:pt>
    <dgm:pt modelId="{C82529B9-BA3B-4083-B4B5-A6F0975B5468}" type="pres">
      <dgm:prSet presAssocID="{C330FC23-E3CC-4053-AAFD-042B01EABB00}" presName="node" presStyleLbl="node1" presStyleIdx="0" presStyleCnt="2" custLinFactY="-56399" custLinFactNeighborX="192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CFFF8-BA8D-4C2D-8FCE-A703DC61AE34}" type="pres">
      <dgm:prSet presAssocID="{5F2EE693-2079-4F74-9B19-FF2806A7A1CA}" presName="sibTrans" presStyleLbl="sibTrans2D1" presStyleIdx="0" presStyleCnt="1" custScaleX="93963" custScaleY="135097"/>
      <dgm:spPr/>
    </dgm:pt>
    <dgm:pt modelId="{5BF5EB13-9BAC-4BF2-B72D-4864D6FBDA41}" type="pres">
      <dgm:prSet presAssocID="{5F2EE693-2079-4F74-9B19-FF2806A7A1CA}" presName="connectorText" presStyleLbl="sibTrans2D1" presStyleIdx="0" presStyleCnt="1"/>
      <dgm:spPr/>
    </dgm:pt>
    <dgm:pt modelId="{676DE182-205C-401F-B2DD-8B0367BE35A3}" type="pres">
      <dgm:prSet presAssocID="{B2FFC355-8825-4554-8668-4F727A9A3813}" presName="node" presStyleLbl="node1" presStyleIdx="1" presStyleCnt="2" custScaleX="118815" custLinFactX="-100000" custLinFactNeighborX="-114142" custLinFactNeighborY="366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D79E84-22D9-4DCB-9EBF-2F9B694B7E40}" type="presOf" srcId="{B2FFC355-8825-4554-8668-4F727A9A3813}" destId="{676DE182-205C-401F-B2DD-8B0367BE35A3}" srcOrd="0" destOrd="0" presId="urn:microsoft.com/office/officeart/2005/8/layout/process1"/>
    <dgm:cxn modelId="{D94114DC-3672-42A2-B565-1B6B504AE069}" type="presOf" srcId="{5F2EE693-2079-4F74-9B19-FF2806A7A1CA}" destId="{5BF5EB13-9BAC-4BF2-B72D-4864D6FBDA41}" srcOrd="1" destOrd="0" presId="urn:microsoft.com/office/officeart/2005/8/layout/process1"/>
    <dgm:cxn modelId="{DBFD847B-206C-4F91-BEB9-366AAAF8FE0D}" type="presOf" srcId="{27BE65F2-89FC-4F77-B21E-94D71E1904DE}" destId="{6FD4AD0A-BA35-4A57-8799-EDD7C5E3DBF0}" srcOrd="0" destOrd="0" presId="urn:microsoft.com/office/officeart/2005/8/layout/process1"/>
    <dgm:cxn modelId="{DC4576E0-7583-4392-A0D9-A31C31E331B8}" srcId="{27BE65F2-89FC-4F77-B21E-94D71E1904DE}" destId="{C330FC23-E3CC-4053-AAFD-042B01EABB00}" srcOrd="0" destOrd="0" parTransId="{E527C468-8D93-4991-BE37-9CDC81C21BE6}" sibTransId="{5F2EE693-2079-4F74-9B19-FF2806A7A1CA}"/>
    <dgm:cxn modelId="{EADF834B-249A-405E-8487-AED51A71C6DD}" type="presOf" srcId="{C330FC23-E3CC-4053-AAFD-042B01EABB00}" destId="{C82529B9-BA3B-4083-B4B5-A6F0975B5468}" srcOrd="0" destOrd="0" presId="urn:microsoft.com/office/officeart/2005/8/layout/process1"/>
    <dgm:cxn modelId="{68679828-C231-4334-B0ED-70B8FFDC1694}" type="presOf" srcId="{5F2EE693-2079-4F74-9B19-FF2806A7A1CA}" destId="{49BCFFF8-BA8D-4C2D-8FCE-A703DC61AE34}" srcOrd="0" destOrd="0" presId="urn:microsoft.com/office/officeart/2005/8/layout/process1"/>
    <dgm:cxn modelId="{9E913C6D-BC69-47D3-8A49-1898FEE01B84}" srcId="{27BE65F2-89FC-4F77-B21E-94D71E1904DE}" destId="{B2FFC355-8825-4554-8668-4F727A9A3813}" srcOrd="1" destOrd="0" parTransId="{911C63A6-B2CB-4E0F-968B-5E96F6AC46FE}" sibTransId="{76332236-1C44-41ED-928A-973A8D997552}"/>
    <dgm:cxn modelId="{D76BA3AE-A7B2-4413-9FC3-B79DAAC9DD3C}" type="presParOf" srcId="{6FD4AD0A-BA35-4A57-8799-EDD7C5E3DBF0}" destId="{C82529B9-BA3B-4083-B4B5-A6F0975B5468}" srcOrd="0" destOrd="0" presId="urn:microsoft.com/office/officeart/2005/8/layout/process1"/>
    <dgm:cxn modelId="{4B4BD423-ADE1-4955-8DF6-ADD1D62A910F}" type="presParOf" srcId="{6FD4AD0A-BA35-4A57-8799-EDD7C5E3DBF0}" destId="{49BCFFF8-BA8D-4C2D-8FCE-A703DC61AE34}" srcOrd="1" destOrd="0" presId="urn:microsoft.com/office/officeart/2005/8/layout/process1"/>
    <dgm:cxn modelId="{D0FE2785-4B6A-4097-932C-161B42E387D0}" type="presParOf" srcId="{49BCFFF8-BA8D-4C2D-8FCE-A703DC61AE34}" destId="{5BF5EB13-9BAC-4BF2-B72D-4864D6FBDA41}" srcOrd="0" destOrd="0" presId="urn:microsoft.com/office/officeart/2005/8/layout/process1"/>
    <dgm:cxn modelId="{013A3354-627A-4880-AC26-5BDD7D8F726D}" type="presParOf" srcId="{6FD4AD0A-BA35-4A57-8799-EDD7C5E3DBF0}" destId="{676DE182-205C-401F-B2DD-8B0367BE35A3}" srcOrd="2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BE65F2-89FC-4F77-B21E-94D71E1904D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330FC23-E3CC-4053-AAFD-042B01EABB00}">
      <dgm:prSet phldrT="[Текст]"/>
      <dgm:spPr>
        <a:solidFill>
          <a:srgbClr val="00B050"/>
        </a:solidFill>
      </dgm:spPr>
      <dgm:t>
        <a:bodyPr/>
        <a:lstStyle/>
        <a:p>
          <a:r>
            <a:rPr lang="uk-UA" dirty="0" smtClean="0"/>
            <a:t>Сучасні монетаристи </a:t>
          </a:r>
          <a:endParaRPr lang="ru-RU" dirty="0"/>
        </a:p>
      </dgm:t>
    </dgm:pt>
    <dgm:pt modelId="{E527C468-8D93-4991-BE37-9CDC81C21BE6}" type="parTrans" cxnId="{DC4576E0-7583-4392-A0D9-A31C31E331B8}">
      <dgm:prSet/>
      <dgm:spPr/>
      <dgm:t>
        <a:bodyPr/>
        <a:lstStyle/>
        <a:p>
          <a:endParaRPr lang="ru-RU"/>
        </a:p>
      </dgm:t>
    </dgm:pt>
    <dgm:pt modelId="{5F2EE693-2079-4F74-9B19-FF2806A7A1CA}" type="sibTrans" cxnId="{DC4576E0-7583-4392-A0D9-A31C31E331B8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B2FFC355-8825-4554-8668-4F727A9A3813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uk-UA" sz="1800" i="1" dirty="0" smtClean="0"/>
            <a:t>гроші у формі кредитних грошей</a:t>
          </a:r>
          <a:endParaRPr lang="ru-RU" sz="1800" dirty="0"/>
        </a:p>
      </dgm:t>
    </dgm:pt>
    <dgm:pt modelId="{911C63A6-B2CB-4E0F-968B-5E96F6AC46FE}" type="parTrans" cxnId="{9E913C6D-BC69-47D3-8A49-1898FEE01B84}">
      <dgm:prSet/>
      <dgm:spPr/>
      <dgm:t>
        <a:bodyPr/>
        <a:lstStyle/>
        <a:p>
          <a:endParaRPr lang="ru-RU"/>
        </a:p>
      </dgm:t>
    </dgm:pt>
    <dgm:pt modelId="{76332236-1C44-41ED-928A-973A8D997552}" type="sibTrans" cxnId="{9E913C6D-BC69-47D3-8A49-1898FEE01B84}">
      <dgm:prSet/>
      <dgm:spPr/>
      <dgm:t>
        <a:bodyPr/>
        <a:lstStyle/>
        <a:p>
          <a:endParaRPr lang="ru-RU"/>
        </a:p>
      </dgm:t>
    </dgm:pt>
    <dgm:pt modelId="{6FD4AD0A-BA35-4A57-8799-EDD7C5E3DBF0}" type="pres">
      <dgm:prSet presAssocID="{27BE65F2-89FC-4F77-B21E-94D71E1904DE}" presName="Name0" presStyleCnt="0">
        <dgm:presLayoutVars>
          <dgm:dir/>
          <dgm:resizeHandles val="exact"/>
        </dgm:presLayoutVars>
      </dgm:prSet>
      <dgm:spPr/>
    </dgm:pt>
    <dgm:pt modelId="{C82529B9-BA3B-4083-B4B5-A6F0975B5468}" type="pres">
      <dgm:prSet presAssocID="{C330FC23-E3CC-4053-AAFD-042B01EABB00}" presName="node" presStyleLbl="node1" presStyleIdx="0" presStyleCnt="2" custLinFactY="-56399" custLinFactNeighborX="192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CFFF8-BA8D-4C2D-8FCE-A703DC61AE34}" type="pres">
      <dgm:prSet presAssocID="{5F2EE693-2079-4F74-9B19-FF2806A7A1CA}" presName="sibTrans" presStyleLbl="sibTrans2D1" presStyleIdx="0" presStyleCnt="1" custScaleX="93963" custScaleY="135097"/>
      <dgm:spPr/>
    </dgm:pt>
    <dgm:pt modelId="{5BF5EB13-9BAC-4BF2-B72D-4864D6FBDA41}" type="pres">
      <dgm:prSet presAssocID="{5F2EE693-2079-4F74-9B19-FF2806A7A1CA}" presName="connectorText" presStyleLbl="sibTrans2D1" presStyleIdx="0" presStyleCnt="1"/>
      <dgm:spPr/>
    </dgm:pt>
    <dgm:pt modelId="{676DE182-205C-401F-B2DD-8B0367BE35A3}" type="pres">
      <dgm:prSet presAssocID="{B2FFC355-8825-4554-8668-4F727A9A3813}" presName="node" presStyleLbl="node1" presStyleIdx="1" presStyleCnt="2" custScaleX="118815" custLinFactX="-100000" custLinFactNeighborX="-114142" custLinFactNeighborY="366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D79E84-22D9-4DCB-9EBF-2F9B694B7E40}" type="presOf" srcId="{B2FFC355-8825-4554-8668-4F727A9A3813}" destId="{676DE182-205C-401F-B2DD-8B0367BE35A3}" srcOrd="0" destOrd="0" presId="urn:microsoft.com/office/officeart/2005/8/layout/process1"/>
    <dgm:cxn modelId="{D94114DC-3672-42A2-B565-1B6B504AE069}" type="presOf" srcId="{5F2EE693-2079-4F74-9B19-FF2806A7A1CA}" destId="{5BF5EB13-9BAC-4BF2-B72D-4864D6FBDA41}" srcOrd="1" destOrd="0" presId="urn:microsoft.com/office/officeart/2005/8/layout/process1"/>
    <dgm:cxn modelId="{DBFD847B-206C-4F91-BEB9-366AAAF8FE0D}" type="presOf" srcId="{27BE65F2-89FC-4F77-B21E-94D71E1904DE}" destId="{6FD4AD0A-BA35-4A57-8799-EDD7C5E3DBF0}" srcOrd="0" destOrd="0" presId="urn:microsoft.com/office/officeart/2005/8/layout/process1"/>
    <dgm:cxn modelId="{DC4576E0-7583-4392-A0D9-A31C31E331B8}" srcId="{27BE65F2-89FC-4F77-B21E-94D71E1904DE}" destId="{C330FC23-E3CC-4053-AAFD-042B01EABB00}" srcOrd="0" destOrd="0" parTransId="{E527C468-8D93-4991-BE37-9CDC81C21BE6}" sibTransId="{5F2EE693-2079-4F74-9B19-FF2806A7A1CA}"/>
    <dgm:cxn modelId="{EADF834B-249A-405E-8487-AED51A71C6DD}" type="presOf" srcId="{C330FC23-E3CC-4053-AAFD-042B01EABB00}" destId="{C82529B9-BA3B-4083-B4B5-A6F0975B5468}" srcOrd="0" destOrd="0" presId="urn:microsoft.com/office/officeart/2005/8/layout/process1"/>
    <dgm:cxn modelId="{68679828-C231-4334-B0ED-70B8FFDC1694}" type="presOf" srcId="{5F2EE693-2079-4F74-9B19-FF2806A7A1CA}" destId="{49BCFFF8-BA8D-4C2D-8FCE-A703DC61AE34}" srcOrd="0" destOrd="0" presId="urn:microsoft.com/office/officeart/2005/8/layout/process1"/>
    <dgm:cxn modelId="{9E913C6D-BC69-47D3-8A49-1898FEE01B84}" srcId="{27BE65F2-89FC-4F77-B21E-94D71E1904DE}" destId="{B2FFC355-8825-4554-8668-4F727A9A3813}" srcOrd="1" destOrd="0" parTransId="{911C63A6-B2CB-4E0F-968B-5E96F6AC46FE}" sibTransId="{76332236-1C44-41ED-928A-973A8D997552}"/>
    <dgm:cxn modelId="{D76BA3AE-A7B2-4413-9FC3-B79DAAC9DD3C}" type="presParOf" srcId="{6FD4AD0A-BA35-4A57-8799-EDD7C5E3DBF0}" destId="{C82529B9-BA3B-4083-B4B5-A6F0975B5468}" srcOrd="0" destOrd="0" presId="urn:microsoft.com/office/officeart/2005/8/layout/process1"/>
    <dgm:cxn modelId="{4B4BD423-ADE1-4955-8DF6-ADD1D62A910F}" type="presParOf" srcId="{6FD4AD0A-BA35-4A57-8799-EDD7C5E3DBF0}" destId="{49BCFFF8-BA8D-4C2D-8FCE-A703DC61AE34}" srcOrd="1" destOrd="0" presId="urn:microsoft.com/office/officeart/2005/8/layout/process1"/>
    <dgm:cxn modelId="{D0FE2785-4B6A-4097-932C-161B42E387D0}" type="presParOf" srcId="{49BCFFF8-BA8D-4C2D-8FCE-A703DC61AE34}" destId="{5BF5EB13-9BAC-4BF2-B72D-4864D6FBDA41}" srcOrd="0" destOrd="0" presId="urn:microsoft.com/office/officeart/2005/8/layout/process1"/>
    <dgm:cxn modelId="{013A3354-627A-4880-AC26-5BDD7D8F726D}" type="presParOf" srcId="{6FD4AD0A-BA35-4A57-8799-EDD7C5E3DBF0}" destId="{676DE182-205C-401F-B2DD-8B0367BE35A3}" srcOrd="2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860C36-49A1-482E-A0DA-ADE1F1F28F4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A4B328-553E-4AD7-94EF-A29A804476F2}">
      <dgm:prSet phldrT="[Текст]" custT="1"/>
      <dgm:spPr/>
      <dgm:t>
        <a:bodyPr/>
        <a:lstStyle/>
        <a:p>
          <a:r>
            <a:rPr lang="uk-UA" sz="1800" i="1" dirty="0" smtClean="0"/>
            <a:t>Продуктивний капітал</a:t>
          </a:r>
          <a:endParaRPr lang="ru-RU" sz="1800" dirty="0"/>
        </a:p>
      </dgm:t>
    </dgm:pt>
    <dgm:pt modelId="{F2E3EFAB-1A7A-4062-94F4-00EEB0CB72C2}" type="parTrans" cxnId="{0AB0C7B1-90F7-4A2D-AF44-FF83E67EE403}">
      <dgm:prSet/>
      <dgm:spPr/>
      <dgm:t>
        <a:bodyPr/>
        <a:lstStyle/>
        <a:p>
          <a:endParaRPr lang="ru-RU" sz="1800"/>
        </a:p>
      </dgm:t>
    </dgm:pt>
    <dgm:pt modelId="{D809F1B7-FB79-4A96-B35F-E7C45A389F9D}" type="sibTrans" cxnId="{0AB0C7B1-90F7-4A2D-AF44-FF83E67EE403}">
      <dgm:prSet/>
      <dgm:spPr/>
      <dgm:t>
        <a:bodyPr/>
        <a:lstStyle/>
        <a:p>
          <a:endParaRPr lang="ru-RU" sz="1800"/>
        </a:p>
      </dgm:t>
    </dgm:pt>
    <dgm:pt modelId="{17E7AC7C-9225-4D66-B1B6-78D898BFC197}">
      <dgm:prSet custT="1"/>
      <dgm:spPr/>
      <dgm:t>
        <a:bodyPr/>
        <a:lstStyle/>
        <a:p>
          <a:r>
            <a:rPr lang="uk-UA" sz="1800" i="1" dirty="0" smtClean="0"/>
            <a:t>Торгівельний </a:t>
          </a:r>
          <a:r>
            <a:rPr lang="uk-UA" sz="1800" i="1" dirty="0" smtClean="0"/>
            <a:t>капітал</a:t>
          </a:r>
          <a:endParaRPr lang="en-US" sz="1800" dirty="0"/>
        </a:p>
      </dgm:t>
    </dgm:pt>
    <dgm:pt modelId="{17B8E7B8-656E-4657-BB5F-3EF6ABE301CB}" type="parTrans" cxnId="{F969B99A-0072-4F68-9ECF-0F0ED047400B}">
      <dgm:prSet/>
      <dgm:spPr/>
      <dgm:t>
        <a:bodyPr/>
        <a:lstStyle/>
        <a:p>
          <a:endParaRPr lang="ru-RU" sz="1800"/>
        </a:p>
      </dgm:t>
    </dgm:pt>
    <dgm:pt modelId="{44EFA369-6461-4B70-B6D2-488547C69861}" type="sibTrans" cxnId="{F969B99A-0072-4F68-9ECF-0F0ED047400B}">
      <dgm:prSet/>
      <dgm:spPr/>
      <dgm:t>
        <a:bodyPr/>
        <a:lstStyle/>
        <a:p>
          <a:endParaRPr lang="ru-RU" sz="1800"/>
        </a:p>
      </dgm:t>
    </dgm:pt>
    <dgm:pt modelId="{81EB705C-AE0B-463F-A560-C03951E38AF8}">
      <dgm:prSet custT="1"/>
      <dgm:spPr/>
      <dgm:t>
        <a:bodyPr/>
        <a:lstStyle/>
        <a:p>
          <a:r>
            <a:rPr lang="uk-UA" sz="1800" i="1" dirty="0" smtClean="0"/>
            <a:t>Позичковий </a:t>
          </a:r>
          <a:r>
            <a:rPr lang="uk-UA" sz="1800" i="1" dirty="0" smtClean="0"/>
            <a:t>капітал</a:t>
          </a:r>
          <a:endParaRPr lang="en-US" sz="1800" dirty="0"/>
        </a:p>
      </dgm:t>
    </dgm:pt>
    <dgm:pt modelId="{D0DB816C-13B4-4D1B-902E-BA7A9CCC2049}" type="parTrans" cxnId="{8070C484-D4FC-4F58-A0E8-271F22A4F78A}">
      <dgm:prSet/>
      <dgm:spPr/>
      <dgm:t>
        <a:bodyPr/>
        <a:lstStyle/>
        <a:p>
          <a:endParaRPr lang="ru-RU" sz="1800"/>
        </a:p>
      </dgm:t>
    </dgm:pt>
    <dgm:pt modelId="{8BFC7844-C27B-43F9-8C7D-4A12100741FC}" type="sibTrans" cxnId="{8070C484-D4FC-4F58-A0E8-271F22A4F78A}">
      <dgm:prSet/>
      <dgm:spPr/>
      <dgm:t>
        <a:bodyPr/>
        <a:lstStyle/>
        <a:p>
          <a:endParaRPr lang="ru-RU" sz="1800"/>
        </a:p>
      </dgm:t>
    </dgm:pt>
    <dgm:pt modelId="{40FC81B7-959A-4F97-A4E0-CB58A2232047}">
      <dgm:prSet custT="1"/>
      <dgm:spPr/>
      <dgm:t>
        <a:bodyPr/>
        <a:lstStyle/>
        <a:p>
          <a:r>
            <a:rPr lang="ru-RU" sz="2500" dirty="0" err="1" smtClean="0"/>
            <a:t>Форми</a:t>
          </a:r>
          <a:r>
            <a:rPr lang="ru-RU" sz="2500" dirty="0" smtClean="0"/>
            <a:t> </a:t>
          </a:r>
          <a:r>
            <a:rPr lang="ru-RU" sz="2500" dirty="0" err="1" smtClean="0"/>
            <a:t>капіталу</a:t>
          </a:r>
          <a:endParaRPr lang="ru-RU" sz="2500" dirty="0" smtClean="0"/>
        </a:p>
      </dgm:t>
    </dgm:pt>
    <dgm:pt modelId="{43306C41-E4CF-41F4-B356-04B2561D65FA}" type="sibTrans" cxnId="{A1A06D31-90AD-4B02-96DB-5A085388549D}">
      <dgm:prSet/>
      <dgm:spPr/>
      <dgm:t>
        <a:bodyPr/>
        <a:lstStyle/>
        <a:p>
          <a:endParaRPr lang="ru-RU" sz="1800"/>
        </a:p>
      </dgm:t>
    </dgm:pt>
    <dgm:pt modelId="{17097A59-54A5-4AFF-BE16-2CD6C4FC1A63}" type="parTrans" cxnId="{A1A06D31-90AD-4B02-96DB-5A085388549D}">
      <dgm:prSet/>
      <dgm:spPr/>
      <dgm:t>
        <a:bodyPr/>
        <a:lstStyle/>
        <a:p>
          <a:endParaRPr lang="ru-RU" sz="1800"/>
        </a:p>
      </dgm:t>
    </dgm:pt>
    <dgm:pt modelId="{DA314347-971F-4962-8F35-8A3F0020AB0D}">
      <dgm:prSet/>
      <dgm:spPr/>
      <dgm:t>
        <a:bodyPr/>
        <a:lstStyle/>
        <a:p>
          <a:r>
            <a:rPr lang="uk-UA" dirty="0" smtClean="0"/>
            <a:t>грошовий</a:t>
          </a:r>
          <a:endParaRPr lang="en-US" dirty="0"/>
        </a:p>
      </dgm:t>
    </dgm:pt>
    <dgm:pt modelId="{217BF4CE-9D81-4C37-98BE-2A04A1B6B226}" type="parTrans" cxnId="{99EC6582-4E2D-4EF9-BA2F-950A83EE64C0}">
      <dgm:prSet/>
      <dgm:spPr/>
      <dgm:t>
        <a:bodyPr/>
        <a:lstStyle/>
        <a:p>
          <a:endParaRPr lang="ru-RU"/>
        </a:p>
      </dgm:t>
    </dgm:pt>
    <dgm:pt modelId="{5C011D30-5FA0-402A-BD7D-5A01F13A7A8F}" type="sibTrans" cxnId="{99EC6582-4E2D-4EF9-BA2F-950A83EE64C0}">
      <dgm:prSet/>
      <dgm:spPr/>
      <dgm:t>
        <a:bodyPr/>
        <a:lstStyle/>
        <a:p>
          <a:endParaRPr lang="ru-RU"/>
        </a:p>
      </dgm:t>
    </dgm:pt>
    <dgm:pt modelId="{0095F657-87CE-482A-8F77-8353A0E1E62F}">
      <dgm:prSet/>
      <dgm:spPr/>
      <dgm:t>
        <a:bodyPr/>
        <a:lstStyle/>
        <a:p>
          <a:r>
            <a:rPr lang="uk-UA" dirty="0" smtClean="0"/>
            <a:t>виробничий</a:t>
          </a:r>
          <a:endParaRPr lang="en-US" dirty="0"/>
        </a:p>
      </dgm:t>
    </dgm:pt>
    <dgm:pt modelId="{EC9F0C81-A2C5-4525-A2D9-05C16344776C}" type="parTrans" cxnId="{139B038D-4455-4DCC-8622-137C7A11E799}">
      <dgm:prSet/>
      <dgm:spPr/>
      <dgm:t>
        <a:bodyPr/>
        <a:lstStyle/>
        <a:p>
          <a:endParaRPr lang="ru-RU"/>
        </a:p>
      </dgm:t>
    </dgm:pt>
    <dgm:pt modelId="{482DA92A-E4E3-45ED-B83E-91963B1D29A1}" type="sibTrans" cxnId="{139B038D-4455-4DCC-8622-137C7A11E799}">
      <dgm:prSet/>
      <dgm:spPr/>
      <dgm:t>
        <a:bodyPr/>
        <a:lstStyle/>
        <a:p>
          <a:endParaRPr lang="ru-RU"/>
        </a:p>
      </dgm:t>
    </dgm:pt>
    <dgm:pt modelId="{0A4504BB-F1F7-4C9F-9407-7D9FED7B9AC1}">
      <dgm:prSet/>
      <dgm:spPr/>
      <dgm:t>
        <a:bodyPr/>
        <a:lstStyle/>
        <a:p>
          <a:r>
            <a:rPr lang="uk-UA" dirty="0" smtClean="0"/>
            <a:t>товарний</a:t>
          </a:r>
          <a:endParaRPr lang="en-US" dirty="0"/>
        </a:p>
      </dgm:t>
    </dgm:pt>
    <dgm:pt modelId="{6A10A0FB-CA8C-4F9E-BA2A-D5FB018CBD72}" type="parTrans" cxnId="{E41AD480-BE85-43F0-A6AD-9C4829569CA4}">
      <dgm:prSet/>
      <dgm:spPr/>
      <dgm:t>
        <a:bodyPr/>
        <a:lstStyle/>
        <a:p>
          <a:endParaRPr lang="ru-RU"/>
        </a:p>
      </dgm:t>
    </dgm:pt>
    <dgm:pt modelId="{EAEEFE07-84D9-4FF5-955B-AC74B6462398}" type="sibTrans" cxnId="{E41AD480-BE85-43F0-A6AD-9C4829569CA4}">
      <dgm:prSet/>
      <dgm:spPr/>
      <dgm:t>
        <a:bodyPr/>
        <a:lstStyle/>
        <a:p>
          <a:endParaRPr lang="ru-RU"/>
        </a:p>
      </dgm:t>
    </dgm:pt>
    <dgm:pt modelId="{20D30E0E-378C-40D6-81EA-041CA5DE46BF}" type="pres">
      <dgm:prSet presAssocID="{3A860C36-49A1-482E-A0DA-ADE1F1F28F4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1933C58-C127-4DF8-B5BF-BBA3954E2FF5}" type="pres">
      <dgm:prSet presAssocID="{40FC81B7-959A-4F97-A4E0-CB58A2232047}" presName="hierRoot1" presStyleCnt="0">
        <dgm:presLayoutVars>
          <dgm:hierBranch val="init"/>
        </dgm:presLayoutVars>
      </dgm:prSet>
      <dgm:spPr/>
    </dgm:pt>
    <dgm:pt modelId="{DC29A799-95D7-400D-AD17-73012B821F01}" type="pres">
      <dgm:prSet presAssocID="{40FC81B7-959A-4F97-A4E0-CB58A2232047}" presName="rootComposite1" presStyleCnt="0"/>
      <dgm:spPr/>
    </dgm:pt>
    <dgm:pt modelId="{21BCDD52-9231-4399-8A14-83D36081B3CB}" type="pres">
      <dgm:prSet presAssocID="{40FC81B7-959A-4F97-A4E0-CB58A2232047}" presName="rootText1" presStyleLbl="node0" presStyleIdx="0" presStyleCnt="1" custScaleX="410870" custLinFactNeighborX="0" custLinFactNeighborY="21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9B99DE-CB53-4348-973C-6810A7553F49}" type="pres">
      <dgm:prSet presAssocID="{40FC81B7-959A-4F97-A4E0-CB58A2232047}" presName="rootConnector1" presStyleLbl="node1" presStyleIdx="0" presStyleCnt="0"/>
      <dgm:spPr/>
    </dgm:pt>
    <dgm:pt modelId="{6FFF9B09-3417-435F-8071-0D4F2D63C4BD}" type="pres">
      <dgm:prSet presAssocID="{40FC81B7-959A-4F97-A4E0-CB58A2232047}" presName="hierChild2" presStyleCnt="0"/>
      <dgm:spPr/>
    </dgm:pt>
    <dgm:pt modelId="{E130CEF6-FA4E-4153-BEDE-C72E6EA8BD95}" type="pres">
      <dgm:prSet presAssocID="{F2E3EFAB-1A7A-4062-94F4-00EEB0CB72C2}" presName="Name37" presStyleLbl="parChTrans1D2" presStyleIdx="0" presStyleCnt="3"/>
      <dgm:spPr/>
    </dgm:pt>
    <dgm:pt modelId="{D51D697B-1FBF-4334-8EF1-6E2B2391947D}" type="pres">
      <dgm:prSet presAssocID="{2DA4B328-553E-4AD7-94EF-A29A804476F2}" presName="hierRoot2" presStyleCnt="0">
        <dgm:presLayoutVars>
          <dgm:hierBranch val="init"/>
        </dgm:presLayoutVars>
      </dgm:prSet>
      <dgm:spPr/>
    </dgm:pt>
    <dgm:pt modelId="{D9627AF2-C0C7-4368-A981-285B3A917C21}" type="pres">
      <dgm:prSet presAssocID="{2DA4B328-553E-4AD7-94EF-A29A804476F2}" presName="rootComposite" presStyleCnt="0"/>
      <dgm:spPr/>
    </dgm:pt>
    <dgm:pt modelId="{F57A009E-1E61-4F31-95DD-B2BCB3226958}" type="pres">
      <dgm:prSet presAssocID="{2DA4B328-553E-4AD7-94EF-A29A804476F2}" presName="rootText" presStyleLbl="node2" presStyleIdx="0" presStyleCnt="3" custScaleX="285739">
        <dgm:presLayoutVars>
          <dgm:chPref val="3"/>
        </dgm:presLayoutVars>
      </dgm:prSet>
      <dgm:spPr/>
    </dgm:pt>
    <dgm:pt modelId="{49BF9D06-304E-4992-9B56-8EE8478C2DE5}" type="pres">
      <dgm:prSet presAssocID="{2DA4B328-553E-4AD7-94EF-A29A804476F2}" presName="rootConnector" presStyleLbl="node2" presStyleIdx="0" presStyleCnt="3"/>
      <dgm:spPr/>
    </dgm:pt>
    <dgm:pt modelId="{20383919-3CA3-473A-9B78-5865FC8E2EB9}" type="pres">
      <dgm:prSet presAssocID="{2DA4B328-553E-4AD7-94EF-A29A804476F2}" presName="hierChild4" presStyleCnt="0"/>
      <dgm:spPr/>
    </dgm:pt>
    <dgm:pt modelId="{1D4F05DB-FBBC-4A98-8589-40EA82E6AB50}" type="pres">
      <dgm:prSet presAssocID="{217BF4CE-9D81-4C37-98BE-2A04A1B6B226}" presName="Name37" presStyleLbl="parChTrans1D3" presStyleIdx="0" presStyleCnt="3"/>
      <dgm:spPr/>
    </dgm:pt>
    <dgm:pt modelId="{0EED8E8C-F3F5-4D14-8789-48DCE4BBC62E}" type="pres">
      <dgm:prSet presAssocID="{DA314347-971F-4962-8F35-8A3F0020AB0D}" presName="hierRoot2" presStyleCnt="0">
        <dgm:presLayoutVars>
          <dgm:hierBranch val="init"/>
        </dgm:presLayoutVars>
      </dgm:prSet>
      <dgm:spPr/>
    </dgm:pt>
    <dgm:pt modelId="{250B0968-5089-4924-AB04-AB93C338BA92}" type="pres">
      <dgm:prSet presAssocID="{DA314347-971F-4962-8F35-8A3F0020AB0D}" presName="rootComposite" presStyleCnt="0"/>
      <dgm:spPr/>
    </dgm:pt>
    <dgm:pt modelId="{D6A49BB6-2A2D-4082-9754-89D9FDDEBCCC}" type="pres">
      <dgm:prSet presAssocID="{DA314347-971F-4962-8F35-8A3F0020AB0D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856AEA-800A-485B-A0FE-065245651D12}" type="pres">
      <dgm:prSet presAssocID="{DA314347-971F-4962-8F35-8A3F0020AB0D}" presName="rootConnector" presStyleLbl="node3" presStyleIdx="0" presStyleCnt="3"/>
      <dgm:spPr/>
    </dgm:pt>
    <dgm:pt modelId="{21C90523-916E-440F-A37A-0C403E49208E}" type="pres">
      <dgm:prSet presAssocID="{DA314347-971F-4962-8F35-8A3F0020AB0D}" presName="hierChild4" presStyleCnt="0"/>
      <dgm:spPr/>
    </dgm:pt>
    <dgm:pt modelId="{6823DC05-1BD3-471D-90F6-D0E2652C1F37}" type="pres">
      <dgm:prSet presAssocID="{DA314347-971F-4962-8F35-8A3F0020AB0D}" presName="hierChild5" presStyleCnt="0"/>
      <dgm:spPr/>
    </dgm:pt>
    <dgm:pt modelId="{50BD5CFB-BA03-4C23-904F-DAD0B39E2153}" type="pres">
      <dgm:prSet presAssocID="{EC9F0C81-A2C5-4525-A2D9-05C16344776C}" presName="Name37" presStyleLbl="parChTrans1D3" presStyleIdx="1" presStyleCnt="3"/>
      <dgm:spPr/>
    </dgm:pt>
    <dgm:pt modelId="{DEE0C648-DEDF-4F55-AADB-EEC51F773EC2}" type="pres">
      <dgm:prSet presAssocID="{0095F657-87CE-482A-8F77-8353A0E1E62F}" presName="hierRoot2" presStyleCnt="0">
        <dgm:presLayoutVars>
          <dgm:hierBranch val="init"/>
        </dgm:presLayoutVars>
      </dgm:prSet>
      <dgm:spPr/>
    </dgm:pt>
    <dgm:pt modelId="{58921748-1AFF-4932-BA4F-5B5F386B5790}" type="pres">
      <dgm:prSet presAssocID="{0095F657-87CE-482A-8F77-8353A0E1E62F}" presName="rootComposite" presStyleCnt="0"/>
      <dgm:spPr/>
    </dgm:pt>
    <dgm:pt modelId="{9A08C8CA-AC29-49E8-B7DE-D65AA6804CEB}" type="pres">
      <dgm:prSet presAssocID="{0095F657-87CE-482A-8F77-8353A0E1E62F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25ED95-45AA-495C-A8BE-F455252EC4D1}" type="pres">
      <dgm:prSet presAssocID="{0095F657-87CE-482A-8F77-8353A0E1E62F}" presName="rootConnector" presStyleLbl="node3" presStyleIdx="1" presStyleCnt="3"/>
      <dgm:spPr/>
    </dgm:pt>
    <dgm:pt modelId="{5724ACDB-2920-4767-90B0-ECA6F0484F43}" type="pres">
      <dgm:prSet presAssocID="{0095F657-87CE-482A-8F77-8353A0E1E62F}" presName="hierChild4" presStyleCnt="0"/>
      <dgm:spPr/>
    </dgm:pt>
    <dgm:pt modelId="{58638CBD-AB38-4D3A-B4FA-EC2C15814405}" type="pres">
      <dgm:prSet presAssocID="{0095F657-87CE-482A-8F77-8353A0E1E62F}" presName="hierChild5" presStyleCnt="0"/>
      <dgm:spPr/>
    </dgm:pt>
    <dgm:pt modelId="{2F634337-F93A-4592-9312-4A9EE88CCD89}" type="pres">
      <dgm:prSet presAssocID="{6A10A0FB-CA8C-4F9E-BA2A-D5FB018CBD72}" presName="Name37" presStyleLbl="parChTrans1D3" presStyleIdx="2" presStyleCnt="3"/>
      <dgm:spPr/>
    </dgm:pt>
    <dgm:pt modelId="{AEF5101A-C16E-42D3-A246-119C9F09DD25}" type="pres">
      <dgm:prSet presAssocID="{0A4504BB-F1F7-4C9F-9407-7D9FED7B9AC1}" presName="hierRoot2" presStyleCnt="0">
        <dgm:presLayoutVars>
          <dgm:hierBranch val="init"/>
        </dgm:presLayoutVars>
      </dgm:prSet>
      <dgm:spPr/>
    </dgm:pt>
    <dgm:pt modelId="{B17FF996-433B-4AC0-976A-5A020CDF579E}" type="pres">
      <dgm:prSet presAssocID="{0A4504BB-F1F7-4C9F-9407-7D9FED7B9AC1}" presName="rootComposite" presStyleCnt="0"/>
      <dgm:spPr/>
    </dgm:pt>
    <dgm:pt modelId="{90FCCD82-B4D0-4FE2-8ADD-B5EFAA805BC6}" type="pres">
      <dgm:prSet presAssocID="{0A4504BB-F1F7-4C9F-9407-7D9FED7B9AC1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7E0654-1B4B-4C11-8C2B-6846E433A793}" type="pres">
      <dgm:prSet presAssocID="{0A4504BB-F1F7-4C9F-9407-7D9FED7B9AC1}" presName="rootConnector" presStyleLbl="node3" presStyleIdx="2" presStyleCnt="3"/>
      <dgm:spPr/>
    </dgm:pt>
    <dgm:pt modelId="{13953532-B3AA-4755-A122-C8CE2B1B0BB0}" type="pres">
      <dgm:prSet presAssocID="{0A4504BB-F1F7-4C9F-9407-7D9FED7B9AC1}" presName="hierChild4" presStyleCnt="0"/>
      <dgm:spPr/>
    </dgm:pt>
    <dgm:pt modelId="{64D8D2E5-0EA7-4C06-86C5-5104DEE2778E}" type="pres">
      <dgm:prSet presAssocID="{0A4504BB-F1F7-4C9F-9407-7D9FED7B9AC1}" presName="hierChild5" presStyleCnt="0"/>
      <dgm:spPr/>
    </dgm:pt>
    <dgm:pt modelId="{CFE45D2B-91AA-486C-9D5B-E494C30C921A}" type="pres">
      <dgm:prSet presAssocID="{2DA4B328-553E-4AD7-94EF-A29A804476F2}" presName="hierChild5" presStyleCnt="0"/>
      <dgm:spPr/>
    </dgm:pt>
    <dgm:pt modelId="{4DCC8EE3-C3DF-4047-8445-4FFB59A505D2}" type="pres">
      <dgm:prSet presAssocID="{D0DB816C-13B4-4D1B-902E-BA7A9CCC2049}" presName="Name37" presStyleLbl="parChTrans1D2" presStyleIdx="1" presStyleCnt="3"/>
      <dgm:spPr/>
    </dgm:pt>
    <dgm:pt modelId="{00B59438-FD2F-4411-BA2E-46308BBD6B8B}" type="pres">
      <dgm:prSet presAssocID="{81EB705C-AE0B-463F-A560-C03951E38AF8}" presName="hierRoot2" presStyleCnt="0">
        <dgm:presLayoutVars>
          <dgm:hierBranch val="init"/>
        </dgm:presLayoutVars>
      </dgm:prSet>
      <dgm:spPr/>
    </dgm:pt>
    <dgm:pt modelId="{4695C1DE-9EAC-4D63-ACCB-91A29A2BFFD4}" type="pres">
      <dgm:prSet presAssocID="{81EB705C-AE0B-463F-A560-C03951E38AF8}" presName="rootComposite" presStyleCnt="0"/>
      <dgm:spPr/>
    </dgm:pt>
    <dgm:pt modelId="{9F95B524-F7C8-493D-930E-CEAA78B13905}" type="pres">
      <dgm:prSet presAssocID="{81EB705C-AE0B-463F-A560-C03951E38AF8}" presName="rootText" presStyleLbl="node2" presStyleIdx="1" presStyleCnt="3" custScaleX="1378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0423AC-2E7F-49B0-A253-C358124B6AA6}" type="pres">
      <dgm:prSet presAssocID="{81EB705C-AE0B-463F-A560-C03951E38AF8}" presName="rootConnector" presStyleLbl="node2" presStyleIdx="1" presStyleCnt="3"/>
      <dgm:spPr/>
    </dgm:pt>
    <dgm:pt modelId="{EC8F6F33-2634-4109-8B23-3026D87A9CA4}" type="pres">
      <dgm:prSet presAssocID="{81EB705C-AE0B-463F-A560-C03951E38AF8}" presName="hierChild4" presStyleCnt="0"/>
      <dgm:spPr/>
    </dgm:pt>
    <dgm:pt modelId="{63BD1A63-4E64-4770-9D04-B89D13E50D1B}" type="pres">
      <dgm:prSet presAssocID="{81EB705C-AE0B-463F-A560-C03951E38AF8}" presName="hierChild5" presStyleCnt="0"/>
      <dgm:spPr/>
    </dgm:pt>
    <dgm:pt modelId="{E7BBF729-77F5-45BD-811B-2BB87CBA07DB}" type="pres">
      <dgm:prSet presAssocID="{17B8E7B8-656E-4657-BB5F-3EF6ABE301CB}" presName="Name37" presStyleLbl="parChTrans1D2" presStyleIdx="2" presStyleCnt="3"/>
      <dgm:spPr/>
    </dgm:pt>
    <dgm:pt modelId="{795E748F-CFCE-4DE4-BC41-585AC64980C6}" type="pres">
      <dgm:prSet presAssocID="{17E7AC7C-9225-4D66-B1B6-78D898BFC197}" presName="hierRoot2" presStyleCnt="0">
        <dgm:presLayoutVars>
          <dgm:hierBranch val="init"/>
        </dgm:presLayoutVars>
      </dgm:prSet>
      <dgm:spPr/>
    </dgm:pt>
    <dgm:pt modelId="{654611DF-181A-47F3-A092-1C40AD34CE85}" type="pres">
      <dgm:prSet presAssocID="{17E7AC7C-9225-4D66-B1B6-78D898BFC197}" presName="rootComposite" presStyleCnt="0"/>
      <dgm:spPr/>
    </dgm:pt>
    <dgm:pt modelId="{71C663DA-819C-4D25-BAB4-365E33647DEC}" type="pres">
      <dgm:prSet presAssocID="{17E7AC7C-9225-4D66-B1B6-78D898BFC197}" presName="rootText" presStyleLbl="node2" presStyleIdx="2" presStyleCnt="3" custScaleX="157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747541-0629-498A-B085-2990E2F5D620}" type="pres">
      <dgm:prSet presAssocID="{17E7AC7C-9225-4D66-B1B6-78D898BFC197}" presName="rootConnector" presStyleLbl="node2" presStyleIdx="2" presStyleCnt="3"/>
      <dgm:spPr/>
    </dgm:pt>
    <dgm:pt modelId="{8D587D96-39EC-4E0D-84FF-AF47AFA69938}" type="pres">
      <dgm:prSet presAssocID="{17E7AC7C-9225-4D66-B1B6-78D898BFC197}" presName="hierChild4" presStyleCnt="0"/>
      <dgm:spPr/>
    </dgm:pt>
    <dgm:pt modelId="{E3784026-E1D2-412D-95D3-17906ABC6716}" type="pres">
      <dgm:prSet presAssocID="{17E7AC7C-9225-4D66-B1B6-78D898BFC197}" presName="hierChild5" presStyleCnt="0"/>
      <dgm:spPr/>
    </dgm:pt>
    <dgm:pt modelId="{C701DF90-0B23-485A-92CA-81E1060BCD4F}" type="pres">
      <dgm:prSet presAssocID="{40FC81B7-959A-4F97-A4E0-CB58A2232047}" presName="hierChild3" presStyleCnt="0"/>
      <dgm:spPr/>
    </dgm:pt>
  </dgm:ptLst>
  <dgm:cxnLst>
    <dgm:cxn modelId="{D7910C2F-1FB5-447B-96FF-2A2F4919C81B}" type="presOf" srcId="{217BF4CE-9D81-4C37-98BE-2A04A1B6B226}" destId="{1D4F05DB-FBBC-4A98-8589-40EA82E6AB50}" srcOrd="0" destOrd="0" presId="urn:microsoft.com/office/officeart/2005/8/layout/orgChart1"/>
    <dgm:cxn modelId="{75474022-2793-4451-97BF-99D465ACADA6}" type="presOf" srcId="{81EB705C-AE0B-463F-A560-C03951E38AF8}" destId="{9F95B524-F7C8-493D-930E-CEAA78B13905}" srcOrd="0" destOrd="0" presId="urn:microsoft.com/office/officeart/2005/8/layout/orgChart1"/>
    <dgm:cxn modelId="{01D67D46-5457-41C9-91D8-6CA6CD443F2D}" type="presOf" srcId="{3A860C36-49A1-482E-A0DA-ADE1F1F28F48}" destId="{20D30E0E-378C-40D6-81EA-041CA5DE46BF}" srcOrd="0" destOrd="0" presId="urn:microsoft.com/office/officeart/2005/8/layout/orgChart1"/>
    <dgm:cxn modelId="{BFF8F05D-63E9-4EDC-9531-5EC8E4445AF5}" type="presOf" srcId="{F2E3EFAB-1A7A-4062-94F4-00EEB0CB72C2}" destId="{E130CEF6-FA4E-4153-BEDE-C72E6EA8BD95}" srcOrd="0" destOrd="0" presId="urn:microsoft.com/office/officeart/2005/8/layout/orgChart1"/>
    <dgm:cxn modelId="{A1A06D31-90AD-4B02-96DB-5A085388549D}" srcId="{3A860C36-49A1-482E-A0DA-ADE1F1F28F48}" destId="{40FC81B7-959A-4F97-A4E0-CB58A2232047}" srcOrd="0" destOrd="0" parTransId="{17097A59-54A5-4AFF-BE16-2CD6C4FC1A63}" sibTransId="{43306C41-E4CF-41F4-B356-04B2561D65FA}"/>
    <dgm:cxn modelId="{336EB4E3-A5F0-4ABC-B29F-BBE01C45195B}" type="presOf" srcId="{40FC81B7-959A-4F97-A4E0-CB58A2232047}" destId="{21BCDD52-9231-4399-8A14-83D36081B3CB}" srcOrd="0" destOrd="0" presId="urn:microsoft.com/office/officeart/2005/8/layout/orgChart1"/>
    <dgm:cxn modelId="{6F6C4C1A-970E-4174-AAA7-4B4875C18E70}" type="presOf" srcId="{40FC81B7-959A-4F97-A4E0-CB58A2232047}" destId="{C39B99DE-CB53-4348-973C-6810A7553F49}" srcOrd="1" destOrd="0" presId="urn:microsoft.com/office/officeart/2005/8/layout/orgChart1"/>
    <dgm:cxn modelId="{8070C484-D4FC-4F58-A0E8-271F22A4F78A}" srcId="{40FC81B7-959A-4F97-A4E0-CB58A2232047}" destId="{81EB705C-AE0B-463F-A560-C03951E38AF8}" srcOrd="1" destOrd="0" parTransId="{D0DB816C-13B4-4D1B-902E-BA7A9CCC2049}" sibTransId="{8BFC7844-C27B-43F9-8C7D-4A12100741FC}"/>
    <dgm:cxn modelId="{F245302F-C723-4552-AF74-3BE0783DF83D}" type="presOf" srcId="{2DA4B328-553E-4AD7-94EF-A29A804476F2}" destId="{F57A009E-1E61-4F31-95DD-B2BCB3226958}" srcOrd="0" destOrd="0" presId="urn:microsoft.com/office/officeart/2005/8/layout/orgChart1"/>
    <dgm:cxn modelId="{0AB0C7B1-90F7-4A2D-AF44-FF83E67EE403}" srcId="{40FC81B7-959A-4F97-A4E0-CB58A2232047}" destId="{2DA4B328-553E-4AD7-94EF-A29A804476F2}" srcOrd="0" destOrd="0" parTransId="{F2E3EFAB-1A7A-4062-94F4-00EEB0CB72C2}" sibTransId="{D809F1B7-FB79-4A96-B35F-E7C45A389F9D}"/>
    <dgm:cxn modelId="{99EC6582-4E2D-4EF9-BA2F-950A83EE64C0}" srcId="{2DA4B328-553E-4AD7-94EF-A29A804476F2}" destId="{DA314347-971F-4962-8F35-8A3F0020AB0D}" srcOrd="0" destOrd="0" parTransId="{217BF4CE-9D81-4C37-98BE-2A04A1B6B226}" sibTransId="{5C011D30-5FA0-402A-BD7D-5A01F13A7A8F}"/>
    <dgm:cxn modelId="{F969B99A-0072-4F68-9ECF-0F0ED047400B}" srcId="{40FC81B7-959A-4F97-A4E0-CB58A2232047}" destId="{17E7AC7C-9225-4D66-B1B6-78D898BFC197}" srcOrd="2" destOrd="0" parTransId="{17B8E7B8-656E-4657-BB5F-3EF6ABE301CB}" sibTransId="{44EFA369-6461-4B70-B6D2-488547C69861}"/>
    <dgm:cxn modelId="{B2DCD47E-BD4D-4B08-B74C-705DC3304856}" type="presOf" srcId="{D0DB816C-13B4-4D1B-902E-BA7A9CCC2049}" destId="{4DCC8EE3-C3DF-4047-8445-4FFB59A505D2}" srcOrd="0" destOrd="0" presId="urn:microsoft.com/office/officeart/2005/8/layout/orgChart1"/>
    <dgm:cxn modelId="{F65375DF-43E2-493D-81D7-70933932F366}" type="presOf" srcId="{0095F657-87CE-482A-8F77-8353A0E1E62F}" destId="{9A08C8CA-AC29-49E8-B7DE-D65AA6804CEB}" srcOrd="0" destOrd="0" presId="urn:microsoft.com/office/officeart/2005/8/layout/orgChart1"/>
    <dgm:cxn modelId="{04B2FD07-C449-4DB4-967B-7B82DB673E03}" type="presOf" srcId="{17E7AC7C-9225-4D66-B1B6-78D898BFC197}" destId="{71C663DA-819C-4D25-BAB4-365E33647DEC}" srcOrd="0" destOrd="0" presId="urn:microsoft.com/office/officeart/2005/8/layout/orgChart1"/>
    <dgm:cxn modelId="{9EE7AD95-D3AE-4BCC-AB54-0730A73D53B3}" type="presOf" srcId="{EC9F0C81-A2C5-4525-A2D9-05C16344776C}" destId="{50BD5CFB-BA03-4C23-904F-DAD0B39E2153}" srcOrd="0" destOrd="0" presId="urn:microsoft.com/office/officeart/2005/8/layout/orgChart1"/>
    <dgm:cxn modelId="{4DA28F6E-D1E9-4B51-BE44-538D241680DB}" type="presOf" srcId="{0A4504BB-F1F7-4C9F-9407-7D9FED7B9AC1}" destId="{90FCCD82-B4D0-4FE2-8ADD-B5EFAA805BC6}" srcOrd="0" destOrd="0" presId="urn:microsoft.com/office/officeart/2005/8/layout/orgChart1"/>
    <dgm:cxn modelId="{4A487730-0E48-40A6-A8E5-E66937141EB9}" type="presOf" srcId="{2DA4B328-553E-4AD7-94EF-A29A804476F2}" destId="{49BF9D06-304E-4992-9B56-8EE8478C2DE5}" srcOrd="1" destOrd="0" presId="urn:microsoft.com/office/officeart/2005/8/layout/orgChart1"/>
    <dgm:cxn modelId="{B6228EA1-A507-43E9-A199-69E7915AA097}" type="presOf" srcId="{17E7AC7C-9225-4D66-B1B6-78D898BFC197}" destId="{4D747541-0629-498A-B085-2990E2F5D620}" srcOrd="1" destOrd="0" presId="urn:microsoft.com/office/officeart/2005/8/layout/orgChart1"/>
    <dgm:cxn modelId="{139B038D-4455-4DCC-8622-137C7A11E799}" srcId="{2DA4B328-553E-4AD7-94EF-A29A804476F2}" destId="{0095F657-87CE-482A-8F77-8353A0E1E62F}" srcOrd="1" destOrd="0" parTransId="{EC9F0C81-A2C5-4525-A2D9-05C16344776C}" sibTransId="{482DA92A-E4E3-45ED-B83E-91963B1D29A1}"/>
    <dgm:cxn modelId="{AD4E2A0C-7BE0-427F-9525-EE624E0A965D}" type="presOf" srcId="{81EB705C-AE0B-463F-A560-C03951E38AF8}" destId="{E70423AC-2E7F-49B0-A253-C358124B6AA6}" srcOrd="1" destOrd="0" presId="urn:microsoft.com/office/officeart/2005/8/layout/orgChart1"/>
    <dgm:cxn modelId="{2A9EBE10-0779-4BE5-A76D-1E270BDF7E81}" type="presOf" srcId="{0095F657-87CE-482A-8F77-8353A0E1E62F}" destId="{C825ED95-45AA-495C-A8BE-F455252EC4D1}" srcOrd="1" destOrd="0" presId="urn:microsoft.com/office/officeart/2005/8/layout/orgChart1"/>
    <dgm:cxn modelId="{E41AD480-BE85-43F0-A6AD-9C4829569CA4}" srcId="{2DA4B328-553E-4AD7-94EF-A29A804476F2}" destId="{0A4504BB-F1F7-4C9F-9407-7D9FED7B9AC1}" srcOrd="2" destOrd="0" parTransId="{6A10A0FB-CA8C-4F9E-BA2A-D5FB018CBD72}" sibTransId="{EAEEFE07-84D9-4FF5-955B-AC74B6462398}"/>
    <dgm:cxn modelId="{493B43C9-EF5B-4759-8D67-F3A3A652D1E0}" type="presOf" srcId="{0A4504BB-F1F7-4C9F-9407-7D9FED7B9AC1}" destId="{9C7E0654-1B4B-4C11-8C2B-6846E433A793}" srcOrd="1" destOrd="0" presId="urn:microsoft.com/office/officeart/2005/8/layout/orgChart1"/>
    <dgm:cxn modelId="{E7539F0F-B22B-43CF-86C9-4ACC44C97296}" type="presOf" srcId="{17B8E7B8-656E-4657-BB5F-3EF6ABE301CB}" destId="{E7BBF729-77F5-45BD-811B-2BB87CBA07DB}" srcOrd="0" destOrd="0" presId="urn:microsoft.com/office/officeart/2005/8/layout/orgChart1"/>
    <dgm:cxn modelId="{39A90023-587D-4BDF-A45D-277F5D9467BD}" type="presOf" srcId="{DA314347-971F-4962-8F35-8A3F0020AB0D}" destId="{D6A49BB6-2A2D-4082-9754-89D9FDDEBCCC}" srcOrd="0" destOrd="0" presId="urn:microsoft.com/office/officeart/2005/8/layout/orgChart1"/>
    <dgm:cxn modelId="{57C2680B-8DB8-41B2-94EC-4A7D1B1718CF}" type="presOf" srcId="{DA314347-971F-4962-8F35-8A3F0020AB0D}" destId="{84856AEA-800A-485B-A0FE-065245651D12}" srcOrd="1" destOrd="0" presId="urn:microsoft.com/office/officeart/2005/8/layout/orgChart1"/>
    <dgm:cxn modelId="{AC61E302-632D-49E9-A5D2-300494C288D1}" type="presOf" srcId="{6A10A0FB-CA8C-4F9E-BA2A-D5FB018CBD72}" destId="{2F634337-F93A-4592-9312-4A9EE88CCD89}" srcOrd="0" destOrd="0" presId="urn:microsoft.com/office/officeart/2005/8/layout/orgChart1"/>
    <dgm:cxn modelId="{7B57D2BE-26D1-4FDD-9F2F-2C5205615A89}" type="presParOf" srcId="{20D30E0E-378C-40D6-81EA-041CA5DE46BF}" destId="{C1933C58-C127-4DF8-B5BF-BBA3954E2FF5}" srcOrd="0" destOrd="0" presId="urn:microsoft.com/office/officeart/2005/8/layout/orgChart1"/>
    <dgm:cxn modelId="{5F023F4B-E8E3-46D3-A623-3310B72BF898}" type="presParOf" srcId="{C1933C58-C127-4DF8-B5BF-BBA3954E2FF5}" destId="{DC29A799-95D7-400D-AD17-73012B821F01}" srcOrd="0" destOrd="0" presId="urn:microsoft.com/office/officeart/2005/8/layout/orgChart1"/>
    <dgm:cxn modelId="{D896E0C2-D1FD-46C8-8F8B-1FFC6AEA7E7D}" type="presParOf" srcId="{DC29A799-95D7-400D-AD17-73012B821F01}" destId="{21BCDD52-9231-4399-8A14-83D36081B3CB}" srcOrd="0" destOrd="0" presId="urn:microsoft.com/office/officeart/2005/8/layout/orgChart1"/>
    <dgm:cxn modelId="{B5AC4CF0-2E18-4AFB-8748-723D3D5A88FC}" type="presParOf" srcId="{DC29A799-95D7-400D-AD17-73012B821F01}" destId="{C39B99DE-CB53-4348-973C-6810A7553F49}" srcOrd="1" destOrd="0" presId="urn:microsoft.com/office/officeart/2005/8/layout/orgChart1"/>
    <dgm:cxn modelId="{8E203CDB-AE9F-472B-92AE-EA4908F1FBAA}" type="presParOf" srcId="{C1933C58-C127-4DF8-B5BF-BBA3954E2FF5}" destId="{6FFF9B09-3417-435F-8071-0D4F2D63C4BD}" srcOrd="1" destOrd="0" presId="urn:microsoft.com/office/officeart/2005/8/layout/orgChart1"/>
    <dgm:cxn modelId="{420F70A0-3983-4BA9-935E-D990D4A19D4D}" type="presParOf" srcId="{6FFF9B09-3417-435F-8071-0D4F2D63C4BD}" destId="{E130CEF6-FA4E-4153-BEDE-C72E6EA8BD95}" srcOrd="0" destOrd="0" presId="urn:microsoft.com/office/officeart/2005/8/layout/orgChart1"/>
    <dgm:cxn modelId="{2C2AE3B2-355D-41BD-920B-EA708C4F4F73}" type="presParOf" srcId="{6FFF9B09-3417-435F-8071-0D4F2D63C4BD}" destId="{D51D697B-1FBF-4334-8EF1-6E2B2391947D}" srcOrd="1" destOrd="0" presId="urn:microsoft.com/office/officeart/2005/8/layout/orgChart1"/>
    <dgm:cxn modelId="{1F0391CC-6A0E-458E-93D8-4D13A21CB7AB}" type="presParOf" srcId="{D51D697B-1FBF-4334-8EF1-6E2B2391947D}" destId="{D9627AF2-C0C7-4368-A981-285B3A917C21}" srcOrd="0" destOrd="0" presId="urn:microsoft.com/office/officeart/2005/8/layout/orgChart1"/>
    <dgm:cxn modelId="{CCE9D1AB-6DD6-4BF4-9FB8-719DC8FB1E12}" type="presParOf" srcId="{D9627AF2-C0C7-4368-A981-285B3A917C21}" destId="{F57A009E-1E61-4F31-95DD-B2BCB3226958}" srcOrd="0" destOrd="0" presId="urn:microsoft.com/office/officeart/2005/8/layout/orgChart1"/>
    <dgm:cxn modelId="{DFD85479-C131-48CC-AAE6-A015E21DC8CC}" type="presParOf" srcId="{D9627AF2-C0C7-4368-A981-285B3A917C21}" destId="{49BF9D06-304E-4992-9B56-8EE8478C2DE5}" srcOrd="1" destOrd="0" presId="urn:microsoft.com/office/officeart/2005/8/layout/orgChart1"/>
    <dgm:cxn modelId="{35DAE14E-256C-4C5C-863C-AAD4014B1B4C}" type="presParOf" srcId="{D51D697B-1FBF-4334-8EF1-6E2B2391947D}" destId="{20383919-3CA3-473A-9B78-5865FC8E2EB9}" srcOrd="1" destOrd="0" presId="urn:microsoft.com/office/officeart/2005/8/layout/orgChart1"/>
    <dgm:cxn modelId="{2BBEF04A-DB38-4D11-B487-F8C1469CC084}" type="presParOf" srcId="{20383919-3CA3-473A-9B78-5865FC8E2EB9}" destId="{1D4F05DB-FBBC-4A98-8589-40EA82E6AB50}" srcOrd="0" destOrd="0" presId="urn:microsoft.com/office/officeart/2005/8/layout/orgChart1"/>
    <dgm:cxn modelId="{C0E1AF4D-9322-4E75-9184-90DE4C020845}" type="presParOf" srcId="{20383919-3CA3-473A-9B78-5865FC8E2EB9}" destId="{0EED8E8C-F3F5-4D14-8789-48DCE4BBC62E}" srcOrd="1" destOrd="0" presId="urn:microsoft.com/office/officeart/2005/8/layout/orgChart1"/>
    <dgm:cxn modelId="{911B7946-8C13-4A00-A192-57D291EC8147}" type="presParOf" srcId="{0EED8E8C-F3F5-4D14-8789-48DCE4BBC62E}" destId="{250B0968-5089-4924-AB04-AB93C338BA92}" srcOrd="0" destOrd="0" presId="urn:microsoft.com/office/officeart/2005/8/layout/orgChart1"/>
    <dgm:cxn modelId="{B7235445-8187-4552-8430-552B26BF7DD9}" type="presParOf" srcId="{250B0968-5089-4924-AB04-AB93C338BA92}" destId="{D6A49BB6-2A2D-4082-9754-89D9FDDEBCCC}" srcOrd="0" destOrd="0" presId="urn:microsoft.com/office/officeart/2005/8/layout/orgChart1"/>
    <dgm:cxn modelId="{FB9D384F-B243-48C5-8E1E-B2FC560A1F07}" type="presParOf" srcId="{250B0968-5089-4924-AB04-AB93C338BA92}" destId="{84856AEA-800A-485B-A0FE-065245651D12}" srcOrd="1" destOrd="0" presId="urn:microsoft.com/office/officeart/2005/8/layout/orgChart1"/>
    <dgm:cxn modelId="{BFDA149B-B9D5-4A4D-8A04-6882EA95B275}" type="presParOf" srcId="{0EED8E8C-F3F5-4D14-8789-48DCE4BBC62E}" destId="{21C90523-916E-440F-A37A-0C403E49208E}" srcOrd="1" destOrd="0" presId="urn:microsoft.com/office/officeart/2005/8/layout/orgChart1"/>
    <dgm:cxn modelId="{CB12BBB6-ED09-4A7E-BCEE-CE31915424B1}" type="presParOf" srcId="{0EED8E8C-F3F5-4D14-8789-48DCE4BBC62E}" destId="{6823DC05-1BD3-471D-90F6-D0E2652C1F37}" srcOrd="2" destOrd="0" presId="urn:microsoft.com/office/officeart/2005/8/layout/orgChart1"/>
    <dgm:cxn modelId="{2EE9E6FB-FCE2-4326-8F40-8DD59B749ED1}" type="presParOf" srcId="{20383919-3CA3-473A-9B78-5865FC8E2EB9}" destId="{50BD5CFB-BA03-4C23-904F-DAD0B39E2153}" srcOrd="2" destOrd="0" presId="urn:microsoft.com/office/officeart/2005/8/layout/orgChart1"/>
    <dgm:cxn modelId="{3B40DC25-D82D-42B8-82B0-D1F822A07A1D}" type="presParOf" srcId="{20383919-3CA3-473A-9B78-5865FC8E2EB9}" destId="{DEE0C648-DEDF-4F55-AADB-EEC51F773EC2}" srcOrd="3" destOrd="0" presId="urn:microsoft.com/office/officeart/2005/8/layout/orgChart1"/>
    <dgm:cxn modelId="{E55799ED-C740-44DA-8E5E-A48C2D38079F}" type="presParOf" srcId="{DEE0C648-DEDF-4F55-AADB-EEC51F773EC2}" destId="{58921748-1AFF-4932-BA4F-5B5F386B5790}" srcOrd="0" destOrd="0" presId="urn:microsoft.com/office/officeart/2005/8/layout/orgChart1"/>
    <dgm:cxn modelId="{C28248EC-9A16-40F5-824D-76AF42AF8665}" type="presParOf" srcId="{58921748-1AFF-4932-BA4F-5B5F386B5790}" destId="{9A08C8CA-AC29-49E8-B7DE-D65AA6804CEB}" srcOrd="0" destOrd="0" presId="urn:microsoft.com/office/officeart/2005/8/layout/orgChart1"/>
    <dgm:cxn modelId="{58325BF4-72FC-4219-8A74-78E6F4ED4752}" type="presParOf" srcId="{58921748-1AFF-4932-BA4F-5B5F386B5790}" destId="{C825ED95-45AA-495C-A8BE-F455252EC4D1}" srcOrd="1" destOrd="0" presId="urn:microsoft.com/office/officeart/2005/8/layout/orgChart1"/>
    <dgm:cxn modelId="{76F2115B-1F18-4533-B7F5-AD6821BA763A}" type="presParOf" srcId="{DEE0C648-DEDF-4F55-AADB-EEC51F773EC2}" destId="{5724ACDB-2920-4767-90B0-ECA6F0484F43}" srcOrd="1" destOrd="0" presId="urn:microsoft.com/office/officeart/2005/8/layout/orgChart1"/>
    <dgm:cxn modelId="{D88AD433-9800-48DA-8F87-603130B7C6BC}" type="presParOf" srcId="{DEE0C648-DEDF-4F55-AADB-EEC51F773EC2}" destId="{58638CBD-AB38-4D3A-B4FA-EC2C15814405}" srcOrd="2" destOrd="0" presId="urn:microsoft.com/office/officeart/2005/8/layout/orgChart1"/>
    <dgm:cxn modelId="{3B43BC8E-FD6A-4772-82D3-DF3857B6C1B9}" type="presParOf" srcId="{20383919-3CA3-473A-9B78-5865FC8E2EB9}" destId="{2F634337-F93A-4592-9312-4A9EE88CCD89}" srcOrd="4" destOrd="0" presId="urn:microsoft.com/office/officeart/2005/8/layout/orgChart1"/>
    <dgm:cxn modelId="{31B9FCF5-2DC6-432C-8C38-C378BDB9432D}" type="presParOf" srcId="{20383919-3CA3-473A-9B78-5865FC8E2EB9}" destId="{AEF5101A-C16E-42D3-A246-119C9F09DD25}" srcOrd="5" destOrd="0" presId="urn:microsoft.com/office/officeart/2005/8/layout/orgChart1"/>
    <dgm:cxn modelId="{D472636C-F544-4B06-BCF3-AC57BD54EB6C}" type="presParOf" srcId="{AEF5101A-C16E-42D3-A246-119C9F09DD25}" destId="{B17FF996-433B-4AC0-976A-5A020CDF579E}" srcOrd="0" destOrd="0" presId="urn:microsoft.com/office/officeart/2005/8/layout/orgChart1"/>
    <dgm:cxn modelId="{7BD853CB-86D2-43BB-B71D-8E100C23185C}" type="presParOf" srcId="{B17FF996-433B-4AC0-976A-5A020CDF579E}" destId="{90FCCD82-B4D0-4FE2-8ADD-B5EFAA805BC6}" srcOrd="0" destOrd="0" presId="urn:microsoft.com/office/officeart/2005/8/layout/orgChart1"/>
    <dgm:cxn modelId="{36363D10-8250-44EC-A2F6-2D72513B7BF6}" type="presParOf" srcId="{B17FF996-433B-4AC0-976A-5A020CDF579E}" destId="{9C7E0654-1B4B-4C11-8C2B-6846E433A793}" srcOrd="1" destOrd="0" presId="urn:microsoft.com/office/officeart/2005/8/layout/orgChart1"/>
    <dgm:cxn modelId="{267FA407-A9FC-4EC4-83DA-4B5D80084F1B}" type="presParOf" srcId="{AEF5101A-C16E-42D3-A246-119C9F09DD25}" destId="{13953532-B3AA-4755-A122-C8CE2B1B0BB0}" srcOrd="1" destOrd="0" presId="urn:microsoft.com/office/officeart/2005/8/layout/orgChart1"/>
    <dgm:cxn modelId="{4BBA6CA3-09EC-4B2A-B8C2-601E5F6D96DC}" type="presParOf" srcId="{AEF5101A-C16E-42D3-A246-119C9F09DD25}" destId="{64D8D2E5-0EA7-4C06-86C5-5104DEE2778E}" srcOrd="2" destOrd="0" presId="urn:microsoft.com/office/officeart/2005/8/layout/orgChart1"/>
    <dgm:cxn modelId="{91FEC7CE-640B-4943-BE7E-A40B5BDC82DF}" type="presParOf" srcId="{D51D697B-1FBF-4334-8EF1-6E2B2391947D}" destId="{CFE45D2B-91AA-486C-9D5B-E494C30C921A}" srcOrd="2" destOrd="0" presId="urn:microsoft.com/office/officeart/2005/8/layout/orgChart1"/>
    <dgm:cxn modelId="{0642D6B7-DADA-474A-B9B9-321FC651F60B}" type="presParOf" srcId="{6FFF9B09-3417-435F-8071-0D4F2D63C4BD}" destId="{4DCC8EE3-C3DF-4047-8445-4FFB59A505D2}" srcOrd="2" destOrd="0" presId="urn:microsoft.com/office/officeart/2005/8/layout/orgChart1"/>
    <dgm:cxn modelId="{84877B9C-B5DC-48F8-8BED-9BFE30986B5B}" type="presParOf" srcId="{6FFF9B09-3417-435F-8071-0D4F2D63C4BD}" destId="{00B59438-FD2F-4411-BA2E-46308BBD6B8B}" srcOrd="3" destOrd="0" presId="urn:microsoft.com/office/officeart/2005/8/layout/orgChart1"/>
    <dgm:cxn modelId="{0532A268-0D62-4D1C-8D8E-9191FD54AEAB}" type="presParOf" srcId="{00B59438-FD2F-4411-BA2E-46308BBD6B8B}" destId="{4695C1DE-9EAC-4D63-ACCB-91A29A2BFFD4}" srcOrd="0" destOrd="0" presId="urn:microsoft.com/office/officeart/2005/8/layout/orgChart1"/>
    <dgm:cxn modelId="{D0DFB3D9-88F7-48AD-81AC-B17DB4311C1E}" type="presParOf" srcId="{4695C1DE-9EAC-4D63-ACCB-91A29A2BFFD4}" destId="{9F95B524-F7C8-493D-930E-CEAA78B13905}" srcOrd="0" destOrd="0" presId="urn:microsoft.com/office/officeart/2005/8/layout/orgChart1"/>
    <dgm:cxn modelId="{BCBCE548-64A1-4896-8FEF-D9D69EF2E832}" type="presParOf" srcId="{4695C1DE-9EAC-4D63-ACCB-91A29A2BFFD4}" destId="{E70423AC-2E7F-49B0-A253-C358124B6AA6}" srcOrd="1" destOrd="0" presId="urn:microsoft.com/office/officeart/2005/8/layout/orgChart1"/>
    <dgm:cxn modelId="{DCA1C064-F7FD-4442-8465-E6BE01288576}" type="presParOf" srcId="{00B59438-FD2F-4411-BA2E-46308BBD6B8B}" destId="{EC8F6F33-2634-4109-8B23-3026D87A9CA4}" srcOrd="1" destOrd="0" presId="urn:microsoft.com/office/officeart/2005/8/layout/orgChart1"/>
    <dgm:cxn modelId="{215D856A-217A-4C20-AD3B-82853B6FC5E6}" type="presParOf" srcId="{00B59438-FD2F-4411-BA2E-46308BBD6B8B}" destId="{63BD1A63-4E64-4770-9D04-B89D13E50D1B}" srcOrd="2" destOrd="0" presId="urn:microsoft.com/office/officeart/2005/8/layout/orgChart1"/>
    <dgm:cxn modelId="{FA2ABBCC-E7F6-467D-83E9-5250B323F0A3}" type="presParOf" srcId="{6FFF9B09-3417-435F-8071-0D4F2D63C4BD}" destId="{E7BBF729-77F5-45BD-811B-2BB87CBA07DB}" srcOrd="4" destOrd="0" presId="urn:microsoft.com/office/officeart/2005/8/layout/orgChart1"/>
    <dgm:cxn modelId="{E0A698F9-04E4-4242-AC1A-F863991FA1D5}" type="presParOf" srcId="{6FFF9B09-3417-435F-8071-0D4F2D63C4BD}" destId="{795E748F-CFCE-4DE4-BC41-585AC64980C6}" srcOrd="5" destOrd="0" presId="urn:microsoft.com/office/officeart/2005/8/layout/orgChart1"/>
    <dgm:cxn modelId="{05E53C83-5DE2-4878-A714-77772C3CE7B2}" type="presParOf" srcId="{795E748F-CFCE-4DE4-BC41-585AC64980C6}" destId="{654611DF-181A-47F3-A092-1C40AD34CE85}" srcOrd="0" destOrd="0" presId="urn:microsoft.com/office/officeart/2005/8/layout/orgChart1"/>
    <dgm:cxn modelId="{5347D32D-BF92-4681-9DDC-DA6E20370CE2}" type="presParOf" srcId="{654611DF-181A-47F3-A092-1C40AD34CE85}" destId="{71C663DA-819C-4D25-BAB4-365E33647DEC}" srcOrd="0" destOrd="0" presId="urn:microsoft.com/office/officeart/2005/8/layout/orgChart1"/>
    <dgm:cxn modelId="{E9B0595E-60D8-4FEE-A9D5-1F23BB249D46}" type="presParOf" srcId="{654611DF-181A-47F3-A092-1C40AD34CE85}" destId="{4D747541-0629-498A-B085-2990E2F5D620}" srcOrd="1" destOrd="0" presId="urn:microsoft.com/office/officeart/2005/8/layout/orgChart1"/>
    <dgm:cxn modelId="{A3ACBF6F-7EA2-470F-9245-EE1A829F832C}" type="presParOf" srcId="{795E748F-CFCE-4DE4-BC41-585AC64980C6}" destId="{8D587D96-39EC-4E0D-84FF-AF47AFA69938}" srcOrd="1" destOrd="0" presId="urn:microsoft.com/office/officeart/2005/8/layout/orgChart1"/>
    <dgm:cxn modelId="{8AC52B52-8092-479F-AD33-9BA221286E47}" type="presParOf" srcId="{795E748F-CFCE-4DE4-BC41-585AC64980C6}" destId="{E3784026-E1D2-412D-95D3-17906ABC6716}" srcOrd="2" destOrd="0" presId="urn:microsoft.com/office/officeart/2005/8/layout/orgChart1"/>
    <dgm:cxn modelId="{581F0CCB-FD4F-44BC-90A4-3D9EDEF0DEF7}" type="presParOf" srcId="{C1933C58-C127-4DF8-B5BF-BBA3954E2FF5}" destId="{C701DF90-0B23-485A-92CA-81E1060BCD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232ED4-19C8-4A8E-8818-11D0385C63A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4D4076-0E8C-4E2A-8888-A96531FAA39D}">
      <dgm:prSet phldrT="[Текст]"/>
      <dgm:spPr/>
      <dgm:t>
        <a:bodyPr/>
        <a:lstStyle/>
        <a:p>
          <a:r>
            <a:rPr lang="ru-RU" dirty="0" smtClean="0"/>
            <a:t>Г</a:t>
          </a:r>
          <a:endParaRPr lang="ru-RU" dirty="0"/>
        </a:p>
      </dgm:t>
    </dgm:pt>
    <dgm:pt modelId="{340C556F-9D93-4E01-8E45-E9F3448E8F86}" type="parTrans" cxnId="{0013ACED-41EB-477A-BA6B-03BDE9872404}">
      <dgm:prSet/>
      <dgm:spPr/>
      <dgm:t>
        <a:bodyPr/>
        <a:lstStyle/>
        <a:p>
          <a:endParaRPr lang="ru-RU"/>
        </a:p>
      </dgm:t>
    </dgm:pt>
    <dgm:pt modelId="{BEED1884-2B8E-45E6-8DB0-B2D90A7CC6A6}" type="sibTrans" cxnId="{0013ACED-41EB-477A-BA6B-03BDE9872404}">
      <dgm:prSet/>
      <dgm:spPr/>
      <dgm:t>
        <a:bodyPr/>
        <a:lstStyle/>
        <a:p>
          <a:endParaRPr lang="ru-RU"/>
        </a:p>
      </dgm:t>
    </dgm:pt>
    <dgm:pt modelId="{A7361DF7-A974-468B-A0FF-B38BD36AF5F7}">
      <dgm:prSet phldrT="[Текст]"/>
      <dgm:spPr/>
      <dgm:t>
        <a:bodyPr/>
        <a:lstStyle/>
        <a:p>
          <a:r>
            <a:rPr lang="ru-RU" dirty="0" smtClean="0"/>
            <a:t>Г’</a:t>
          </a:r>
          <a:endParaRPr lang="ru-RU" dirty="0"/>
        </a:p>
      </dgm:t>
    </dgm:pt>
    <dgm:pt modelId="{B2D7137C-7179-4074-93C4-E914A3ECA17B}" type="parTrans" cxnId="{3ADA4877-FEC1-4DE2-ADE9-300B426A56DE}">
      <dgm:prSet/>
      <dgm:spPr/>
      <dgm:t>
        <a:bodyPr/>
        <a:lstStyle/>
        <a:p>
          <a:endParaRPr lang="ru-RU"/>
        </a:p>
      </dgm:t>
    </dgm:pt>
    <dgm:pt modelId="{AA3F8823-B6D9-4F0B-B2EE-E347C3664ABB}" type="sibTrans" cxnId="{3ADA4877-FEC1-4DE2-ADE9-300B426A56DE}">
      <dgm:prSet/>
      <dgm:spPr/>
      <dgm:t>
        <a:bodyPr/>
        <a:lstStyle/>
        <a:p>
          <a:endParaRPr lang="ru-RU"/>
        </a:p>
      </dgm:t>
    </dgm:pt>
    <dgm:pt modelId="{ABC405A5-07BC-4F4B-90D7-0E3FFBE4FF76}" type="pres">
      <dgm:prSet presAssocID="{E5232ED4-19C8-4A8E-8818-11D0385C63A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B3FCEF9-1AC7-4890-BE2B-1CD49528CCFB}" type="pres">
      <dgm:prSet presAssocID="{F84D4076-0E8C-4E2A-8888-A96531FAA39D}" presName="root1" presStyleCnt="0"/>
      <dgm:spPr/>
    </dgm:pt>
    <dgm:pt modelId="{960C8BAA-690C-4306-A6BE-DEB7AD37D198}" type="pres">
      <dgm:prSet presAssocID="{F84D4076-0E8C-4E2A-8888-A96531FAA39D}" presName="LevelOneTextNode" presStyleLbl="node0" presStyleIdx="0" presStyleCnt="1">
        <dgm:presLayoutVars>
          <dgm:chPref val="3"/>
        </dgm:presLayoutVars>
      </dgm:prSet>
      <dgm:spPr/>
    </dgm:pt>
    <dgm:pt modelId="{15590BB7-8FD7-46CD-A88D-9D6738602793}" type="pres">
      <dgm:prSet presAssocID="{F84D4076-0E8C-4E2A-8888-A96531FAA39D}" presName="level2hierChild" presStyleCnt="0"/>
      <dgm:spPr/>
    </dgm:pt>
    <dgm:pt modelId="{8544753D-B35F-4989-AE5B-396264B8D330}" type="pres">
      <dgm:prSet presAssocID="{B2D7137C-7179-4074-93C4-E914A3ECA17B}" presName="conn2-1" presStyleLbl="parChTrans1D2" presStyleIdx="0" presStyleCnt="1"/>
      <dgm:spPr/>
    </dgm:pt>
    <dgm:pt modelId="{5C36AAD0-A4E4-41DE-8790-6BA5CA23D6E6}" type="pres">
      <dgm:prSet presAssocID="{B2D7137C-7179-4074-93C4-E914A3ECA17B}" presName="connTx" presStyleLbl="parChTrans1D2" presStyleIdx="0" presStyleCnt="1"/>
      <dgm:spPr/>
    </dgm:pt>
    <dgm:pt modelId="{824A8D2E-A65E-4DC6-BB36-8D81F843B61C}" type="pres">
      <dgm:prSet presAssocID="{A7361DF7-A974-468B-A0FF-B38BD36AF5F7}" presName="root2" presStyleCnt="0"/>
      <dgm:spPr/>
    </dgm:pt>
    <dgm:pt modelId="{108A0C2F-7035-4B75-BD22-E625580C117E}" type="pres">
      <dgm:prSet presAssocID="{A7361DF7-A974-468B-A0FF-B38BD36AF5F7}" presName="LevelTwoTextNode" presStyleLbl="node2" presStyleIdx="0" presStyleCnt="1" custLinFactNeighborX="-7461" custLinFactNeighborY="-29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B09B90-374D-4E0B-8C33-E3E50EA5E7C3}" type="pres">
      <dgm:prSet presAssocID="{A7361DF7-A974-468B-A0FF-B38BD36AF5F7}" presName="level3hierChild" presStyleCnt="0"/>
      <dgm:spPr/>
    </dgm:pt>
  </dgm:ptLst>
  <dgm:cxnLst>
    <dgm:cxn modelId="{760082BD-D3C5-4186-A6C1-CD30A7109409}" type="presOf" srcId="{B2D7137C-7179-4074-93C4-E914A3ECA17B}" destId="{5C36AAD0-A4E4-41DE-8790-6BA5CA23D6E6}" srcOrd="1" destOrd="0" presId="urn:microsoft.com/office/officeart/2005/8/layout/hierarchy2"/>
    <dgm:cxn modelId="{3ADA4877-FEC1-4DE2-ADE9-300B426A56DE}" srcId="{F84D4076-0E8C-4E2A-8888-A96531FAA39D}" destId="{A7361DF7-A974-468B-A0FF-B38BD36AF5F7}" srcOrd="0" destOrd="0" parTransId="{B2D7137C-7179-4074-93C4-E914A3ECA17B}" sibTransId="{AA3F8823-B6D9-4F0B-B2EE-E347C3664ABB}"/>
    <dgm:cxn modelId="{FF7CEF53-B2CA-495C-AB7B-DE95B914DAA4}" type="presOf" srcId="{B2D7137C-7179-4074-93C4-E914A3ECA17B}" destId="{8544753D-B35F-4989-AE5B-396264B8D330}" srcOrd="0" destOrd="0" presId="urn:microsoft.com/office/officeart/2005/8/layout/hierarchy2"/>
    <dgm:cxn modelId="{F472C22D-3CE4-41C7-ACFA-9AD4E58AE5C9}" type="presOf" srcId="{E5232ED4-19C8-4A8E-8818-11D0385C63A2}" destId="{ABC405A5-07BC-4F4B-90D7-0E3FFBE4FF76}" srcOrd="0" destOrd="0" presId="urn:microsoft.com/office/officeart/2005/8/layout/hierarchy2"/>
    <dgm:cxn modelId="{9151C77B-6390-4684-890A-E62DBB032DD1}" type="presOf" srcId="{A7361DF7-A974-468B-A0FF-B38BD36AF5F7}" destId="{108A0C2F-7035-4B75-BD22-E625580C117E}" srcOrd="0" destOrd="0" presId="urn:microsoft.com/office/officeart/2005/8/layout/hierarchy2"/>
    <dgm:cxn modelId="{F8BBD72C-D802-497E-AAD4-19AB1F212518}" type="presOf" srcId="{F84D4076-0E8C-4E2A-8888-A96531FAA39D}" destId="{960C8BAA-690C-4306-A6BE-DEB7AD37D198}" srcOrd="0" destOrd="0" presId="urn:microsoft.com/office/officeart/2005/8/layout/hierarchy2"/>
    <dgm:cxn modelId="{0013ACED-41EB-477A-BA6B-03BDE9872404}" srcId="{E5232ED4-19C8-4A8E-8818-11D0385C63A2}" destId="{F84D4076-0E8C-4E2A-8888-A96531FAA39D}" srcOrd="0" destOrd="0" parTransId="{340C556F-9D93-4E01-8E45-E9F3448E8F86}" sibTransId="{BEED1884-2B8E-45E6-8DB0-B2D90A7CC6A6}"/>
    <dgm:cxn modelId="{163BF789-5E57-49C9-B512-FDBA87124085}" type="presParOf" srcId="{ABC405A5-07BC-4F4B-90D7-0E3FFBE4FF76}" destId="{6B3FCEF9-1AC7-4890-BE2B-1CD49528CCFB}" srcOrd="0" destOrd="0" presId="urn:microsoft.com/office/officeart/2005/8/layout/hierarchy2"/>
    <dgm:cxn modelId="{E9E365C0-4F1B-4379-9040-356FB09168AB}" type="presParOf" srcId="{6B3FCEF9-1AC7-4890-BE2B-1CD49528CCFB}" destId="{960C8BAA-690C-4306-A6BE-DEB7AD37D198}" srcOrd="0" destOrd="0" presId="urn:microsoft.com/office/officeart/2005/8/layout/hierarchy2"/>
    <dgm:cxn modelId="{58207524-0207-417B-9004-030514DAC330}" type="presParOf" srcId="{6B3FCEF9-1AC7-4890-BE2B-1CD49528CCFB}" destId="{15590BB7-8FD7-46CD-A88D-9D6738602793}" srcOrd="1" destOrd="0" presId="urn:microsoft.com/office/officeart/2005/8/layout/hierarchy2"/>
    <dgm:cxn modelId="{BDB9D956-6E1A-4DA1-9768-EDCED78837EB}" type="presParOf" srcId="{15590BB7-8FD7-46CD-A88D-9D6738602793}" destId="{8544753D-B35F-4989-AE5B-396264B8D330}" srcOrd="0" destOrd="0" presId="urn:microsoft.com/office/officeart/2005/8/layout/hierarchy2"/>
    <dgm:cxn modelId="{F683809C-CE4C-4605-BE64-7253A10940FE}" type="presParOf" srcId="{8544753D-B35F-4989-AE5B-396264B8D330}" destId="{5C36AAD0-A4E4-41DE-8790-6BA5CA23D6E6}" srcOrd="0" destOrd="0" presId="urn:microsoft.com/office/officeart/2005/8/layout/hierarchy2"/>
    <dgm:cxn modelId="{00837DD5-CAE6-46B9-924A-6BB97B60B98F}" type="presParOf" srcId="{15590BB7-8FD7-46CD-A88D-9D6738602793}" destId="{824A8D2E-A65E-4DC6-BB36-8D81F843B61C}" srcOrd="1" destOrd="0" presId="urn:microsoft.com/office/officeart/2005/8/layout/hierarchy2"/>
    <dgm:cxn modelId="{0AF67C77-2695-4F56-8B2A-7AAED016501D}" type="presParOf" srcId="{824A8D2E-A65E-4DC6-BB36-8D81F843B61C}" destId="{108A0C2F-7035-4B75-BD22-E625580C117E}" srcOrd="0" destOrd="0" presId="urn:microsoft.com/office/officeart/2005/8/layout/hierarchy2"/>
    <dgm:cxn modelId="{B85E0D70-C4B8-4C5F-A564-ED58F64A9468}" type="presParOf" srcId="{824A8D2E-A65E-4DC6-BB36-8D81F843B61C}" destId="{EFB09B90-374D-4E0B-8C33-E3E50EA5E7C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2FA671E-3B43-428E-9816-2F107739386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F9F7F46-2F81-4BEF-8F38-5223C4866B0B}">
      <dgm:prSet phldrT="[Текст]"/>
      <dgm:spPr/>
      <dgm:t>
        <a:bodyPr/>
        <a:lstStyle/>
        <a:p>
          <a:r>
            <a:rPr lang="ru-RU" dirty="0" err="1" smtClean="0"/>
            <a:t>Капітал</a:t>
          </a:r>
          <a:r>
            <a:rPr lang="ru-RU" dirty="0" smtClean="0"/>
            <a:t> -</a:t>
          </a:r>
          <a:r>
            <a:rPr lang="ru-RU" dirty="0" err="1" smtClean="0"/>
            <a:t>власність</a:t>
          </a:r>
          <a:endParaRPr lang="ru-RU" dirty="0"/>
        </a:p>
      </dgm:t>
    </dgm:pt>
    <dgm:pt modelId="{B791AF06-5F8F-4B18-89AE-42D443A1C5D0}" type="parTrans" cxnId="{89A80266-18D7-452C-A8D1-A3BE549ADB2A}">
      <dgm:prSet/>
      <dgm:spPr/>
      <dgm:t>
        <a:bodyPr/>
        <a:lstStyle/>
        <a:p>
          <a:endParaRPr lang="ru-RU"/>
        </a:p>
      </dgm:t>
    </dgm:pt>
    <dgm:pt modelId="{57358109-672F-409A-B60E-7004DAC8B62A}" type="sibTrans" cxnId="{89A80266-18D7-452C-A8D1-A3BE549ADB2A}">
      <dgm:prSet/>
      <dgm:spPr/>
      <dgm:t>
        <a:bodyPr/>
        <a:lstStyle/>
        <a:p>
          <a:endParaRPr lang="ru-RU"/>
        </a:p>
      </dgm:t>
    </dgm:pt>
    <dgm:pt modelId="{270EF3F5-299F-4427-AECF-41F490ABCE15}">
      <dgm:prSet phldrT="[Текст]"/>
      <dgm:spPr/>
      <dgm:t>
        <a:bodyPr/>
        <a:lstStyle/>
        <a:p>
          <a:r>
            <a:rPr lang="ru-RU" dirty="0" err="1" smtClean="0"/>
            <a:t>Дохід</a:t>
          </a:r>
          <a:r>
            <a:rPr lang="ru-RU" dirty="0" smtClean="0"/>
            <a:t> (</a:t>
          </a:r>
          <a:r>
            <a:rPr lang="ru-RU" dirty="0" err="1" smtClean="0"/>
            <a:t>джерелом</a:t>
          </a:r>
          <a:r>
            <a:rPr lang="ru-RU" dirty="0" smtClean="0"/>
            <a:t> %)</a:t>
          </a:r>
          <a:endParaRPr lang="ru-RU" dirty="0"/>
        </a:p>
      </dgm:t>
    </dgm:pt>
    <dgm:pt modelId="{63C7286E-D47A-44FD-AFE9-355B6C92599F}" type="parTrans" cxnId="{384E913A-5C7D-4C62-9417-B285825A397F}">
      <dgm:prSet/>
      <dgm:spPr/>
      <dgm:t>
        <a:bodyPr/>
        <a:lstStyle/>
        <a:p>
          <a:endParaRPr lang="ru-RU"/>
        </a:p>
      </dgm:t>
    </dgm:pt>
    <dgm:pt modelId="{2B91AAEA-94D7-4DAE-8D9E-9C6682D9E12E}" type="sibTrans" cxnId="{384E913A-5C7D-4C62-9417-B285825A397F}">
      <dgm:prSet/>
      <dgm:spPr/>
      <dgm:t>
        <a:bodyPr/>
        <a:lstStyle/>
        <a:p>
          <a:endParaRPr lang="ru-RU"/>
        </a:p>
      </dgm:t>
    </dgm:pt>
    <dgm:pt modelId="{DC937EB0-32E0-4813-A17C-36DA932B3B6C}" type="pres">
      <dgm:prSet presAssocID="{82FA671E-3B43-428E-9816-2F1077393863}" presName="Name0" presStyleCnt="0">
        <dgm:presLayoutVars>
          <dgm:dir/>
          <dgm:resizeHandles val="exact"/>
        </dgm:presLayoutVars>
      </dgm:prSet>
      <dgm:spPr/>
    </dgm:pt>
    <dgm:pt modelId="{BD7B645E-915C-4E9F-865D-66CEEEC344EF}" type="pres">
      <dgm:prSet presAssocID="{EF9F7F46-2F81-4BEF-8F38-5223C4866B0B}" presName="node" presStyleLbl="node1" presStyleIdx="0" presStyleCnt="2">
        <dgm:presLayoutVars>
          <dgm:bulletEnabled val="1"/>
        </dgm:presLayoutVars>
      </dgm:prSet>
      <dgm:spPr/>
    </dgm:pt>
    <dgm:pt modelId="{81B1F02E-F4E4-48DB-B23F-6640F566AB22}" type="pres">
      <dgm:prSet presAssocID="{57358109-672F-409A-B60E-7004DAC8B62A}" presName="sibTrans" presStyleLbl="sibTrans2D1" presStyleIdx="0" presStyleCnt="1" custLinFactNeighborX="-15159" custLinFactNeighborY="-2592"/>
      <dgm:spPr/>
    </dgm:pt>
    <dgm:pt modelId="{F9B2DFEB-7C90-4B9B-93F1-4BD1CCD33826}" type="pres">
      <dgm:prSet presAssocID="{57358109-672F-409A-B60E-7004DAC8B62A}" presName="connectorText" presStyleLbl="sibTrans2D1" presStyleIdx="0" presStyleCnt="1"/>
      <dgm:spPr/>
    </dgm:pt>
    <dgm:pt modelId="{3239DEA6-8DD4-4037-B07B-8DE7AE04E196}" type="pres">
      <dgm:prSet presAssocID="{270EF3F5-299F-4427-AECF-41F490ABCE15}" presName="node" presStyleLbl="node1" presStyleIdx="1" presStyleCnt="2">
        <dgm:presLayoutVars>
          <dgm:bulletEnabled val="1"/>
        </dgm:presLayoutVars>
      </dgm:prSet>
      <dgm:spPr/>
    </dgm:pt>
  </dgm:ptLst>
  <dgm:cxnLst>
    <dgm:cxn modelId="{0B7318D8-81D6-4E6F-A9F8-E60BD30292CD}" type="presOf" srcId="{270EF3F5-299F-4427-AECF-41F490ABCE15}" destId="{3239DEA6-8DD4-4037-B07B-8DE7AE04E196}" srcOrd="0" destOrd="0" presId="urn:microsoft.com/office/officeart/2005/8/layout/process1"/>
    <dgm:cxn modelId="{EE932CAC-C8F7-41A5-9E79-043D71BE7E7B}" type="presOf" srcId="{EF9F7F46-2F81-4BEF-8F38-5223C4866B0B}" destId="{BD7B645E-915C-4E9F-865D-66CEEEC344EF}" srcOrd="0" destOrd="0" presId="urn:microsoft.com/office/officeart/2005/8/layout/process1"/>
    <dgm:cxn modelId="{89A80266-18D7-452C-A8D1-A3BE549ADB2A}" srcId="{82FA671E-3B43-428E-9816-2F1077393863}" destId="{EF9F7F46-2F81-4BEF-8F38-5223C4866B0B}" srcOrd="0" destOrd="0" parTransId="{B791AF06-5F8F-4B18-89AE-42D443A1C5D0}" sibTransId="{57358109-672F-409A-B60E-7004DAC8B62A}"/>
    <dgm:cxn modelId="{7BEE4890-1825-44EA-AE16-84828A2BA748}" type="presOf" srcId="{57358109-672F-409A-B60E-7004DAC8B62A}" destId="{F9B2DFEB-7C90-4B9B-93F1-4BD1CCD33826}" srcOrd="1" destOrd="0" presId="urn:microsoft.com/office/officeart/2005/8/layout/process1"/>
    <dgm:cxn modelId="{777ED618-226B-4E71-A746-2EA15B3E610A}" type="presOf" srcId="{57358109-672F-409A-B60E-7004DAC8B62A}" destId="{81B1F02E-F4E4-48DB-B23F-6640F566AB22}" srcOrd="0" destOrd="0" presId="urn:microsoft.com/office/officeart/2005/8/layout/process1"/>
    <dgm:cxn modelId="{ADAD9E2F-9B60-426A-A492-447E0F97CD56}" type="presOf" srcId="{82FA671E-3B43-428E-9816-2F1077393863}" destId="{DC937EB0-32E0-4813-A17C-36DA932B3B6C}" srcOrd="0" destOrd="0" presId="urn:microsoft.com/office/officeart/2005/8/layout/process1"/>
    <dgm:cxn modelId="{384E913A-5C7D-4C62-9417-B285825A397F}" srcId="{82FA671E-3B43-428E-9816-2F1077393863}" destId="{270EF3F5-299F-4427-AECF-41F490ABCE15}" srcOrd="1" destOrd="0" parTransId="{63C7286E-D47A-44FD-AFE9-355B6C92599F}" sibTransId="{2B91AAEA-94D7-4DAE-8D9E-9C6682D9E12E}"/>
    <dgm:cxn modelId="{FC1C03F8-0FA9-41F5-9D34-431BA57115A5}" type="presParOf" srcId="{DC937EB0-32E0-4813-A17C-36DA932B3B6C}" destId="{BD7B645E-915C-4E9F-865D-66CEEEC344EF}" srcOrd="0" destOrd="0" presId="urn:microsoft.com/office/officeart/2005/8/layout/process1"/>
    <dgm:cxn modelId="{F77695C8-B393-4884-8E8E-B9754965E10B}" type="presParOf" srcId="{DC937EB0-32E0-4813-A17C-36DA932B3B6C}" destId="{81B1F02E-F4E4-48DB-B23F-6640F566AB22}" srcOrd="1" destOrd="0" presId="urn:microsoft.com/office/officeart/2005/8/layout/process1"/>
    <dgm:cxn modelId="{E2637AE6-A16E-439B-89B9-CE5DAFBE9462}" type="presParOf" srcId="{81B1F02E-F4E4-48DB-B23F-6640F566AB22}" destId="{F9B2DFEB-7C90-4B9B-93F1-4BD1CCD33826}" srcOrd="0" destOrd="0" presId="urn:microsoft.com/office/officeart/2005/8/layout/process1"/>
    <dgm:cxn modelId="{7196ACBE-26BD-4452-9C93-79D7E96CC0B7}" type="presParOf" srcId="{DC937EB0-32E0-4813-A17C-36DA932B3B6C}" destId="{3239DEA6-8DD4-4037-B07B-8DE7AE04E19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2FA671E-3B43-428E-9816-2F107739386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F9F7F46-2F81-4BEF-8F38-5223C4866B0B}">
      <dgm:prSet phldrT="[Текст]"/>
      <dgm:spPr/>
      <dgm:t>
        <a:bodyPr/>
        <a:lstStyle/>
        <a:p>
          <a:r>
            <a:rPr lang="ru-RU" dirty="0" err="1" smtClean="0"/>
            <a:t>Капітал</a:t>
          </a:r>
          <a:r>
            <a:rPr lang="ru-RU" dirty="0" smtClean="0"/>
            <a:t> -</a:t>
          </a:r>
          <a:r>
            <a:rPr lang="ru-RU" dirty="0" err="1" smtClean="0"/>
            <a:t>функція</a:t>
          </a:r>
          <a:endParaRPr lang="ru-RU" dirty="0"/>
        </a:p>
      </dgm:t>
    </dgm:pt>
    <dgm:pt modelId="{B791AF06-5F8F-4B18-89AE-42D443A1C5D0}" type="parTrans" cxnId="{89A80266-18D7-452C-A8D1-A3BE549ADB2A}">
      <dgm:prSet/>
      <dgm:spPr/>
      <dgm:t>
        <a:bodyPr/>
        <a:lstStyle/>
        <a:p>
          <a:endParaRPr lang="ru-RU"/>
        </a:p>
      </dgm:t>
    </dgm:pt>
    <dgm:pt modelId="{57358109-672F-409A-B60E-7004DAC8B62A}" type="sibTrans" cxnId="{89A80266-18D7-452C-A8D1-A3BE549ADB2A}">
      <dgm:prSet/>
      <dgm:spPr/>
      <dgm:t>
        <a:bodyPr/>
        <a:lstStyle/>
        <a:p>
          <a:endParaRPr lang="ru-RU"/>
        </a:p>
      </dgm:t>
    </dgm:pt>
    <dgm:pt modelId="{270EF3F5-299F-4427-AECF-41F490ABCE15}">
      <dgm:prSet phldrT="[Текст]"/>
      <dgm:spPr/>
      <dgm:t>
        <a:bodyPr/>
        <a:lstStyle/>
        <a:p>
          <a:r>
            <a:rPr lang="ru-RU" dirty="0" err="1" smtClean="0"/>
            <a:t>Підприємницький</a:t>
          </a:r>
          <a:r>
            <a:rPr lang="ru-RU" dirty="0" smtClean="0"/>
            <a:t> </a:t>
          </a:r>
          <a:r>
            <a:rPr lang="ru-RU" dirty="0" err="1" smtClean="0"/>
            <a:t>дохід</a:t>
          </a:r>
          <a:endParaRPr lang="ru-RU" dirty="0"/>
        </a:p>
      </dgm:t>
    </dgm:pt>
    <dgm:pt modelId="{63C7286E-D47A-44FD-AFE9-355B6C92599F}" type="parTrans" cxnId="{384E913A-5C7D-4C62-9417-B285825A397F}">
      <dgm:prSet/>
      <dgm:spPr/>
      <dgm:t>
        <a:bodyPr/>
        <a:lstStyle/>
        <a:p>
          <a:endParaRPr lang="ru-RU"/>
        </a:p>
      </dgm:t>
    </dgm:pt>
    <dgm:pt modelId="{2B91AAEA-94D7-4DAE-8D9E-9C6682D9E12E}" type="sibTrans" cxnId="{384E913A-5C7D-4C62-9417-B285825A397F}">
      <dgm:prSet/>
      <dgm:spPr/>
      <dgm:t>
        <a:bodyPr/>
        <a:lstStyle/>
        <a:p>
          <a:endParaRPr lang="ru-RU"/>
        </a:p>
      </dgm:t>
    </dgm:pt>
    <dgm:pt modelId="{DC937EB0-32E0-4813-A17C-36DA932B3B6C}" type="pres">
      <dgm:prSet presAssocID="{82FA671E-3B43-428E-9816-2F1077393863}" presName="Name0" presStyleCnt="0">
        <dgm:presLayoutVars>
          <dgm:dir/>
          <dgm:resizeHandles val="exact"/>
        </dgm:presLayoutVars>
      </dgm:prSet>
      <dgm:spPr/>
    </dgm:pt>
    <dgm:pt modelId="{BD7B645E-915C-4E9F-865D-66CEEEC344EF}" type="pres">
      <dgm:prSet presAssocID="{EF9F7F46-2F81-4BEF-8F38-5223C4866B0B}" presName="node" presStyleLbl="node1" presStyleIdx="0" presStyleCnt="2">
        <dgm:presLayoutVars>
          <dgm:bulletEnabled val="1"/>
        </dgm:presLayoutVars>
      </dgm:prSet>
      <dgm:spPr/>
    </dgm:pt>
    <dgm:pt modelId="{81B1F02E-F4E4-48DB-B23F-6640F566AB22}" type="pres">
      <dgm:prSet presAssocID="{57358109-672F-409A-B60E-7004DAC8B62A}" presName="sibTrans" presStyleLbl="sibTrans2D1" presStyleIdx="0" presStyleCnt="1" custLinFactNeighborX="-15159" custLinFactNeighborY="-2592"/>
      <dgm:spPr/>
    </dgm:pt>
    <dgm:pt modelId="{F9B2DFEB-7C90-4B9B-93F1-4BD1CCD33826}" type="pres">
      <dgm:prSet presAssocID="{57358109-672F-409A-B60E-7004DAC8B62A}" presName="connectorText" presStyleLbl="sibTrans2D1" presStyleIdx="0" presStyleCnt="1"/>
      <dgm:spPr/>
    </dgm:pt>
    <dgm:pt modelId="{3239DEA6-8DD4-4037-B07B-8DE7AE04E196}" type="pres">
      <dgm:prSet presAssocID="{270EF3F5-299F-4427-AECF-41F490ABCE1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7318D8-81D6-4E6F-A9F8-E60BD30292CD}" type="presOf" srcId="{270EF3F5-299F-4427-AECF-41F490ABCE15}" destId="{3239DEA6-8DD4-4037-B07B-8DE7AE04E196}" srcOrd="0" destOrd="0" presId="urn:microsoft.com/office/officeart/2005/8/layout/process1"/>
    <dgm:cxn modelId="{EE932CAC-C8F7-41A5-9E79-043D71BE7E7B}" type="presOf" srcId="{EF9F7F46-2F81-4BEF-8F38-5223C4866B0B}" destId="{BD7B645E-915C-4E9F-865D-66CEEEC344EF}" srcOrd="0" destOrd="0" presId="urn:microsoft.com/office/officeart/2005/8/layout/process1"/>
    <dgm:cxn modelId="{89A80266-18D7-452C-A8D1-A3BE549ADB2A}" srcId="{82FA671E-3B43-428E-9816-2F1077393863}" destId="{EF9F7F46-2F81-4BEF-8F38-5223C4866B0B}" srcOrd="0" destOrd="0" parTransId="{B791AF06-5F8F-4B18-89AE-42D443A1C5D0}" sibTransId="{57358109-672F-409A-B60E-7004DAC8B62A}"/>
    <dgm:cxn modelId="{7BEE4890-1825-44EA-AE16-84828A2BA748}" type="presOf" srcId="{57358109-672F-409A-B60E-7004DAC8B62A}" destId="{F9B2DFEB-7C90-4B9B-93F1-4BD1CCD33826}" srcOrd="1" destOrd="0" presId="urn:microsoft.com/office/officeart/2005/8/layout/process1"/>
    <dgm:cxn modelId="{777ED618-226B-4E71-A746-2EA15B3E610A}" type="presOf" srcId="{57358109-672F-409A-B60E-7004DAC8B62A}" destId="{81B1F02E-F4E4-48DB-B23F-6640F566AB22}" srcOrd="0" destOrd="0" presId="urn:microsoft.com/office/officeart/2005/8/layout/process1"/>
    <dgm:cxn modelId="{ADAD9E2F-9B60-426A-A492-447E0F97CD56}" type="presOf" srcId="{82FA671E-3B43-428E-9816-2F1077393863}" destId="{DC937EB0-32E0-4813-A17C-36DA932B3B6C}" srcOrd="0" destOrd="0" presId="urn:microsoft.com/office/officeart/2005/8/layout/process1"/>
    <dgm:cxn modelId="{384E913A-5C7D-4C62-9417-B285825A397F}" srcId="{82FA671E-3B43-428E-9816-2F1077393863}" destId="{270EF3F5-299F-4427-AECF-41F490ABCE15}" srcOrd="1" destOrd="0" parTransId="{63C7286E-D47A-44FD-AFE9-355B6C92599F}" sibTransId="{2B91AAEA-94D7-4DAE-8D9E-9C6682D9E12E}"/>
    <dgm:cxn modelId="{FC1C03F8-0FA9-41F5-9D34-431BA57115A5}" type="presParOf" srcId="{DC937EB0-32E0-4813-A17C-36DA932B3B6C}" destId="{BD7B645E-915C-4E9F-865D-66CEEEC344EF}" srcOrd="0" destOrd="0" presId="urn:microsoft.com/office/officeart/2005/8/layout/process1"/>
    <dgm:cxn modelId="{F77695C8-B393-4884-8E8E-B9754965E10B}" type="presParOf" srcId="{DC937EB0-32E0-4813-A17C-36DA932B3B6C}" destId="{81B1F02E-F4E4-48DB-B23F-6640F566AB22}" srcOrd="1" destOrd="0" presId="urn:microsoft.com/office/officeart/2005/8/layout/process1"/>
    <dgm:cxn modelId="{E2637AE6-A16E-439B-89B9-CE5DAFBE9462}" type="presParOf" srcId="{81B1F02E-F4E4-48DB-B23F-6640F566AB22}" destId="{F9B2DFEB-7C90-4B9B-93F1-4BD1CCD33826}" srcOrd="0" destOrd="0" presId="urn:microsoft.com/office/officeart/2005/8/layout/process1"/>
    <dgm:cxn modelId="{7196ACBE-26BD-4452-9C93-79D7E96CC0B7}" type="presParOf" srcId="{DC937EB0-32E0-4813-A17C-36DA932B3B6C}" destId="{3239DEA6-8DD4-4037-B07B-8DE7AE04E19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529B9-BA3B-4083-B4B5-A6F0975B5468}">
      <dsp:nvSpPr>
        <dsp:cNvPr id="0" name=""/>
        <dsp:cNvSpPr/>
      </dsp:nvSpPr>
      <dsp:spPr>
        <a:xfrm>
          <a:off x="0" y="82491"/>
          <a:ext cx="2006804" cy="1521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марксистська політична економія </a:t>
          </a:r>
          <a:endParaRPr lang="ru-RU" sz="2100" kern="1200" dirty="0"/>
        </a:p>
      </dsp:txBody>
      <dsp:txXfrm>
        <a:off x="44565" y="127056"/>
        <a:ext cx="1917674" cy="1432433"/>
      </dsp:txXfrm>
    </dsp:sp>
    <dsp:sp modelId="{49BCFFF8-BA8D-4C2D-8FCE-A703DC61AE34}">
      <dsp:nvSpPr>
        <dsp:cNvPr id="0" name=""/>
        <dsp:cNvSpPr/>
      </dsp:nvSpPr>
      <dsp:spPr>
        <a:xfrm rot="5130662">
          <a:off x="878251" y="1722702"/>
          <a:ext cx="441170" cy="6723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939247" y="1791201"/>
        <a:ext cx="308819" cy="403416"/>
      </dsp:txXfrm>
    </dsp:sp>
    <dsp:sp modelId="{676DE182-205C-401F-B2DD-8B0367BE35A3}">
      <dsp:nvSpPr>
        <dsp:cNvPr id="0" name=""/>
        <dsp:cNvSpPr/>
      </dsp:nvSpPr>
      <dsp:spPr>
        <a:xfrm>
          <a:off x="0" y="2487215"/>
          <a:ext cx="2384384" cy="1521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/>
            <a:t>сукупність певних економічних відно­син, характерних для системи найманої праці</a:t>
          </a:r>
          <a:endParaRPr lang="ru-RU" sz="1800" kern="1200" dirty="0"/>
        </a:p>
      </dsp:txBody>
      <dsp:txXfrm>
        <a:off x="44565" y="2531780"/>
        <a:ext cx="2295254" cy="14324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529B9-BA3B-4083-B4B5-A6F0975B5468}">
      <dsp:nvSpPr>
        <dsp:cNvPr id="0" name=""/>
        <dsp:cNvSpPr/>
      </dsp:nvSpPr>
      <dsp:spPr>
        <a:xfrm>
          <a:off x="17400" y="221689"/>
          <a:ext cx="2008766" cy="120525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Класична політична економія </a:t>
          </a:r>
          <a:endParaRPr lang="ru-RU" sz="2300" kern="1200" dirty="0"/>
        </a:p>
      </dsp:txBody>
      <dsp:txXfrm>
        <a:off x="52701" y="256990"/>
        <a:ext cx="1938164" cy="1134657"/>
      </dsp:txXfrm>
    </dsp:sp>
    <dsp:sp modelId="{49BCFFF8-BA8D-4C2D-8FCE-A703DC61AE34}">
      <dsp:nvSpPr>
        <dsp:cNvPr id="0" name=""/>
        <dsp:cNvSpPr/>
      </dsp:nvSpPr>
      <dsp:spPr>
        <a:xfrm rot="5146901">
          <a:off x="828933" y="1667730"/>
          <a:ext cx="559754" cy="673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906720" y="1718598"/>
        <a:ext cx="391828" cy="403810"/>
      </dsp:txXfrm>
    </dsp:sp>
    <dsp:sp modelId="{676DE182-205C-401F-B2DD-8B0367BE35A3}">
      <dsp:nvSpPr>
        <dsp:cNvPr id="0" name=""/>
        <dsp:cNvSpPr/>
      </dsp:nvSpPr>
      <dsp:spPr>
        <a:xfrm>
          <a:off x="0" y="2547901"/>
          <a:ext cx="2386715" cy="120525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/>
            <a:t>сукупність засобів ви­робництва</a:t>
          </a:r>
          <a:endParaRPr lang="ru-RU" sz="1800" kern="1200" dirty="0"/>
        </a:p>
      </dsp:txBody>
      <dsp:txXfrm>
        <a:off x="35301" y="2583202"/>
        <a:ext cx="2316113" cy="11346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529B9-BA3B-4083-B4B5-A6F0975B5468}">
      <dsp:nvSpPr>
        <dsp:cNvPr id="0" name=""/>
        <dsp:cNvSpPr/>
      </dsp:nvSpPr>
      <dsp:spPr>
        <a:xfrm>
          <a:off x="19923" y="0"/>
          <a:ext cx="2006804" cy="1521563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Неокласична теорія </a:t>
          </a:r>
          <a:endParaRPr lang="ru-RU" sz="2200" kern="1200" dirty="0"/>
        </a:p>
      </dsp:txBody>
      <dsp:txXfrm>
        <a:off x="64488" y="44565"/>
        <a:ext cx="1917674" cy="1432433"/>
      </dsp:txXfrm>
    </dsp:sp>
    <dsp:sp modelId="{49BCFFF8-BA8D-4C2D-8FCE-A703DC61AE34}">
      <dsp:nvSpPr>
        <dsp:cNvPr id="0" name=""/>
        <dsp:cNvSpPr/>
      </dsp:nvSpPr>
      <dsp:spPr>
        <a:xfrm rot="5168654">
          <a:off x="863186" y="1692128"/>
          <a:ext cx="491133" cy="6723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931902" y="1753097"/>
        <a:ext cx="343793" cy="403416"/>
      </dsp:txXfrm>
    </dsp:sp>
    <dsp:sp modelId="{676DE182-205C-401F-B2DD-8B0367BE35A3}">
      <dsp:nvSpPr>
        <dsp:cNvPr id="0" name=""/>
        <dsp:cNvSpPr/>
      </dsp:nvSpPr>
      <dsp:spPr>
        <a:xfrm>
          <a:off x="0" y="2505535"/>
          <a:ext cx="2384384" cy="1521563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/>
            <a:t>річ, що зда­тна приносити дохід залежно від її суб'єктивної оцінки (корисно­сті)</a:t>
          </a:r>
          <a:endParaRPr lang="ru-RU" sz="1800" kern="1200" dirty="0"/>
        </a:p>
      </dsp:txBody>
      <dsp:txXfrm>
        <a:off x="44565" y="2550100"/>
        <a:ext cx="2295254" cy="14324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529B9-BA3B-4083-B4B5-A6F0975B5468}">
      <dsp:nvSpPr>
        <dsp:cNvPr id="0" name=""/>
        <dsp:cNvSpPr/>
      </dsp:nvSpPr>
      <dsp:spPr>
        <a:xfrm>
          <a:off x="17400" y="221689"/>
          <a:ext cx="2008766" cy="1205259"/>
        </a:xfrm>
        <a:prstGeom prst="roundRect">
          <a:avLst>
            <a:gd name="adj" fmla="val 10000"/>
          </a:avLst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Сучасні монетаристи </a:t>
          </a:r>
          <a:endParaRPr lang="ru-RU" sz="2300" kern="1200" dirty="0"/>
        </a:p>
      </dsp:txBody>
      <dsp:txXfrm>
        <a:off x="52701" y="256990"/>
        <a:ext cx="1938164" cy="1134657"/>
      </dsp:txXfrm>
    </dsp:sp>
    <dsp:sp modelId="{49BCFFF8-BA8D-4C2D-8FCE-A703DC61AE34}">
      <dsp:nvSpPr>
        <dsp:cNvPr id="0" name=""/>
        <dsp:cNvSpPr/>
      </dsp:nvSpPr>
      <dsp:spPr>
        <a:xfrm rot="5146901">
          <a:off x="828933" y="1667730"/>
          <a:ext cx="559754" cy="673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906720" y="1718598"/>
        <a:ext cx="391828" cy="403810"/>
      </dsp:txXfrm>
    </dsp:sp>
    <dsp:sp modelId="{676DE182-205C-401F-B2DD-8B0367BE35A3}">
      <dsp:nvSpPr>
        <dsp:cNvPr id="0" name=""/>
        <dsp:cNvSpPr/>
      </dsp:nvSpPr>
      <dsp:spPr>
        <a:xfrm>
          <a:off x="0" y="2547901"/>
          <a:ext cx="2386715" cy="1205259"/>
        </a:xfrm>
        <a:prstGeom prst="roundRect">
          <a:avLst>
            <a:gd name="adj" fmla="val 10000"/>
          </a:avLst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/>
            <a:t>гроші у формі кредитних грошей</a:t>
          </a:r>
          <a:endParaRPr lang="ru-RU" sz="1800" kern="1200" dirty="0"/>
        </a:p>
      </dsp:txBody>
      <dsp:txXfrm>
        <a:off x="35301" y="2583202"/>
        <a:ext cx="2316113" cy="11346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BF729-77F5-45BD-811B-2BB87CBA07DB}">
      <dsp:nvSpPr>
        <dsp:cNvPr id="0" name=""/>
        <dsp:cNvSpPr/>
      </dsp:nvSpPr>
      <dsp:spPr>
        <a:xfrm>
          <a:off x="3679238" y="867025"/>
          <a:ext cx="2749959" cy="235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215"/>
              </a:lnTo>
              <a:lnTo>
                <a:pt x="2749959" y="111215"/>
              </a:lnTo>
              <a:lnTo>
                <a:pt x="2749959" y="23524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CC8EE3-C3DF-4047-8445-4FFB59A505D2}">
      <dsp:nvSpPr>
        <dsp:cNvPr id="0" name=""/>
        <dsp:cNvSpPr/>
      </dsp:nvSpPr>
      <dsp:spPr>
        <a:xfrm>
          <a:off x="3679238" y="867025"/>
          <a:ext cx="760161" cy="235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215"/>
              </a:lnTo>
              <a:lnTo>
                <a:pt x="760161" y="111215"/>
              </a:lnTo>
              <a:lnTo>
                <a:pt x="760161" y="23524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34337-F93A-4592-9312-4A9EE88CCD89}">
      <dsp:nvSpPr>
        <dsp:cNvPr id="0" name=""/>
        <dsp:cNvSpPr/>
      </dsp:nvSpPr>
      <dsp:spPr>
        <a:xfrm>
          <a:off x="339380" y="1692868"/>
          <a:ext cx="506272" cy="2220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0657"/>
              </a:lnTo>
              <a:lnTo>
                <a:pt x="506272" y="222065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BD5CFB-BA03-4C23-904F-DAD0B39E2153}">
      <dsp:nvSpPr>
        <dsp:cNvPr id="0" name=""/>
        <dsp:cNvSpPr/>
      </dsp:nvSpPr>
      <dsp:spPr>
        <a:xfrm>
          <a:off x="339380" y="1692868"/>
          <a:ext cx="506272" cy="1382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005"/>
              </a:lnTo>
              <a:lnTo>
                <a:pt x="506272" y="138200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F05DB-FBBC-4A98-8589-40EA82E6AB50}">
      <dsp:nvSpPr>
        <dsp:cNvPr id="0" name=""/>
        <dsp:cNvSpPr/>
      </dsp:nvSpPr>
      <dsp:spPr>
        <a:xfrm>
          <a:off x="339380" y="1692868"/>
          <a:ext cx="506272" cy="543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352"/>
              </a:lnTo>
              <a:lnTo>
                <a:pt x="506272" y="54335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0CEF6-FA4E-4153-BEDE-C72E6EA8BD95}">
      <dsp:nvSpPr>
        <dsp:cNvPr id="0" name=""/>
        <dsp:cNvSpPr/>
      </dsp:nvSpPr>
      <dsp:spPr>
        <a:xfrm>
          <a:off x="1689440" y="867025"/>
          <a:ext cx="1989798" cy="235242"/>
        </a:xfrm>
        <a:custGeom>
          <a:avLst/>
          <a:gdLst/>
          <a:ahLst/>
          <a:cxnLst/>
          <a:rect l="0" t="0" r="0" b="0"/>
          <a:pathLst>
            <a:path>
              <a:moveTo>
                <a:pt x="1989798" y="0"/>
              </a:moveTo>
              <a:lnTo>
                <a:pt x="1989798" y="111215"/>
              </a:lnTo>
              <a:lnTo>
                <a:pt x="0" y="111215"/>
              </a:lnTo>
              <a:lnTo>
                <a:pt x="0" y="23524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CDD52-9231-4399-8A14-83D36081B3CB}">
      <dsp:nvSpPr>
        <dsp:cNvPr id="0" name=""/>
        <dsp:cNvSpPr/>
      </dsp:nvSpPr>
      <dsp:spPr>
        <a:xfrm>
          <a:off x="1252638" y="276424"/>
          <a:ext cx="4853200" cy="590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/>
            <a:t>Форми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капіталу</a:t>
          </a:r>
          <a:endParaRPr lang="ru-RU" sz="2500" kern="1200" dirty="0" smtClean="0"/>
        </a:p>
      </dsp:txBody>
      <dsp:txXfrm>
        <a:off x="1252638" y="276424"/>
        <a:ext cx="4853200" cy="590600"/>
      </dsp:txXfrm>
    </dsp:sp>
    <dsp:sp modelId="{F57A009E-1E61-4F31-95DD-B2BCB3226958}">
      <dsp:nvSpPr>
        <dsp:cNvPr id="0" name=""/>
        <dsp:cNvSpPr/>
      </dsp:nvSpPr>
      <dsp:spPr>
        <a:xfrm>
          <a:off x="1864" y="1102267"/>
          <a:ext cx="3375151" cy="590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/>
            <a:t>Продуктивний капітал</a:t>
          </a:r>
          <a:endParaRPr lang="ru-RU" sz="1800" kern="1200" dirty="0"/>
        </a:p>
      </dsp:txBody>
      <dsp:txXfrm>
        <a:off x="1864" y="1102267"/>
        <a:ext cx="3375151" cy="590600"/>
      </dsp:txXfrm>
    </dsp:sp>
    <dsp:sp modelId="{D6A49BB6-2A2D-4082-9754-89D9FDDEBCCC}">
      <dsp:nvSpPr>
        <dsp:cNvPr id="0" name=""/>
        <dsp:cNvSpPr/>
      </dsp:nvSpPr>
      <dsp:spPr>
        <a:xfrm>
          <a:off x="845652" y="1940920"/>
          <a:ext cx="1181200" cy="590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грошовий</a:t>
          </a:r>
          <a:endParaRPr lang="en-US" sz="1600" kern="1200" dirty="0"/>
        </a:p>
      </dsp:txBody>
      <dsp:txXfrm>
        <a:off x="845652" y="1940920"/>
        <a:ext cx="1181200" cy="590600"/>
      </dsp:txXfrm>
    </dsp:sp>
    <dsp:sp modelId="{9A08C8CA-AC29-49E8-B7DE-D65AA6804CEB}">
      <dsp:nvSpPr>
        <dsp:cNvPr id="0" name=""/>
        <dsp:cNvSpPr/>
      </dsp:nvSpPr>
      <dsp:spPr>
        <a:xfrm>
          <a:off x="845652" y="2779572"/>
          <a:ext cx="1181200" cy="590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виробничий</a:t>
          </a:r>
          <a:endParaRPr lang="en-US" sz="1600" kern="1200" dirty="0"/>
        </a:p>
      </dsp:txBody>
      <dsp:txXfrm>
        <a:off x="845652" y="2779572"/>
        <a:ext cx="1181200" cy="590600"/>
      </dsp:txXfrm>
    </dsp:sp>
    <dsp:sp modelId="{90FCCD82-B4D0-4FE2-8ADD-B5EFAA805BC6}">
      <dsp:nvSpPr>
        <dsp:cNvPr id="0" name=""/>
        <dsp:cNvSpPr/>
      </dsp:nvSpPr>
      <dsp:spPr>
        <a:xfrm>
          <a:off x="845652" y="3618225"/>
          <a:ext cx="1181200" cy="590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товарний</a:t>
          </a:r>
          <a:endParaRPr lang="en-US" sz="1600" kern="1200" dirty="0"/>
        </a:p>
      </dsp:txBody>
      <dsp:txXfrm>
        <a:off x="845652" y="3618225"/>
        <a:ext cx="1181200" cy="590600"/>
      </dsp:txXfrm>
    </dsp:sp>
    <dsp:sp modelId="{9F95B524-F7C8-493D-930E-CEAA78B13905}">
      <dsp:nvSpPr>
        <dsp:cNvPr id="0" name=""/>
        <dsp:cNvSpPr/>
      </dsp:nvSpPr>
      <dsp:spPr>
        <a:xfrm>
          <a:off x="3625069" y="1102267"/>
          <a:ext cx="1628663" cy="590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/>
            <a:t>Позичковий </a:t>
          </a:r>
          <a:r>
            <a:rPr lang="uk-UA" sz="1800" i="1" kern="1200" dirty="0" smtClean="0"/>
            <a:t>капітал</a:t>
          </a:r>
          <a:endParaRPr lang="en-US" sz="1800" kern="1200" dirty="0"/>
        </a:p>
      </dsp:txBody>
      <dsp:txXfrm>
        <a:off x="3625069" y="1102267"/>
        <a:ext cx="1628663" cy="590600"/>
      </dsp:txXfrm>
    </dsp:sp>
    <dsp:sp modelId="{71C663DA-819C-4D25-BAB4-365E33647DEC}">
      <dsp:nvSpPr>
        <dsp:cNvPr id="0" name=""/>
        <dsp:cNvSpPr/>
      </dsp:nvSpPr>
      <dsp:spPr>
        <a:xfrm>
          <a:off x="5501784" y="1102267"/>
          <a:ext cx="1854828" cy="590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/>
            <a:t>Торгівельний </a:t>
          </a:r>
          <a:r>
            <a:rPr lang="uk-UA" sz="1800" i="1" kern="1200" dirty="0" smtClean="0"/>
            <a:t>капітал</a:t>
          </a:r>
          <a:endParaRPr lang="en-US" sz="1800" kern="1200" dirty="0"/>
        </a:p>
      </dsp:txBody>
      <dsp:txXfrm>
        <a:off x="5501784" y="1102267"/>
        <a:ext cx="1854828" cy="590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0C8BAA-690C-4306-A6BE-DEB7AD37D198}">
      <dsp:nvSpPr>
        <dsp:cNvPr id="0" name=""/>
        <dsp:cNvSpPr/>
      </dsp:nvSpPr>
      <dsp:spPr>
        <a:xfrm>
          <a:off x="4316" y="1046168"/>
          <a:ext cx="3578199" cy="1789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Г</a:t>
          </a:r>
          <a:endParaRPr lang="ru-RU" sz="6500" kern="1200" dirty="0"/>
        </a:p>
      </dsp:txBody>
      <dsp:txXfrm>
        <a:off x="56717" y="1098569"/>
        <a:ext cx="3473397" cy="1684297"/>
      </dsp:txXfrm>
    </dsp:sp>
    <dsp:sp modelId="{8544753D-B35F-4989-AE5B-396264B8D330}">
      <dsp:nvSpPr>
        <dsp:cNvPr id="0" name=""/>
        <dsp:cNvSpPr/>
      </dsp:nvSpPr>
      <dsp:spPr>
        <a:xfrm rot="21441953">
          <a:off x="3581900" y="1872451"/>
          <a:ext cx="1165541" cy="82968"/>
        </a:xfrm>
        <a:custGeom>
          <a:avLst/>
          <a:gdLst/>
          <a:ahLst/>
          <a:cxnLst/>
          <a:rect l="0" t="0" r="0" b="0"/>
          <a:pathLst>
            <a:path>
              <a:moveTo>
                <a:pt x="0" y="41484"/>
              </a:moveTo>
              <a:lnTo>
                <a:pt x="1165541" y="4148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35532" y="1884797"/>
        <a:ext cx="58277" cy="58277"/>
      </dsp:txXfrm>
    </dsp:sp>
    <dsp:sp modelId="{108A0C2F-7035-4B75-BD22-E625580C117E}">
      <dsp:nvSpPr>
        <dsp:cNvPr id="0" name=""/>
        <dsp:cNvSpPr/>
      </dsp:nvSpPr>
      <dsp:spPr>
        <a:xfrm>
          <a:off x="4746826" y="992602"/>
          <a:ext cx="3578199" cy="1789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Г’</a:t>
          </a:r>
          <a:endParaRPr lang="ru-RU" sz="6500" kern="1200" dirty="0"/>
        </a:p>
      </dsp:txBody>
      <dsp:txXfrm>
        <a:off x="4799227" y="1045003"/>
        <a:ext cx="3473397" cy="16842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7B645E-915C-4E9F-865D-66CEEEC344EF}">
      <dsp:nvSpPr>
        <dsp:cNvPr id="0" name=""/>
        <dsp:cNvSpPr/>
      </dsp:nvSpPr>
      <dsp:spPr>
        <a:xfrm>
          <a:off x="1678" y="253843"/>
          <a:ext cx="3580397" cy="2148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err="1" smtClean="0"/>
            <a:t>Капітал</a:t>
          </a:r>
          <a:r>
            <a:rPr lang="ru-RU" sz="4200" kern="1200" dirty="0" smtClean="0"/>
            <a:t> -</a:t>
          </a:r>
          <a:r>
            <a:rPr lang="ru-RU" sz="4200" kern="1200" dirty="0" err="1" smtClean="0"/>
            <a:t>власність</a:t>
          </a:r>
          <a:endParaRPr lang="ru-RU" sz="4200" kern="1200" dirty="0"/>
        </a:p>
      </dsp:txBody>
      <dsp:txXfrm>
        <a:off x="64598" y="316763"/>
        <a:ext cx="3454557" cy="2022398"/>
      </dsp:txXfrm>
    </dsp:sp>
    <dsp:sp modelId="{81B1F02E-F4E4-48DB-B23F-6640F566AB22}">
      <dsp:nvSpPr>
        <dsp:cNvPr id="0" name=""/>
        <dsp:cNvSpPr/>
      </dsp:nvSpPr>
      <dsp:spPr>
        <a:xfrm>
          <a:off x="3825052" y="860977"/>
          <a:ext cx="759044" cy="8879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3825052" y="1038565"/>
        <a:ext cx="531331" cy="532762"/>
      </dsp:txXfrm>
    </dsp:sp>
    <dsp:sp modelId="{3239DEA6-8DD4-4037-B07B-8DE7AE04E196}">
      <dsp:nvSpPr>
        <dsp:cNvPr id="0" name=""/>
        <dsp:cNvSpPr/>
      </dsp:nvSpPr>
      <dsp:spPr>
        <a:xfrm>
          <a:off x="5014235" y="253843"/>
          <a:ext cx="3580397" cy="2148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err="1" smtClean="0"/>
            <a:t>Дохід</a:t>
          </a:r>
          <a:r>
            <a:rPr lang="ru-RU" sz="4200" kern="1200" dirty="0" smtClean="0"/>
            <a:t> (</a:t>
          </a:r>
          <a:r>
            <a:rPr lang="ru-RU" sz="4200" kern="1200" dirty="0" err="1" smtClean="0"/>
            <a:t>джерелом</a:t>
          </a:r>
          <a:r>
            <a:rPr lang="ru-RU" sz="4200" kern="1200" dirty="0" smtClean="0"/>
            <a:t> %)</a:t>
          </a:r>
          <a:endParaRPr lang="ru-RU" sz="4200" kern="1200" dirty="0"/>
        </a:p>
      </dsp:txBody>
      <dsp:txXfrm>
        <a:off x="5077155" y="316763"/>
        <a:ext cx="3454557" cy="20223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7B645E-915C-4E9F-865D-66CEEEC344EF}">
      <dsp:nvSpPr>
        <dsp:cNvPr id="0" name=""/>
        <dsp:cNvSpPr/>
      </dsp:nvSpPr>
      <dsp:spPr>
        <a:xfrm>
          <a:off x="1678" y="253843"/>
          <a:ext cx="3580397" cy="2148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/>
            <a:t>Капітал</a:t>
          </a:r>
          <a:r>
            <a:rPr lang="ru-RU" sz="3000" kern="1200" dirty="0" smtClean="0"/>
            <a:t> -</a:t>
          </a:r>
          <a:r>
            <a:rPr lang="ru-RU" sz="3000" kern="1200" dirty="0" err="1" smtClean="0"/>
            <a:t>функція</a:t>
          </a:r>
          <a:endParaRPr lang="ru-RU" sz="3000" kern="1200" dirty="0"/>
        </a:p>
      </dsp:txBody>
      <dsp:txXfrm>
        <a:off x="64598" y="316763"/>
        <a:ext cx="3454557" cy="2022398"/>
      </dsp:txXfrm>
    </dsp:sp>
    <dsp:sp modelId="{81B1F02E-F4E4-48DB-B23F-6640F566AB22}">
      <dsp:nvSpPr>
        <dsp:cNvPr id="0" name=""/>
        <dsp:cNvSpPr/>
      </dsp:nvSpPr>
      <dsp:spPr>
        <a:xfrm>
          <a:off x="3825052" y="860977"/>
          <a:ext cx="759044" cy="8879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3825052" y="1038565"/>
        <a:ext cx="531331" cy="532762"/>
      </dsp:txXfrm>
    </dsp:sp>
    <dsp:sp modelId="{3239DEA6-8DD4-4037-B07B-8DE7AE04E196}">
      <dsp:nvSpPr>
        <dsp:cNvPr id="0" name=""/>
        <dsp:cNvSpPr/>
      </dsp:nvSpPr>
      <dsp:spPr>
        <a:xfrm>
          <a:off x="5014235" y="253843"/>
          <a:ext cx="3580397" cy="2148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/>
            <a:t>Підприємницький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дохід</a:t>
          </a:r>
          <a:endParaRPr lang="ru-RU" sz="3000" kern="1200" dirty="0"/>
        </a:p>
      </dsp:txBody>
      <dsp:txXfrm>
        <a:off x="5077155" y="316763"/>
        <a:ext cx="3454557" cy="2022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1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3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0350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4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3653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25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4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6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0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2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4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7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1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8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4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4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капіталів</a:t>
            </a:r>
            <a:r>
              <a:rPr lang="ru-RU" dirty="0"/>
              <a:t>. </a:t>
            </a:r>
            <a:r>
              <a:rPr lang="ru-RU" dirty="0" err="1"/>
              <a:t>Процентна</a:t>
            </a:r>
            <a:r>
              <a:rPr lang="ru-RU" dirty="0"/>
              <a:t> ставка та </a:t>
            </a:r>
            <a:r>
              <a:rPr lang="ru-RU" dirty="0" err="1"/>
              <a:t>інвестиції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найважливіших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8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—      капітал: сутність і форми. Кругообіг і оборот капіталу</a:t>
            </a:r>
          </a:p>
          <a:p>
            <a:r>
              <a:rPr lang="uk-UA" dirty="0"/>
              <a:t>—      кредит та його форми</a:t>
            </a:r>
          </a:p>
          <a:p>
            <a:r>
              <a:rPr lang="uk-UA" dirty="0"/>
              <a:t>—      банки, їх види і функції. Кредитно-банківська система</a:t>
            </a:r>
          </a:p>
          <a:p>
            <a:r>
              <a:rPr lang="uk-UA" dirty="0"/>
              <a:t>—      позичковий процент і його норма</a:t>
            </a:r>
          </a:p>
          <a:p>
            <a:r>
              <a:rPr lang="uk-UA" dirty="0"/>
              <a:t>—      ринок цінних паперів як особлива форма руху капіталів</a:t>
            </a:r>
          </a:p>
          <a:p>
            <a:r>
              <a:rPr lang="uk-UA" dirty="0"/>
              <a:t>—      фондові біржі та їх функції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77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000" y="118533"/>
            <a:ext cx="8596668" cy="1320800"/>
          </a:xfrm>
        </p:spPr>
        <p:txBody>
          <a:bodyPr/>
          <a:lstStyle/>
          <a:p>
            <a:r>
              <a:rPr lang="uk-UA" dirty="0" smtClean="0"/>
              <a:t>Капітал</a:t>
            </a:r>
            <a:r>
              <a:rPr lang="uk-UA" dirty="0"/>
              <a:t>: сутність і форми. Кругообіг і оборот капіталу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666" y="1130075"/>
            <a:ext cx="8596668" cy="989011"/>
          </a:xfrm>
        </p:spPr>
        <p:txBody>
          <a:bodyPr/>
          <a:lstStyle/>
          <a:p>
            <a:r>
              <a:rPr lang="uk-UA" i="1" dirty="0"/>
              <a:t>Капітал (лат. </a:t>
            </a:r>
            <a:r>
              <a:rPr lang="en-US" i="1" dirty="0" err="1"/>
              <a:t>capitalis</a:t>
            </a:r>
            <a:r>
              <a:rPr lang="en-US" i="1" dirty="0"/>
              <a:t> </a:t>
            </a:r>
            <a:r>
              <a:rPr lang="uk-UA" i="1" dirty="0"/>
              <a:t>— головний) —</a:t>
            </a:r>
            <a:r>
              <a:rPr lang="uk-UA" dirty="0"/>
              <a:t> одна з найважливіших категорій економічної науки, обов'язковий елемент ринкової економіки, необхідний фактор і ресурс виробництва, головний об'єкт ринку капіталу</a:t>
            </a:r>
            <a:endParaRPr lang="en-US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59064571"/>
              </p:ext>
            </p:extLst>
          </p:nvPr>
        </p:nvGraphicFramePr>
        <p:xfrm>
          <a:off x="546705" y="2119086"/>
          <a:ext cx="52009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55987228"/>
              </p:ext>
            </p:extLst>
          </p:nvPr>
        </p:nvGraphicFramePr>
        <p:xfrm>
          <a:off x="3485220" y="2119086"/>
          <a:ext cx="52009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758825786"/>
              </p:ext>
            </p:extLst>
          </p:nvPr>
        </p:nvGraphicFramePr>
        <p:xfrm>
          <a:off x="6423735" y="2119086"/>
          <a:ext cx="52009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851614769"/>
              </p:ext>
            </p:extLst>
          </p:nvPr>
        </p:nvGraphicFramePr>
        <p:xfrm>
          <a:off x="9143373" y="2119086"/>
          <a:ext cx="52009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85921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000" y="118533"/>
            <a:ext cx="8596668" cy="1320800"/>
          </a:xfrm>
        </p:spPr>
        <p:txBody>
          <a:bodyPr/>
          <a:lstStyle/>
          <a:p>
            <a:r>
              <a:rPr lang="uk-UA" dirty="0" smtClean="0"/>
              <a:t>Капітал</a:t>
            </a:r>
            <a:r>
              <a:rPr lang="uk-UA" dirty="0"/>
              <a:t>: сутність і форми. Кругообіг і оборот капіталу</a:t>
            </a:r>
            <a:endParaRPr lang="en-US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941180"/>
              </p:ext>
            </p:extLst>
          </p:nvPr>
        </p:nvGraphicFramePr>
        <p:xfrm>
          <a:off x="1800038" y="1383695"/>
          <a:ext cx="7358478" cy="4472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526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000" y="118533"/>
            <a:ext cx="8596668" cy="1320800"/>
          </a:xfrm>
        </p:spPr>
        <p:txBody>
          <a:bodyPr/>
          <a:lstStyle/>
          <a:p>
            <a:r>
              <a:rPr lang="uk-UA" dirty="0" smtClean="0"/>
              <a:t>Капітал</a:t>
            </a:r>
            <a:r>
              <a:rPr lang="uk-UA" dirty="0"/>
              <a:t>: сутність і форми. Кругообіг і оборот капіталу</a:t>
            </a:r>
            <a:endParaRPr lang="en-US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95791"/>
              </p:ext>
            </p:extLst>
          </p:nvPr>
        </p:nvGraphicFramePr>
        <p:xfrm>
          <a:off x="692378" y="1439333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63835" y="1338296"/>
            <a:ext cx="6867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Капітал</a:t>
            </a:r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позичковий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6996" y="5253135"/>
            <a:ext cx="8052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 – гроші</a:t>
            </a:r>
          </a:p>
          <a:p>
            <a:r>
              <a:rPr lang="uk-UA" dirty="0" smtClean="0"/>
              <a:t>Г’ – гроші, які з додатковим прибутком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8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000" y="118533"/>
            <a:ext cx="8596668" cy="1320800"/>
          </a:xfrm>
        </p:spPr>
        <p:txBody>
          <a:bodyPr/>
          <a:lstStyle/>
          <a:p>
            <a:r>
              <a:rPr lang="uk-UA" dirty="0" smtClean="0"/>
              <a:t>Капітал</a:t>
            </a:r>
            <a:r>
              <a:rPr lang="uk-UA" dirty="0"/>
              <a:t>: сутність і форми. Кругообіг і оборот капіталу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78496" y="1338296"/>
            <a:ext cx="74382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Капітал</a:t>
            </a:r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промисловий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7350" y="4591912"/>
            <a:ext cx="80523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 – гроші</a:t>
            </a:r>
          </a:p>
          <a:p>
            <a:r>
              <a:rPr lang="uk-UA" dirty="0" smtClean="0"/>
              <a:t>Т — товар;</a:t>
            </a:r>
            <a:endParaRPr lang="en-US" dirty="0" smtClean="0"/>
          </a:p>
          <a:p>
            <a:r>
              <a:rPr lang="uk-UA" dirty="0" smtClean="0"/>
              <a:t>З.В. — засоби виробництва;</a:t>
            </a:r>
            <a:endParaRPr lang="en-US" dirty="0" smtClean="0"/>
          </a:p>
          <a:p>
            <a:r>
              <a:rPr lang="uk-UA" dirty="0" smtClean="0"/>
              <a:t>Р.С. — робоча сила.</a:t>
            </a:r>
            <a:endParaRPr lang="en-US" dirty="0" smtClean="0"/>
          </a:p>
          <a:p>
            <a:r>
              <a:rPr lang="uk-UA" dirty="0" smtClean="0"/>
              <a:t>  </a:t>
            </a:r>
            <a:r>
              <a:rPr lang="uk-UA" b="1" dirty="0"/>
              <a:t>В — виробництво;</a:t>
            </a:r>
            <a:endParaRPr lang="en-US" b="1" dirty="0"/>
          </a:p>
          <a:p>
            <a:r>
              <a:rPr lang="uk-UA" b="1" dirty="0"/>
              <a:t>Т' — товар, в якому втілено вищу вартість (додаткову вартість);</a:t>
            </a:r>
            <a:endParaRPr lang="en-US" b="1" dirty="0"/>
          </a:p>
          <a:p>
            <a:r>
              <a:rPr lang="uk-UA" b="1" dirty="0"/>
              <a:t>Г' — гроші з приростом, отримані від реалізації товару Т'.</a:t>
            </a:r>
            <a:endParaRPr lang="en-US" b="1" dirty="0"/>
          </a:p>
          <a:p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2020" y="2659096"/>
            <a:ext cx="6394037" cy="153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38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000" y="118533"/>
            <a:ext cx="8596668" cy="1320800"/>
          </a:xfrm>
        </p:spPr>
        <p:txBody>
          <a:bodyPr/>
          <a:lstStyle/>
          <a:p>
            <a:r>
              <a:rPr lang="uk-UA" dirty="0" smtClean="0"/>
              <a:t>Капітал</a:t>
            </a:r>
            <a:r>
              <a:rPr lang="uk-UA" dirty="0"/>
              <a:t>: сутність і форми. Кругообіг і оборот капіталу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68640" y="1338296"/>
            <a:ext cx="6857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Позичковий</a:t>
            </a:r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капітал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054247"/>
              </p:ext>
            </p:extLst>
          </p:nvPr>
        </p:nvGraphicFramePr>
        <p:xfrm>
          <a:off x="692377" y="1799961"/>
          <a:ext cx="8596312" cy="2655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467763"/>
              </p:ext>
            </p:extLst>
          </p:nvPr>
        </p:nvGraphicFramePr>
        <p:xfrm>
          <a:off x="692377" y="4202075"/>
          <a:ext cx="8596312" cy="2655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266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000" y="118533"/>
            <a:ext cx="8596668" cy="1320800"/>
          </a:xfrm>
        </p:spPr>
        <p:txBody>
          <a:bodyPr/>
          <a:lstStyle/>
          <a:p>
            <a:r>
              <a:rPr lang="uk-UA" dirty="0" smtClean="0"/>
              <a:t>Капітал</a:t>
            </a:r>
            <a:r>
              <a:rPr lang="uk-UA" dirty="0"/>
              <a:t>: сутність і форми. Кругообіг і оборот капіталу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68640" y="1338296"/>
            <a:ext cx="6857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Позичковий</a:t>
            </a:r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капітал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/>
              <a:t>Психологічна теорія процента</a:t>
            </a:r>
            <a:r>
              <a:rPr lang="uk-UA" dirty="0"/>
              <a:t> (автор — австрійський теоретик Е. </a:t>
            </a:r>
            <a:r>
              <a:rPr lang="uk-UA" dirty="0" err="1"/>
              <a:t>Бьом-Баверк</a:t>
            </a:r>
            <a:r>
              <a:rPr lang="uk-UA" dirty="0"/>
              <a:t>) </a:t>
            </a:r>
            <a:endParaRPr lang="uk-UA" dirty="0" smtClean="0"/>
          </a:p>
          <a:p>
            <a:r>
              <a:rPr lang="uk-UA" i="1" dirty="0" smtClean="0"/>
              <a:t>Кейнсіанська теорія</a:t>
            </a:r>
            <a:r>
              <a:rPr lang="uk-UA" dirty="0" smtClean="0"/>
              <a:t> </a:t>
            </a:r>
            <a:r>
              <a:rPr lang="uk-UA" dirty="0"/>
              <a:t>(30-ті роки XX ст</a:t>
            </a:r>
            <a:r>
              <a:rPr lang="uk-UA" dirty="0" smtClean="0"/>
              <a:t>.)</a:t>
            </a:r>
          </a:p>
          <a:p>
            <a:r>
              <a:rPr lang="uk-UA" dirty="0" smtClean="0"/>
              <a:t>Відсоток – незалежний фактор, грошовий феномен, рівень якого визначається взаємодією попиту і пропозиції на грошові залишки.</a:t>
            </a:r>
          </a:p>
          <a:p>
            <a:r>
              <a:rPr lang="uk-UA" i="1" dirty="0"/>
              <a:t>Сучасна економічна </a:t>
            </a:r>
            <a:r>
              <a:rPr lang="uk-UA" i="1" dirty="0" smtClean="0"/>
              <a:t>теорія</a:t>
            </a:r>
          </a:p>
          <a:p>
            <a:r>
              <a:rPr lang="uk-UA" i="1" dirty="0" smtClean="0"/>
              <a:t>Закон спадної віддачі – вартість певної суми грошей сьогодні вища, ніж </a:t>
            </a:r>
            <a:r>
              <a:rPr lang="uk-UA" i="1" smtClean="0"/>
              <a:t>буде завтра.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1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384</Words>
  <Application>Microsoft Office PowerPoint</Application>
  <PresentationFormat>Широкоэкранный</PresentationFormat>
  <Paragraphs>55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 Ринок капіталів. Процентна ставка та інвестиції</vt:lpstr>
      <vt:lpstr>ПЛАН</vt:lpstr>
      <vt:lpstr>Капітал: сутність і форми. Кругообіг і оборот капіталу</vt:lpstr>
      <vt:lpstr>Капітал: сутність і форми. Кругообіг і оборот капіталу</vt:lpstr>
      <vt:lpstr>Капітал: сутність і форми. Кругообіг і оборот капіталу</vt:lpstr>
      <vt:lpstr>Капітал: сутність і форми. Кругообіг і оборот капіталу</vt:lpstr>
      <vt:lpstr>Капітал: сутність і форми. Кругообіг і оборот капіталу</vt:lpstr>
      <vt:lpstr>Капітал: сутність і форми. Кругообіг і оборот капіталу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Ринок капіталів. Процентна ставка та інвестиції</dc:title>
  <dc:creator>Acer</dc:creator>
  <cp:lastModifiedBy>Acer</cp:lastModifiedBy>
  <cp:revision>9</cp:revision>
  <dcterms:created xsi:type="dcterms:W3CDTF">2023-10-18T06:31:12Z</dcterms:created>
  <dcterms:modified xsi:type="dcterms:W3CDTF">2023-10-18T08:18:41Z</dcterms:modified>
</cp:coreProperties>
</file>