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12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84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4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65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65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02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34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29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14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6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74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3844-B1A3-40A6-82E2-CF567E81ADC0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8942-83B9-430B-9447-BBBF9E410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4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54" y="0"/>
            <a:ext cx="918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32" y="38491"/>
            <a:ext cx="9069083" cy="6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63" y="157766"/>
            <a:ext cx="8764073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16" y="-1"/>
            <a:ext cx="9145617" cy="68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91" y="-1"/>
            <a:ext cx="9087744" cy="68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59" y="0"/>
            <a:ext cx="9226028" cy="69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99" y="19938"/>
            <a:ext cx="9074865" cy="68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9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54" y="0"/>
            <a:ext cx="9133431" cy="68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9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2</cp:revision>
  <dcterms:created xsi:type="dcterms:W3CDTF">2023-10-09T07:15:57Z</dcterms:created>
  <dcterms:modified xsi:type="dcterms:W3CDTF">2023-10-09T07:28:14Z</dcterms:modified>
</cp:coreProperties>
</file>