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72" r:id="rId6"/>
    <p:sldId id="259" r:id="rId7"/>
    <p:sldId id="271" r:id="rId8"/>
    <p:sldId id="273" r:id="rId9"/>
    <p:sldId id="261" r:id="rId10"/>
    <p:sldId id="267" r:id="rId11"/>
    <p:sldId id="274" r:id="rId12"/>
    <p:sldId id="264" r:id="rId13"/>
    <p:sldId id="265" r:id="rId14"/>
    <p:sldId id="263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2833C-B077-419D-B894-12AE54209D9A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F19046C-1117-465F-AFA9-6A973F6DF159}">
      <dgm:prSet/>
      <dgm:spPr/>
      <dgm:t>
        <a:bodyPr/>
        <a:lstStyle/>
        <a:p>
          <a:r>
            <a:rPr lang="ru-RU" dirty="0" err="1"/>
            <a:t>Назвіть</a:t>
          </a:r>
          <a:r>
            <a:rPr lang="ru-RU" dirty="0"/>
            <a:t> 1 потребу та 1 </a:t>
          </a:r>
          <a:r>
            <a:rPr lang="ru-RU" dirty="0" err="1"/>
            <a:t>бажання</a:t>
          </a:r>
          <a:endParaRPr lang="uk-UA" dirty="0"/>
        </a:p>
      </dgm:t>
    </dgm:pt>
    <dgm:pt modelId="{FBF26E35-C16C-4385-B687-BEC603034002}" type="parTrans" cxnId="{05C08B18-BD77-4A90-AAF7-DBB789302A26}">
      <dgm:prSet/>
      <dgm:spPr/>
      <dgm:t>
        <a:bodyPr/>
        <a:lstStyle/>
        <a:p>
          <a:endParaRPr lang="uk-UA"/>
        </a:p>
      </dgm:t>
    </dgm:pt>
    <dgm:pt modelId="{0D4963CD-2CDB-4635-ADA1-3C182F26F491}" type="sibTrans" cxnId="{05C08B18-BD77-4A90-AAF7-DBB789302A26}">
      <dgm:prSet/>
      <dgm:spPr/>
      <dgm:t>
        <a:bodyPr/>
        <a:lstStyle/>
        <a:p>
          <a:endParaRPr lang="uk-UA"/>
        </a:p>
      </dgm:t>
    </dgm:pt>
    <dgm:pt modelId="{AEAE9066-E8DC-420F-AC38-B88D3AC5A1F7}" type="pres">
      <dgm:prSet presAssocID="{82B2833C-B077-419D-B894-12AE54209D9A}" presName="Name0" presStyleCnt="0">
        <dgm:presLayoutVars>
          <dgm:dir/>
          <dgm:animLvl val="lvl"/>
          <dgm:resizeHandles val="exact"/>
        </dgm:presLayoutVars>
      </dgm:prSet>
      <dgm:spPr/>
    </dgm:pt>
    <dgm:pt modelId="{8175C69C-120E-4E80-9F7A-25594F83C3E5}" type="pres">
      <dgm:prSet presAssocID="{1F19046C-1117-465F-AFA9-6A973F6DF159}" presName="linNode" presStyleCnt="0"/>
      <dgm:spPr/>
    </dgm:pt>
    <dgm:pt modelId="{83EA6CA9-44E5-4DB7-A633-D3FCE824CD2E}" type="pres">
      <dgm:prSet presAssocID="{1F19046C-1117-465F-AFA9-6A973F6DF159}" presName="parentText" presStyleLbl="node1" presStyleIdx="0" presStyleCnt="1" custScaleX="214280">
        <dgm:presLayoutVars>
          <dgm:chMax val="1"/>
          <dgm:bulletEnabled val="1"/>
        </dgm:presLayoutVars>
      </dgm:prSet>
      <dgm:spPr/>
    </dgm:pt>
  </dgm:ptLst>
  <dgm:cxnLst>
    <dgm:cxn modelId="{05C08B18-BD77-4A90-AAF7-DBB789302A26}" srcId="{82B2833C-B077-419D-B894-12AE54209D9A}" destId="{1F19046C-1117-465F-AFA9-6A973F6DF159}" srcOrd="0" destOrd="0" parTransId="{FBF26E35-C16C-4385-B687-BEC603034002}" sibTransId="{0D4963CD-2CDB-4635-ADA1-3C182F26F491}"/>
    <dgm:cxn modelId="{559ACE3A-CD23-4250-8055-B86EFBEE6C6D}" type="presOf" srcId="{82B2833C-B077-419D-B894-12AE54209D9A}" destId="{AEAE9066-E8DC-420F-AC38-B88D3AC5A1F7}" srcOrd="0" destOrd="0" presId="urn:microsoft.com/office/officeart/2005/8/layout/vList5"/>
    <dgm:cxn modelId="{6EFC2E53-EFD1-41CD-A022-BB73D9FB9667}" type="presOf" srcId="{1F19046C-1117-465F-AFA9-6A973F6DF159}" destId="{83EA6CA9-44E5-4DB7-A633-D3FCE824CD2E}" srcOrd="0" destOrd="0" presId="urn:microsoft.com/office/officeart/2005/8/layout/vList5"/>
    <dgm:cxn modelId="{CE4CA0F7-C2F0-439A-A2BC-C3450B178B7B}" type="presParOf" srcId="{AEAE9066-E8DC-420F-AC38-B88D3AC5A1F7}" destId="{8175C69C-120E-4E80-9F7A-25594F83C3E5}" srcOrd="0" destOrd="0" presId="urn:microsoft.com/office/officeart/2005/8/layout/vList5"/>
    <dgm:cxn modelId="{CFFB0172-14BD-4D7C-BD3C-D0C09297317C}" type="presParOf" srcId="{8175C69C-120E-4E80-9F7A-25594F83C3E5}" destId="{83EA6CA9-44E5-4DB7-A633-D3FCE824CD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D44E3-FD53-4045-AB38-8CA8C5F4142C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62759C1-6F15-4D76-AE92-686F93E17E38}">
      <dgm:prSet/>
      <dgm:spPr/>
      <dgm:t>
        <a:bodyPr/>
        <a:lstStyle/>
        <a:p>
          <a:r>
            <a:rPr lang="ru-RU" dirty="0"/>
            <a:t>творчий </a:t>
          </a:r>
          <a:r>
            <a:rPr lang="ru-RU" dirty="0" err="1"/>
            <a:t>процес</a:t>
          </a:r>
          <a:r>
            <a:rPr lang="ru-RU" dirty="0"/>
            <a:t> </a:t>
          </a:r>
          <a:r>
            <a:rPr lang="ru-RU" dirty="0" err="1"/>
            <a:t>задоволення</a:t>
          </a:r>
          <a:r>
            <a:rPr lang="ru-RU" dirty="0"/>
            <a:t> потреб </a:t>
          </a:r>
          <a:r>
            <a:rPr lang="ru-RU" dirty="0" err="1"/>
            <a:t>клієнта</a:t>
          </a:r>
          <a:r>
            <a:rPr lang="ru-RU" dirty="0"/>
            <a:t> </a:t>
          </a:r>
          <a:r>
            <a:rPr lang="ru-RU" dirty="0" err="1"/>
            <a:t>із</a:t>
          </a:r>
          <a:r>
            <a:rPr lang="ru-RU" dirty="0"/>
            <a:t> </a:t>
          </a:r>
          <a:r>
            <a:rPr lang="ru-RU" dirty="0" err="1"/>
            <a:t>вигодою</a:t>
          </a:r>
          <a:r>
            <a:rPr lang="ru-RU" dirty="0"/>
            <a:t> для себе</a:t>
          </a:r>
          <a:endParaRPr lang="uk-UA" dirty="0"/>
        </a:p>
      </dgm:t>
    </dgm:pt>
    <dgm:pt modelId="{D5D5CC2F-DA18-4CB4-B224-B2046359DACA}" type="parTrans" cxnId="{821A86BD-158D-4591-ACAF-4E54045105B0}">
      <dgm:prSet/>
      <dgm:spPr/>
      <dgm:t>
        <a:bodyPr/>
        <a:lstStyle/>
        <a:p>
          <a:endParaRPr lang="uk-UA"/>
        </a:p>
      </dgm:t>
    </dgm:pt>
    <dgm:pt modelId="{EC098541-C510-4C0C-8305-55CB3C201F40}" type="sibTrans" cxnId="{821A86BD-158D-4591-ACAF-4E54045105B0}">
      <dgm:prSet/>
      <dgm:spPr/>
      <dgm:t>
        <a:bodyPr/>
        <a:lstStyle/>
        <a:p>
          <a:endParaRPr lang="uk-UA"/>
        </a:p>
      </dgm:t>
    </dgm:pt>
    <dgm:pt modelId="{008576E9-48A9-4894-A798-FC18FB54B936}">
      <dgm:prSet/>
      <dgm:spPr/>
      <dgm:t>
        <a:bodyPr/>
        <a:lstStyle/>
        <a:p>
          <a:r>
            <a:rPr lang="ru-RU" dirty="0"/>
            <a:t>комплекс </a:t>
          </a:r>
          <a:r>
            <a:rPr lang="ru-RU" dirty="0" err="1"/>
            <a:t>дій</a:t>
          </a:r>
          <a:r>
            <a:rPr lang="ru-RU" dirty="0"/>
            <a:t> </a:t>
          </a:r>
          <a:r>
            <a:rPr lang="ru-RU" dirty="0" err="1"/>
            <a:t>фірми</a:t>
          </a:r>
          <a:r>
            <a:rPr lang="ru-RU" dirty="0"/>
            <a:t> в </a:t>
          </a:r>
          <a:r>
            <a:rPr lang="ru-RU" dirty="0" err="1"/>
            <a:t>умовах</a:t>
          </a:r>
          <a:r>
            <a:rPr lang="ru-RU" dirty="0"/>
            <a:t> ринку, </a:t>
          </a:r>
          <a:r>
            <a:rPr lang="ru-RU" dirty="0" err="1"/>
            <a:t>який</a:t>
          </a:r>
          <a:r>
            <a:rPr lang="ru-RU" dirty="0"/>
            <a:t> </a:t>
          </a:r>
          <a:r>
            <a:rPr lang="ru-RU" dirty="0" err="1"/>
            <a:t>перетворює</a:t>
          </a:r>
          <a:r>
            <a:rPr lang="ru-RU" dirty="0"/>
            <a:t> потреби </a:t>
          </a:r>
          <a:r>
            <a:rPr lang="ru-RU" dirty="0" err="1"/>
            <a:t>споживачів</a:t>
          </a:r>
          <a:r>
            <a:rPr lang="ru-RU" dirty="0"/>
            <a:t> у доходи </a:t>
          </a:r>
          <a:r>
            <a:rPr lang="ru-RU" dirty="0" err="1"/>
            <a:t>фірми</a:t>
          </a:r>
          <a:endParaRPr lang="uk-UA" dirty="0"/>
        </a:p>
      </dgm:t>
    </dgm:pt>
    <dgm:pt modelId="{E8211982-5E63-400D-91A2-5E6FA6C14991}" type="parTrans" cxnId="{507FD604-319A-49B5-B981-EE6F3D44F1FF}">
      <dgm:prSet/>
      <dgm:spPr/>
      <dgm:t>
        <a:bodyPr/>
        <a:lstStyle/>
        <a:p>
          <a:endParaRPr lang="uk-UA"/>
        </a:p>
      </dgm:t>
    </dgm:pt>
    <dgm:pt modelId="{9ED98557-CF06-4E85-9878-3687EF83176F}" type="sibTrans" cxnId="{507FD604-319A-49B5-B981-EE6F3D44F1FF}">
      <dgm:prSet/>
      <dgm:spPr/>
      <dgm:t>
        <a:bodyPr/>
        <a:lstStyle/>
        <a:p>
          <a:endParaRPr lang="uk-UA"/>
        </a:p>
      </dgm:t>
    </dgm:pt>
    <dgm:pt modelId="{7ACE795E-B3BF-409C-A832-204CCFD8C438}">
      <dgm:prSet/>
      <dgm:spPr/>
      <dgm:t>
        <a:bodyPr/>
        <a:lstStyle/>
        <a:p>
          <a:r>
            <a:rPr lang="uk-UA"/>
            <a:t>це система дій, яка включає дослідження, аналіз, планування, здійснення і контроль програм, призначених для вивчення споживчого попиту і створення, оперативного управління виробництвом і реалізацією продуктів і вартостей, які задовольняють більш якісно споживачів, щоб гарантувати досягнення цілей відповідної організації</a:t>
          </a:r>
        </a:p>
      </dgm:t>
    </dgm:pt>
    <dgm:pt modelId="{6A56CCCB-C536-4D9D-8954-487A32DC16CD}" type="parTrans" cxnId="{0CDFB7CD-854D-4841-8E07-D216347D6462}">
      <dgm:prSet/>
      <dgm:spPr/>
      <dgm:t>
        <a:bodyPr/>
        <a:lstStyle/>
        <a:p>
          <a:endParaRPr lang="uk-UA"/>
        </a:p>
      </dgm:t>
    </dgm:pt>
    <dgm:pt modelId="{72ADFBAC-1A3B-46EA-AA68-FA72CB3AF270}" type="sibTrans" cxnId="{0CDFB7CD-854D-4841-8E07-D216347D6462}">
      <dgm:prSet/>
      <dgm:spPr/>
      <dgm:t>
        <a:bodyPr/>
        <a:lstStyle/>
        <a:p>
          <a:endParaRPr lang="uk-UA"/>
        </a:p>
      </dgm:t>
    </dgm:pt>
    <dgm:pt modelId="{603398D9-324C-4F17-9F68-911A33B5647D}" type="pres">
      <dgm:prSet presAssocID="{F56D44E3-FD53-4045-AB38-8CA8C5F414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BD22CD-24D7-4D17-BC83-41220E442739}" type="pres">
      <dgm:prSet presAssocID="{462759C1-6F15-4D76-AE92-686F93E17E38}" presName="vertOne" presStyleCnt="0"/>
      <dgm:spPr/>
    </dgm:pt>
    <dgm:pt modelId="{EB1C4430-8790-4ADC-B1E6-6750128D0F4D}" type="pres">
      <dgm:prSet presAssocID="{462759C1-6F15-4D76-AE92-686F93E17E38}" presName="txOne" presStyleLbl="node0" presStyleIdx="0" presStyleCnt="3">
        <dgm:presLayoutVars>
          <dgm:chPref val="3"/>
        </dgm:presLayoutVars>
      </dgm:prSet>
      <dgm:spPr/>
    </dgm:pt>
    <dgm:pt modelId="{C70740CA-5196-4C77-82D2-8CA8011D7C05}" type="pres">
      <dgm:prSet presAssocID="{462759C1-6F15-4D76-AE92-686F93E17E38}" presName="horzOne" presStyleCnt="0"/>
      <dgm:spPr/>
    </dgm:pt>
    <dgm:pt modelId="{23040E3B-07ED-4179-8F55-381AB7BD8EFD}" type="pres">
      <dgm:prSet presAssocID="{EC098541-C510-4C0C-8305-55CB3C201F40}" presName="sibSpaceOne" presStyleCnt="0"/>
      <dgm:spPr/>
    </dgm:pt>
    <dgm:pt modelId="{95999CA8-217F-417C-9FB7-E028B5117EAB}" type="pres">
      <dgm:prSet presAssocID="{008576E9-48A9-4894-A798-FC18FB54B936}" presName="vertOne" presStyleCnt="0"/>
      <dgm:spPr/>
    </dgm:pt>
    <dgm:pt modelId="{FCEB84FC-C02A-4B31-9AB3-54C99D5EE29D}" type="pres">
      <dgm:prSet presAssocID="{008576E9-48A9-4894-A798-FC18FB54B936}" presName="txOne" presStyleLbl="node0" presStyleIdx="1" presStyleCnt="3">
        <dgm:presLayoutVars>
          <dgm:chPref val="3"/>
        </dgm:presLayoutVars>
      </dgm:prSet>
      <dgm:spPr/>
    </dgm:pt>
    <dgm:pt modelId="{86778570-D311-4E3B-AFE7-0E07115C9AC0}" type="pres">
      <dgm:prSet presAssocID="{008576E9-48A9-4894-A798-FC18FB54B936}" presName="horzOne" presStyleCnt="0"/>
      <dgm:spPr/>
    </dgm:pt>
    <dgm:pt modelId="{45FE587D-F43A-4F49-8A0C-98EE3D714F00}" type="pres">
      <dgm:prSet presAssocID="{9ED98557-CF06-4E85-9878-3687EF83176F}" presName="sibSpaceOne" presStyleCnt="0"/>
      <dgm:spPr/>
    </dgm:pt>
    <dgm:pt modelId="{7AB80EEE-5AAF-432C-BBC1-2605A6E9B445}" type="pres">
      <dgm:prSet presAssocID="{7ACE795E-B3BF-409C-A832-204CCFD8C438}" presName="vertOne" presStyleCnt="0"/>
      <dgm:spPr/>
    </dgm:pt>
    <dgm:pt modelId="{28025645-0CB1-4566-AB7F-6A7ED912775C}" type="pres">
      <dgm:prSet presAssocID="{7ACE795E-B3BF-409C-A832-204CCFD8C438}" presName="txOne" presStyleLbl="node0" presStyleIdx="2" presStyleCnt="3">
        <dgm:presLayoutVars>
          <dgm:chPref val="3"/>
        </dgm:presLayoutVars>
      </dgm:prSet>
      <dgm:spPr/>
    </dgm:pt>
    <dgm:pt modelId="{D5BE5AB5-2591-4A45-98EE-F14234B0F510}" type="pres">
      <dgm:prSet presAssocID="{7ACE795E-B3BF-409C-A832-204CCFD8C438}" presName="horzOne" presStyleCnt="0"/>
      <dgm:spPr/>
    </dgm:pt>
  </dgm:ptLst>
  <dgm:cxnLst>
    <dgm:cxn modelId="{507FD604-319A-49B5-B981-EE6F3D44F1FF}" srcId="{F56D44E3-FD53-4045-AB38-8CA8C5F4142C}" destId="{008576E9-48A9-4894-A798-FC18FB54B936}" srcOrd="1" destOrd="0" parTransId="{E8211982-5E63-400D-91A2-5E6FA6C14991}" sibTransId="{9ED98557-CF06-4E85-9878-3687EF83176F}"/>
    <dgm:cxn modelId="{FBFD065D-5461-4C27-A0DE-D1E11FF59F95}" type="presOf" srcId="{F56D44E3-FD53-4045-AB38-8CA8C5F4142C}" destId="{603398D9-324C-4F17-9F68-911A33B5647D}" srcOrd="0" destOrd="0" presId="urn:microsoft.com/office/officeart/2005/8/layout/hierarchy4"/>
    <dgm:cxn modelId="{FB4AF37D-CCE9-4D18-BEED-24C3E8494A57}" type="presOf" srcId="{462759C1-6F15-4D76-AE92-686F93E17E38}" destId="{EB1C4430-8790-4ADC-B1E6-6750128D0F4D}" srcOrd="0" destOrd="0" presId="urn:microsoft.com/office/officeart/2005/8/layout/hierarchy4"/>
    <dgm:cxn modelId="{CD0E047F-E78A-43C2-ABB9-6F4218602877}" type="presOf" srcId="{7ACE795E-B3BF-409C-A832-204CCFD8C438}" destId="{28025645-0CB1-4566-AB7F-6A7ED912775C}" srcOrd="0" destOrd="0" presId="urn:microsoft.com/office/officeart/2005/8/layout/hierarchy4"/>
    <dgm:cxn modelId="{4AB2898F-4177-47F9-87CD-72A0852589F6}" type="presOf" srcId="{008576E9-48A9-4894-A798-FC18FB54B936}" destId="{FCEB84FC-C02A-4B31-9AB3-54C99D5EE29D}" srcOrd="0" destOrd="0" presId="urn:microsoft.com/office/officeart/2005/8/layout/hierarchy4"/>
    <dgm:cxn modelId="{821A86BD-158D-4591-ACAF-4E54045105B0}" srcId="{F56D44E3-FD53-4045-AB38-8CA8C5F4142C}" destId="{462759C1-6F15-4D76-AE92-686F93E17E38}" srcOrd="0" destOrd="0" parTransId="{D5D5CC2F-DA18-4CB4-B224-B2046359DACA}" sibTransId="{EC098541-C510-4C0C-8305-55CB3C201F40}"/>
    <dgm:cxn modelId="{0CDFB7CD-854D-4841-8E07-D216347D6462}" srcId="{F56D44E3-FD53-4045-AB38-8CA8C5F4142C}" destId="{7ACE795E-B3BF-409C-A832-204CCFD8C438}" srcOrd="2" destOrd="0" parTransId="{6A56CCCB-C536-4D9D-8954-487A32DC16CD}" sibTransId="{72ADFBAC-1A3B-46EA-AA68-FA72CB3AF270}"/>
    <dgm:cxn modelId="{906037F5-F447-4167-AFD5-C9C7CD717474}" type="presParOf" srcId="{603398D9-324C-4F17-9F68-911A33B5647D}" destId="{C4BD22CD-24D7-4D17-BC83-41220E442739}" srcOrd="0" destOrd="0" presId="urn:microsoft.com/office/officeart/2005/8/layout/hierarchy4"/>
    <dgm:cxn modelId="{EE6A368F-8E57-4CF3-AE19-739BAF5CB6CC}" type="presParOf" srcId="{C4BD22CD-24D7-4D17-BC83-41220E442739}" destId="{EB1C4430-8790-4ADC-B1E6-6750128D0F4D}" srcOrd="0" destOrd="0" presId="urn:microsoft.com/office/officeart/2005/8/layout/hierarchy4"/>
    <dgm:cxn modelId="{B96E930E-51A0-4DEF-BEA1-1B3C6E849009}" type="presParOf" srcId="{C4BD22CD-24D7-4D17-BC83-41220E442739}" destId="{C70740CA-5196-4C77-82D2-8CA8011D7C05}" srcOrd="1" destOrd="0" presId="urn:microsoft.com/office/officeart/2005/8/layout/hierarchy4"/>
    <dgm:cxn modelId="{FC4FA443-8280-44BC-A14D-A6D2488F9A25}" type="presParOf" srcId="{603398D9-324C-4F17-9F68-911A33B5647D}" destId="{23040E3B-07ED-4179-8F55-381AB7BD8EFD}" srcOrd="1" destOrd="0" presId="urn:microsoft.com/office/officeart/2005/8/layout/hierarchy4"/>
    <dgm:cxn modelId="{B93755F8-C2AE-46AF-8E9E-273F8C079106}" type="presParOf" srcId="{603398D9-324C-4F17-9F68-911A33B5647D}" destId="{95999CA8-217F-417C-9FB7-E028B5117EAB}" srcOrd="2" destOrd="0" presId="urn:microsoft.com/office/officeart/2005/8/layout/hierarchy4"/>
    <dgm:cxn modelId="{E25E2D3F-DFF8-4505-99C9-43ED6EF8BC8B}" type="presParOf" srcId="{95999CA8-217F-417C-9FB7-E028B5117EAB}" destId="{FCEB84FC-C02A-4B31-9AB3-54C99D5EE29D}" srcOrd="0" destOrd="0" presId="urn:microsoft.com/office/officeart/2005/8/layout/hierarchy4"/>
    <dgm:cxn modelId="{90635EA8-BA08-4CBD-92A2-F74495BBDB13}" type="presParOf" srcId="{95999CA8-217F-417C-9FB7-E028B5117EAB}" destId="{86778570-D311-4E3B-AFE7-0E07115C9AC0}" srcOrd="1" destOrd="0" presId="urn:microsoft.com/office/officeart/2005/8/layout/hierarchy4"/>
    <dgm:cxn modelId="{3D472EE0-3EE9-4478-85FD-9422B7493F30}" type="presParOf" srcId="{603398D9-324C-4F17-9F68-911A33B5647D}" destId="{45FE587D-F43A-4F49-8A0C-98EE3D714F00}" srcOrd="3" destOrd="0" presId="urn:microsoft.com/office/officeart/2005/8/layout/hierarchy4"/>
    <dgm:cxn modelId="{2C323FA9-369D-407B-95A6-8CEA6AA9ED2A}" type="presParOf" srcId="{603398D9-324C-4F17-9F68-911A33B5647D}" destId="{7AB80EEE-5AAF-432C-BBC1-2605A6E9B445}" srcOrd="4" destOrd="0" presId="urn:microsoft.com/office/officeart/2005/8/layout/hierarchy4"/>
    <dgm:cxn modelId="{AE1857CE-C6F9-46B2-A0A4-B5F74788A378}" type="presParOf" srcId="{7AB80EEE-5AAF-432C-BBC1-2605A6E9B445}" destId="{28025645-0CB1-4566-AB7F-6A7ED912775C}" srcOrd="0" destOrd="0" presId="urn:microsoft.com/office/officeart/2005/8/layout/hierarchy4"/>
    <dgm:cxn modelId="{3F89AF3B-8313-4D78-8F1D-C0088ED37413}" type="presParOf" srcId="{7AB80EEE-5AAF-432C-BBC1-2605A6E9B445}" destId="{D5BE5AB5-2591-4A45-98EE-F14234B0F51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4F539-0F50-40AC-936A-A9C11C0173D2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9984438-E762-4751-9878-F262EA9A8839}">
      <dgm:prSet phldrT="[Текст]"/>
      <dgm:spPr/>
      <dgm:t>
        <a:bodyPr/>
        <a:lstStyle/>
        <a:p>
          <a:r>
            <a:rPr lang="uk-UA" dirty="0"/>
            <a:t>потреба</a:t>
          </a:r>
        </a:p>
      </dgm:t>
    </dgm:pt>
    <dgm:pt modelId="{4B44CCA1-7858-4F1C-8043-510F4E70F78D}" type="parTrans" cxnId="{E8827650-2117-4EAC-830C-0B946E0797F1}">
      <dgm:prSet/>
      <dgm:spPr/>
      <dgm:t>
        <a:bodyPr/>
        <a:lstStyle/>
        <a:p>
          <a:endParaRPr lang="uk-UA"/>
        </a:p>
      </dgm:t>
    </dgm:pt>
    <dgm:pt modelId="{5E724EFF-E311-4606-8CD1-A37E8FFB43CA}" type="sibTrans" cxnId="{E8827650-2117-4EAC-830C-0B946E0797F1}">
      <dgm:prSet/>
      <dgm:spPr/>
      <dgm:t>
        <a:bodyPr/>
        <a:lstStyle/>
        <a:p>
          <a:endParaRPr lang="uk-UA"/>
        </a:p>
      </dgm:t>
    </dgm:pt>
    <dgm:pt modelId="{A16E6ECC-7C2D-4C5F-9088-EB295AF02BD6}">
      <dgm:prSet phldrT="[Текст]"/>
      <dgm:spPr/>
      <dgm:t>
        <a:bodyPr/>
        <a:lstStyle/>
        <a:p>
          <a:r>
            <a:rPr lang="uk-UA" dirty="0"/>
            <a:t>конкретна потреба</a:t>
          </a:r>
        </a:p>
      </dgm:t>
    </dgm:pt>
    <dgm:pt modelId="{AE27CB7C-85BC-4594-BB69-58BE52F0872E}" type="parTrans" cxnId="{53C5D138-7F79-4C78-B4F7-7EB1F079FC7B}">
      <dgm:prSet/>
      <dgm:spPr/>
      <dgm:t>
        <a:bodyPr/>
        <a:lstStyle/>
        <a:p>
          <a:endParaRPr lang="uk-UA"/>
        </a:p>
      </dgm:t>
    </dgm:pt>
    <dgm:pt modelId="{7C4AFF16-0871-4B47-AAAC-3E29AFAD9976}" type="sibTrans" cxnId="{53C5D138-7F79-4C78-B4F7-7EB1F079FC7B}">
      <dgm:prSet/>
      <dgm:spPr/>
      <dgm:t>
        <a:bodyPr/>
        <a:lstStyle/>
        <a:p>
          <a:endParaRPr lang="uk-UA"/>
        </a:p>
      </dgm:t>
    </dgm:pt>
    <dgm:pt modelId="{589AA849-D5D0-4FFF-8978-BE371FB745E8}">
      <dgm:prSet phldrT="[Текст]"/>
      <dgm:spPr/>
      <dgm:t>
        <a:bodyPr/>
        <a:lstStyle/>
        <a:p>
          <a:r>
            <a:rPr lang="uk-UA" dirty="0"/>
            <a:t>попит</a:t>
          </a:r>
        </a:p>
      </dgm:t>
    </dgm:pt>
    <dgm:pt modelId="{639CE76D-AD0C-4B35-9B91-02E0938BF48A}" type="parTrans" cxnId="{25EC5E29-9700-4AE8-BD82-93E062572C77}">
      <dgm:prSet/>
      <dgm:spPr/>
      <dgm:t>
        <a:bodyPr/>
        <a:lstStyle/>
        <a:p>
          <a:endParaRPr lang="uk-UA"/>
        </a:p>
      </dgm:t>
    </dgm:pt>
    <dgm:pt modelId="{3F8FA20D-B464-44C1-AC2C-661384F5EEEB}" type="sibTrans" cxnId="{25EC5E29-9700-4AE8-BD82-93E062572C77}">
      <dgm:prSet/>
      <dgm:spPr/>
      <dgm:t>
        <a:bodyPr/>
        <a:lstStyle/>
        <a:p>
          <a:endParaRPr lang="uk-UA"/>
        </a:p>
      </dgm:t>
    </dgm:pt>
    <dgm:pt modelId="{57EA4B0E-21FF-49DB-A684-20E588F9AECF}">
      <dgm:prSet phldrT="[Текст]"/>
      <dgm:spPr/>
      <dgm:t>
        <a:bodyPr/>
        <a:lstStyle/>
        <a:p>
          <a:r>
            <a:rPr lang="uk-UA" dirty="0"/>
            <a:t>товар</a:t>
          </a:r>
        </a:p>
      </dgm:t>
    </dgm:pt>
    <dgm:pt modelId="{FAAA3C88-5D2A-4BEA-A89B-E9BD79D0270B}" type="parTrans" cxnId="{2BED6205-AA8E-49F6-B46D-B59467F80D32}">
      <dgm:prSet/>
      <dgm:spPr/>
      <dgm:t>
        <a:bodyPr/>
        <a:lstStyle/>
        <a:p>
          <a:endParaRPr lang="uk-UA"/>
        </a:p>
      </dgm:t>
    </dgm:pt>
    <dgm:pt modelId="{12036A92-78D1-40E2-AF72-0AF8B28403F3}" type="sibTrans" cxnId="{2BED6205-AA8E-49F6-B46D-B59467F80D32}">
      <dgm:prSet/>
      <dgm:spPr/>
      <dgm:t>
        <a:bodyPr/>
        <a:lstStyle/>
        <a:p>
          <a:endParaRPr lang="uk-UA"/>
        </a:p>
      </dgm:t>
    </dgm:pt>
    <dgm:pt modelId="{F412CBCD-5C8E-444F-B69F-7F96E35A04D7}">
      <dgm:prSet phldrT="[Текст]"/>
      <dgm:spPr/>
      <dgm:t>
        <a:bodyPr/>
        <a:lstStyle/>
        <a:p>
          <a:r>
            <a:rPr lang="uk-UA" dirty="0"/>
            <a:t>ринок</a:t>
          </a:r>
        </a:p>
      </dgm:t>
    </dgm:pt>
    <dgm:pt modelId="{7BF5110D-FE6E-4EE0-9793-19FA10F3A999}" type="parTrans" cxnId="{1E7A2D71-B829-45B9-B361-B66895198A82}">
      <dgm:prSet/>
      <dgm:spPr/>
      <dgm:t>
        <a:bodyPr/>
        <a:lstStyle/>
        <a:p>
          <a:endParaRPr lang="uk-UA"/>
        </a:p>
      </dgm:t>
    </dgm:pt>
    <dgm:pt modelId="{921EECF2-0345-4F91-9BAF-73B73DC151C2}" type="sibTrans" cxnId="{1E7A2D71-B829-45B9-B361-B66895198A82}">
      <dgm:prSet/>
      <dgm:spPr/>
      <dgm:t>
        <a:bodyPr/>
        <a:lstStyle/>
        <a:p>
          <a:endParaRPr lang="uk-UA"/>
        </a:p>
      </dgm:t>
    </dgm:pt>
    <dgm:pt modelId="{E5BA3F19-6D67-4CDF-A770-4251D4B2F79F}">
      <dgm:prSet/>
      <dgm:spPr/>
      <dgm:t>
        <a:bodyPr/>
        <a:lstStyle/>
        <a:p>
          <a:r>
            <a:rPr lang="uk-UA" dirty="0"/>
            <a:t>обмін</a:t>
          </a:r>
        </a:p>
      </dgm:t>
    </dgm:pt>
    <dgm:pt modelId="{71F1B440-2959-4664-96D6-D5DE613CCF9A}" type="parTrans" cxnId="{BEF6341E-7F00-4642-AF6C-EC28BB3C6D05}">
      <dgm:prSet/>
      <dgm:spPr/>
      <dgm:t>
        <a:bodyPr/>
        <a:lstStyle/>
        <a:p>
          <a:endParaRPr lang="uk-UA"/>
        </a:p>
      </dgm:t>
    </dgm:pt>
    <dgm:pt modelId="{333EDD23-30DE-4B8B-9F7B-F9F8514FD631}" type="sibTrans" cxnId="{BEF6341E-7F00-4642-AF6C-EC28BB3C6D05}">
      <dgm:prSet/>
      <dgm:spPr/>
      <dgm:t>
        <a:bodyPr/>
        <a:lstStyle/>
        <a:p>
          <a:endParaRPr lang="uk-UA"/>
        </a:p>
      </dgm:t>
    </dgm:pt>
    <dgm:pt modelId="{854E1812-7131-4802-9286-821F73876F84}" type="pres">
      <dgm:prSet presAssocID="{9774F539-0F50-40AC-936A-A9C11C0173D2}" presName="Name0" presStyleCnt="0">
        <dgm:presLayoutVars>
          <dgm:dir/>
          <dgm:resizeHandles val="exact"/>
        </dgm:presLayoutVars>
      </dgm:prSet>
      <dgm:spPr/>
    </dgm:pt>
    <dgm:pt modelId="{265FEF44-2538-4461-9F9E-2E59533CA830}" type="pres">
      <dgm:prSet presAssocID="{9774F539-0F50-40AC-936A-A9C11C0173D2}" presName="cycle" presStyleCnt="0"/>
      <dgm:spPr/>
    </dgm:pt>
    <dgm:pt modelId="{A741BC60-DDC9-41F7-876F-71C46693F30D}" type="pres">
      <dgm:prSet presAssocID="{29984438-E762-4751-9878-F262EA9A8839}" presName="nodeFirstNode" presStyleLbl="node1" presStyleIdx="0" presStyleCnt="6">
        <dgm:presLayoutVars>
          <dgm:bulletEnabled val="1"/>
        </dgm:presLayoutVars>
      </dgm:prSet>
      <dgm:spPr/>
    </dgm:pt>
    <dgm:pt modelId="{6795D95D-4340-41A4-8FCD-445C427DC28A}" type="pres">
      <dgm:prSet presAssocID="{5E724EFF-E311-4606-8CD1-A37E8FFB43CA}" presName="sibTransFirstNode" presStyleLbl="bgShp" presStyleIdx="0" presStyleCnt="1"/>
      <dgm:spPr/>
    </dgm:pt>
    <dgm:pt modelId="{41EC2C63-8EA5-456E-AD0B-1AD532493FEC}" type="pres">
      <dgm:prSet presAssocID="{A16E6ECC-7C2D-4C5F-9088-EB295AF02BD6}" presName="nodeFollowingNodes" presStyleLbl="node1" presStyleIdx="1" presStyleCnt="6">
        <dgm:presLayoutVars>
          <dgm:bulletEnabled val="1"/>
        </dgm:presLayoutVars>
      </dgm:prSet>
      <dgm:spPr/>
    </dgm:pt>
    <dgm:pt modelId="{7EA3502B-143D-4C06-BBFC-C5CDA247FBB6}" type="pres">
      <dgm:prSet presAssocID="{589AA849-D5D0-4FFF-8978-BE371FB745E8}" presName="nodeFollowingNodes" presStyleLbl="node1" presStyleIdx="2" presStyleCnt="6">
        <dgm:presLayoutVars>
          <dgm:bulletEnabled val="1"/>
        </dgm:presLayoutVars>
      </dgm:prSet>
      <dgm:spPr/>
    </dgm:pt>
    <dgm:pt modelId="{BC654CE0-7EE5-44EA-BD79-65B771219C61}" type="pres">
      <dgm:prSet presAssocID="{57EA4B0E-21FF-49DB-A684-20E588F9AECF}" presName="nodeFollowingNodes" presStyleLbl="node1" presStyleIdx="3" presStyleCnt="6">
        <dgm:presLayoutVars>
          <dgm:bulletEnabled val="1"/>
        </dgm:presLayoutVars>
      </dgm:prSet>
      <dgm:spPr/>
    </dgm:pt>
    <dgm:pt modelId="{7FEB5E35-3B98-44B3-BA66-7EDA97F029DE}" type="pres">
      <dgm:prSet presAssocID="{E5BA3F19-6D67-4CDF-A770-4251D4B2F79F}" presName="nodeFollowingNodes" presStyleLbl="node1" presStyleIdx="4" presStyleCnt="6">
        <dgm:presLayoutVars>
          <dgm:bulletEnabled val="1"/>
        </dgm:presLayoutVars>
      </dgm:prSet>
      <dgm:spPr/>
    </dgm:pt>
    <dgm:pt modelId="{9365BEDF-45EC-4BAF-99F1-DF0D1AF10367}" type="pres">
      <dgm:prSet presAssocID="{F412CBCD-5C8E-444F-B69F-7F96E35A04D7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BED6205-AA8E-49F6-B46D-B59467F80D32}" srcId="{9774F539-0F50-40AC-936A-A9C11C0173D2}" destId="{57EA4B0E-21FF-49DB-A684-20E588F9AECF}" srcOrd="3" destOrd="0" parTransId="{FAAA3C88-5D2A-4BEA-A89B-E9BD79D0270B}" sibTransId="{12036A92-78D1-40E2-AF72-0AF8B28403F3}"/>
    <dgm:cxn modelId="{BEF6341E-7F00-4642-AF6C-EC28BB3C6D05}" srcId="{9774F539-0F50-40AC-936A-A9C11C0173D2}" destId="{E5BA3F19-6D67-4CDF-A770-4251D4B2F79F}" srcOrd="4" destOrd="0" parTransId="{71F1B440-2959-4664-96D6-D5DE613CCF9A}" sibTransId="{333EDD23-30DE-4B8B-9F7B-F9F8514FD631}"/>
    <dgm:cxn modelId="{4EEFCC1E-228A-4506-8550-A86E981387FD}" type="presOf" srcId="{E5BA3F19-6D67-4CDF-A770-4251D4B2F79F}" destId="{7FEB5E35-3B98-44B3-BA66-7EDA97F029DE}" srcOrd="0" destOrd="0" presId="urn:microsoft.com/office/officeart/2005/8/layout/cycle3"/>
    <dgm:cxn modelId="{25EC5E29-9700-4AE8-BD82-93E062572C77}" srcId="{9774F539-0F50-40AC-936A-A9C11C0173D2}" destId="{589AA849-D5D0-4FFF-8978-BE371FB745E8}" srcOrd="2" destOrd="0" parTransId="{639CE76D-AD0C-4B35-9B91-02E0938BF48A}" sibTransId="{3F8FA20D-B464-44C1-AC2C-661384F5EEEB}"/>
    <dgm:cxn modelId="{53C5D138-7F79-4C78-B4F7-7EB1F079FC7B}" srcId="{9774F539-0F50-40AC-936A-A9C11C0173D2}" destId="{A16E6ECC-7C2D-4C5F-9088-EB295AF02BD6}" srcOrd="1" destOrd="0" parTransId="{AE27CB7C-85BC-4594-BB69-58BE52F0872E}" sibTransId="{7C4AFF16-0871-4B47-AAAC-3E29AFAD9976}"/>
    <dgm:cxn modelId="{2AB92A6D-B100-4366-A21B-B92D004B316E}" type="presOf" srcId="{29984438-E762-4751-9878-F262EA9A8839}" destId="{A741BC60-DDC9-41F7-876F-71C46693F30D}" srcOrd="0" destOrd="0" presId="urn:microsoft.com/office/officeart/2005/8/layout/cycle3"/>
    <dgm:cxn modelId="{E8827650-2117-4EAC-830C-0B946E0797F1}" srcId="{9774F539-0F50-40AC-936A-A9C11C0173D2}" destId="{29984438-E762-4751-9878-F262EA9A8839}" srcOrd="0" destOrd="0" parTransId="{4B44CCA1-7858-4F1C-8043-510F4E70F78D}" sibTransId="{5E724EFF-E311-4606-8CD1-A37E8FFB43CA}"/>
    <dgm:cxn modelId="{1E7A2D71-B829-45B9-B361-B66895198A82}" srcId="{9774F539-0F50-40AC-936A-A9C11C0173D2}" destId="{F412CBCD-5C8E-444F-B69F-7F96E35A04D7}" srcOrd="5" destOrd="0" parTransId="{7BF5110D-FE6E-4EE0-9793-19FA10F3A999}" sibTransId="{921EECF2-0345-4F91-9BAF-73B73DC151C2}"/>
    <dgm:cxn modelId="{54A80877-3853-416E-89E2-FB1DA6460AB6}" type="presOf" srcId="{F412CBCD-5C8E-444F-B69F-7F96E35A04D7}" destId="{9365BEDF-45EC-4BAF-99F1-DF0D1AF10367}" srcOrd="0" destOrd="0" presId="urn:microsoft.com/office/officeart/2005/8/layout/cycle3"/>
    <dgm:cxn modelId="{410D6458-B445-4B1E-8AC8-9F2FA45C53BA}" type="presOf" srcId="{5E724EFF-E311-4606-8CD1-A37E8FFB43CA}" destId="{6795D95D-4340-41A4-8FCD-445C427DC28A}" srcOrd="0" destOrd="0" presId="urn:microsoft.com/office/officeart/2005/8/layout/cycle3"/>
    <dgm:cxn modelId="{5445ACD2-897E-434F-BB2A-49079E094C08}" type="presOf" srcId="{9774F539-0F50-40AC-936A-A9C11C0173D2}" destId="{854E1812-7131-4802-9286-821F73876F84}" srcOrd="0" destOrd="0" presId="urn:microsoft.com/office/officeart/2005/8/layout/cycle3"/>
    <dgm:cxn modelId="{73A323E3-E6D2-4777-875E-F374E91BBD8C}" type="presOf" srcId="{589AA849-D5D0-4FFF-8978-BE371FB745E8}" destId="{7EA3502B-143D-4C06-BBFC-C5CDA247FBB6}" srcOrd="0" destOrd="0" presId="urn:microsoft.com/office/officeart/2005/8/layout/cycle3"/>
    <dgm:cxn modelId="{6786A1E5-6E43-4DDE-8D25-DFC442AB4139}" type="presOf" srcId="{A16E6ECC-7C2D-4C5F-9088-EB295AF02BD6}" destId="{41EC2C63-8EA5-456E-AD0B-1AD532493FEC}" srcOrd="0" destOrd="0" presId="urn:microsoft.com/office/officeart/2005/8/layout/cycle3"/>
    <dgm:cxn modelId="{B0D7F1F6-2BAE-4EE4-81E3-88DF1E26A0D7}" type="presOf" srcId="{57EA4B0E-21FF-49DB-A684-20E588F9AECF}" destId="{BC654CE0-7EE5-44EA-BD79-65B771219C61}" srcOrd="0" destOrd="0" presId="urn:microsoft.com/office/officeart/2005/8/layout/cycle3"/>
    <dgm:cxn modelId="{EAE2CBEE-9364-4E60-8D6A-B8EDEF3BBC82}" type="presParOf" srcId="{854E1812-7131-4802-9286-821F73876F84}" destId="{265FEF44-2538-4461-9F9E-2E59533CA830}" srcOrd="0" destOrd="0" presId="urn:microsoft.com/office/officeart/2005/8/layout/cycle3"/>
    <dgm:cxn modelId="{43953CB3-9E28-4F2A-B944-6A3C735E4275}" type="presParOf" srcId="{265FEF44-2538-4461-9F9E-2E59533CA830}" destId="{A741BC60-DDC9-41F7-876F-71C46693F30D}" srcOrd="0" destOrd="0" presId="urn:microsoft.com/office/officeart/2005/8/layout/cycle3"/>
    <dgm:cxn modelId="{B826622A-B5F9-4774-959F-2E820B4005FF}" type="presParOf" srcId="{265FEF44-2538-4461-9F9E-2E59533CA830}" destId="{6795D95D-4340-41A4-8FCD-445C427DC28A}" srcOrd="1" destOrd="0" presId="urn:microsoft.com/office/officeart/2005/8/layout/cycle3"/>
    <dgm:cxn modelId="{B193EB5E-B4A8-4CE5-A568-40BA6A974B2F}" type="presParOf" srcId="{265FEF44-2538-4461-9F9E-2E59533CA830}" destId="{41EC2C63-8EA5-456E-AD0B-1AD532493FEC}" srcOrd="2" destOrd="0" presId="urn:microsoft.com/office/officeart/2005/8/layout/cycle3"/>
    <dgm:cxn modelId="{B156ACB9-FBB9-4169-BB62-87B857462608}" type="presParOf" srcId="{265FEF44-2538-4461-9F9E-2E59533CA830}" destId="{7EA3502B-143D-4C06-BBFC-C5CDA247FBB6}" srcOrd="3" destOrd="0" presId="urn:microsoft.com/office/officeart/2005/8/layout/cycle3"/>
    <dgm:cxn modelId="{7848D0E4-0F77-4E7C-9EE0-C6971854BF5F}" type="presParOf" srcId="{265FEF44-2538-4461-9F9E-2E59533CA830}" destId="{BC654CE0-7EE5-44EA-BD79-65B771219C61}" srcOrd="4" destOrd="0" presId="urn:microsoft.com/office/officeart/2005/8/layout/cycle3"/>
    <dgm:cxn modelId="{BE0D778F-B6BD-497E-B127-E63CE86E396B}" type="presParOf" srcId="{265FEF44-2538-4461-9F9E-2E59533CA830}" destId="{7FEB5E35-3B98-44B3-BA66-7EDA97F029DE}" srcOrd="5" destOrd="0" presId="urn:microsoft.com/office/officeart/2005/8/layout/cycle3"/>
    <dgm:cxn modelId="{AB6BC7BE-94E4-42FD-B74C-98BF95D849D3}" type="presParOf" srcId="{265FEF44-2538-4461-9F9E-2E59533CA830}" destId="{9365BEDF-45EC-4BAF-99F1-DF0D1AF1036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BC7BB8-CDCD-4AC4-8EFD-42D8953A3FEE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C68A0E6-14A8-42A3-9763-FC5A1AF3C27E}">
      <dgm:prSet/>
      <dgm:spPr/>
      <dgm:t>
        <a:bodyPr/>
        <a:lstStyle/>
        <a:p>
          <a:r>
            <a:rPr lang="uk-UA"/>
            <a:t>Маркетинг – це вид людської діяльності, спрямованої на задоволення нужд і потреб за допомогою обміну</a:t>
          </a:r>
        </a:p>
      </dgm:t>
    </dgm:pt>
    <dgm:pt modelId="{D568C3E5-3C1B-4385-9F4F-D7AECE3E65A3}" type="parTrans" cxnId="{28824C8D-62E1-4015-8D24-D4312FCA8F37}">
      <dgm:prSet/>
      <dgm:spPr/>
      <dgm:t>
        <a:bodyPr/>
        <a:lstStyle/>
        <a:p>
          <a:endParaRPr lang="uk-UA"/>
        </a:p>
      </dgm:t>
    </dgm:pt>
    <dgm:pt modelId="{9BB7488A-0E0F-4EBC-85BB-872063142143}" type="sibTrans" cxnId="{28824C8D-62E1-4015-8D24-D4312FCA8F37}">
      <dgm:prSet/>
      <dgm:spPr/>
      <dgm:t>
        <a:bodyPr/>
        <a:lstStyle/>
        <a:p>
          <a:endParaRPr lang="uk-UA"/>
        </a:p>
      </dgm:t>
    </dgm:pt>
    <dgm:pt modelId="{23396E3A-5ED7-464D-88EA-4DC3FC139A57}" type="pres">
      <dgm:prSet presAssocID="{82BC7BB8-CDCD-4AC4-8EFD-42D8953A3FEE}" presName="linearFlow" presStyleCnt="0">
        <dgm:presLayoutVars>
          <dgm:dir/>
          <dgm:resizeHandles val="exact"/>
        </dgm:presLayoutVars>
      </dgm:prSet>
      <dgm:spPr/>
    </dgm:pt>
    <dgm:pt modelId="{0C185055-B55F-41D6-B701-73781466891C}" type="pres">
      <dgm:prSet presAssocID="{FC68A0E6-14A8-42A3-9763-FC5A1AF3C27E}" presName="composite" presStyleCnt="0"/>
      <dgm:spPr/>
    </dgm:pt>
    <dgm:pt modelId="{59740E54-1AF7-461A-B9FE-C1DF206C5B08}" type="pres">
      <dgm:prSet presAssocID="{FC68A0E6-14A8-42A3-9763-FC5A1AF3C27E}" presName="imgShp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28000" r="-28000"/>
          </a:stretch>
        </a:blipFill>
      </dgm:spPr>
    </dgm:pt>
    <dgm:pt modelId="{FB6FD8C4-036C-492F-AC58-EFBF2CEBD927}" type="pres">
      <dgm:prSet presAssocID="{FC68A0E6-14A8-42A3-9763-FC5A1AF3C27E}" presName="txShp" presStyleLbl="node1" presStyleIdx="0" presStyleCnt="1">
        <dgm:presLayoutVars>
          <dgm:bulletEnabled val="1"/>
        </dgm:presLayoutVars>
      </dgm:prSet>
      <dgm:spPr/>
    </dgm:pt>
  </dgm:ptLst>
  <dgm:cxnLst>
    <dgm:cxn modelId="{3D4D4C1C-1CE6-4C99-96AF-7A70B3DD45B2}" type="presOf" srcId="{82BC7BB8-CDCD-4AC4-8EFD-42D8953A3FEE}" destId="{23396E3A-5ED7-464D-88EA-4DC3FC139A57}" srcOrd="0" destOrd="0" presId="urn:microsoft.com/office/officeart/2005/8/layout/vList3"/>
    <dgm:cxn modelId="{2AF30774-D321-4331-B976-E45EE34E794C}" type="presOf" srcId="{FC68A0E6-14A8-42A3-9763-FC5A1AF3C27E}" destId="{FB6FD8C4-036C-492F-AC58-EFBF2CEBD927}" srcOrd="0" destOrd="0" presId="urn:microsoft.com/office/officeart/2005/8/layout/vList3"/>
    <dgm:cxn modelId="{28824C8D-62E1-4015-8D24-D4312FCA8F37}" srcId="{82BC7BB8-CDCD-4AC4-8EFD-42D8953A3FEE}" destId="{FC68A0E6-14A8-42A3-9763-FC5A1AF3C27E}" srcOrd="0" destOrd="0" parTransId="{D568C3E5-3C1B-4385-9F4F-D7AECE3E65A3}" sibTransId="{9BB7488A-0E0F-4EBC-85BB-872063142143}"/>
    <dgm:cxn modelId="{2A67A4A3-AD8E-4AA4-B5D6-716052BCD610}" type="presParOf" srcId="{23396E3A-5ED7-464D-88EA-4DC3FC139A57}" destId="{0C185055-B55F-41D6-B701-73781466891C}" srcOrd="0" destOrd="0" presId="urn:microsoft.com/office/officeart/2005/8/layout/vList3"/>
    <dgm:cxn modelId="{61051AE6-7B95-459D-9A11-ED43F166088E}" type="presParOf" srcId="{0C185055-B55F-41D6-B701-73781466891C}" destId="{59740E54-1AF7-461A-B9FE-C1DF206C5B08}" srcOrd="0" destOrd="0" presId="urn:microsoft.com/office/officeart/2005/8/layout/vList3"/>
    <dgm:cxn modelId="{C42EC470-5A37-4131-9043-EEBD8702C30A}" type="presParOf" srcId="{0C185055-B55F-41D6-B701-73781466891C}" destId="{FB6FD8C4-036C-492F-AC58-EFBF2CEBD9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50EF35-0636-438A-8A8B-A365667C393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uk-UA"/>
        </a:p>
      </dgm:t>
    </dgm:pt>
    <dgm:pt modelId="{D7DD2A34-24ED-4E59-B851-1231219D3DA1}">
      <dgm:prSet/>
      <dgm:spPr/>
      <dgm:t>
        <a:bodyPr/>
        <a:lstStyle/>
        <a:p>
          <a:r>
            <a:rPr lang="ru-RU" b="1"/>
            <a:t>Товар (product)</a:t>
          </a:r>
          <a:r>
            <a:rPr lang="ru-RU"/>
            <a:t> — набір виробів і послуг з певними властивостями, і особливостями створення, які підприємство пропонує цільовому ринку.</a:t>
          </a:r>
          <a:endParaRPr lang="uk-UA"/>
        </a:p>
      </dgm:t>
    </dgm:pt>
    <dgm:pt modelId="{71CC3B3C-F072-4BB4-A1F9-188DEE40962C}" type="parTrans" cxnId="{137969F0-A168-4408-9C4F-77DB6B29489E}">
      <dgm:prSet/>
      <dgm:spPr/>
      <dgm:t>
        <a:bodyPr/>
        <a:lstStyle/>
        <a:p>
          <a:endParaRPr lang="uk-UA"/>
        </a:p>
      </dgm:t>
    </dgm:pt>
    <dgm:pt modelId="{DB4FB875-114A-4923-9FB6-20C1C0CD9FD0}" type="sibTrans" cxnId="{137969F0-A168-4408-9C4F-77DB6B29489E}">
      <dgm:prSet/>
      <dgm:spPr/>
      <dgm:t>
        <a:bodyPr/>
        <a:lstStyle/>
        <a:p>
          <a:endParaRPr lang="uk-UA"/>
        </a:p>
      </dgm:t>
    </dgm:pt>
    <dgm:pt modelId="{D56D7476-F83A-499F-B0D7-AC30317B1932}">
      <dgm:prSet/>
      <dgm:spPr/>
      <dgm:t>
        <a:bodyPr/>
        <a:lstStyle/>
        <a:p>
          <a:r>
            <a:rPr lang="ru-RU" b="1"/>
            <a:t>Ціна (price)</a:t>
          </a:r>
          <a:r>
            <a:rPr lang="ru-RU"/>
            <a:t> — грошова сума, яку споживачі повинні заплатити для отримання товару.</a:t>
          </a:r>
          <a:endParaRPr lang="uk-UA"/>
        </a:p>
      </dgm:t>
    </dgm:pt>
    <dgm:pt modelId="{C4D7D796-D197-4C22-8FDE-BA76ADA26E47}" type="parTrans" cxnId="{95D809F0-3A5E-49C2-8321-CEE96CDF0B16}">
      <dgm:prSet/>
      <dgm:spPr/>
      <dgm:t>
        <a:bodyPr/>
        <a:lstStyle/>
        <a:p>
          <a:endParaRPr lang="uk-UA"/>
        </a:p>
      </dgm:t>
    </dgm:pt>
    <dgm:pt modelId="{052C360E-CCB9-413B-966B-4336DBBAC9E6}" type="sibTrans" cxnId="{95D809F0-3A5E-49C2-8321-CEE96CDF0B16}">
      <dgm:prSet/>
      <dgm:spPr/>
      <dgm:t>
        <a:bodyPr/>
        <a:lstStyle/>
        <a:p>
          <a:endParaRPr lang="uk-UA"/>
        </a:p>
      </dgm:t>
    </dgm:pt>
    <dgm:pt modelId="{FD55BCC1-B1F5-41B7-8AFF-A00FFAF0F630}">
      <dgm:prSet/>
      <dgm:spPr/>
      <dgm:t>
        <a:bodyPr/>
        <a:lstStyle/>
        <a:p>
          <a:r>
            <a:rPr lang="ru-RU" b="1"/>
            <a:t>Місце, розподіл (place)</a:t>
          </a:r>
          <a:r>
            <a:rPr lang="ru-RU"/>
            <a:t> — дії підприємства, спрямовані на збільшення доступності його товарів для цільового споживчого сегмента.</a:t>
          </a:r>
          <a:endParaRPr lang="uk-UA"/>
        </a:p>
      </dgm:t>
    </dgm:pt>
    <dgm:pt modelId="{F7622E49-0B88-4D53-81A6-3520643771FD}" type="parTrans" cxnId="{845441CF-1D1F-480D-9274-E0DCABCB1F73}">
      <dgm:prSet/>
      <dgm:spPr/>
      <dgm:t>
        <a:bodyPr/>
        <a:lstStyle/>
        <a:p>
          <a:endParaRPr lang="uk-UA"/>
        </a:p>
      </dgm:t>
    </dgm:pt>
    <dgm:pt modelId="{FE7886A5-AED5-4BDD-97C7-8AC38CA9DD12}" type="sibTrans" cxnId="{845441CF-1D1F-480D-9274-E0DCABCB1F73}">
      <dgm:prSet/>
      <dgm:spPr/>
      <dgm:t>
        <a:bodyPr/>
        <a:lstStyle/>
        <a:p>
          <a:endParaRPr lang="uk-UA"/>
        </a:p>
      </dgm:t>
    </dgm:pt>
    <dgm:pt modelId="{4445EAEA-D61F-4162-AA8E-75F8978E74E0}">
      <dgm:prSet/>
      <dgm:spPr/>
      <dgm:t>
        <a:bodyPr/>
        <a:lstStyle/>
        <a:p>
          <a:r>
            <a:rPr lang="ru-RU" b="1"/>
            <a:t>Просування (promotion)</a:t>
          </a:r>
          <a:r>
            <a:rPr lang="ru-RU"/>
            <a:t> — діяльність фірми з інформування споживачів про переваги свого товару і їх переконання в необхідності його придбання.</a:t>
          </a:r>
          <a:endParaRPr lang="uk-UA"/>
        </a:p>
      </dgm:t>
    </dgm:pt>
    <dgm:pt modelId="{CCE63230-0FF6-467F-BA19-2593CB61260E}" type="parTrans" cxnId="{81386546-95A6-420B-9D43-D7A7D1C9B713}">
      <dgm:prSet/>
      <dgm:spPr/>
      <dgm:t>
        <a:bodyPr/>
        <a:lstStyle/>
        <a:p>
          <a:endParaRPr lang="uk-UA"/>
        </a:p>
      </dgm:t>
    </dgm:pt>
    <dgm:pt modelId="{5E78935C-D7A2-4DAE-B12C-E8DAE9427570}" type="sibTrans" cxnId="{81386546-95A6-420B-9D43-D7A7D1C9B713}">
      <dgm:prSet/>
      <dgm:spPr/>
      <dgm:t>
        <a:bodyPr/>
        <a:lstStyle/>
        <a:p>
          <a:endParaRPr lang="uk-UA"/>
        </a:p>
      </dgm:t>
    </dgm:pt>
    <dgm:pt modelId="{5BDB51E8-1A95-4F93-8E75-D18B08E18485}" type="pres">
      <dgm:prSet presAssocID="{A950EF35-0636-438A-8A8B-A365667C3937}" presName="linear" presStyleCnt="0">
        <dgm:presLayoutVars>
          <dgm:animLvl val="lvl"/>
          <dgm:resizeHandles val="exact"/>
        </dgm:presLayoutVars>
      </dgm:prSet>
      <dgm:spPr/>
    </dgm:pt>
    <dgm:pt modelId="{50DBD052-4090-4D79-B276-708764A0508C}" type="pres">
      <dgm:prSet presAssocID="{D7DD2A34-24ED-4E59-B851-1231219D3D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07B3A4-D3C1-4521-A90B-D947446C4AC1}" type="pres">
      <dgm:prSet presAssocID="{DB4FB875-114A-4923-9FB6-20C1C0CD9FD0}" presName="spacer" presStyleCnt="0"/>
      <dgm:spPr/>
    </dgm:pt>
    <dgm:pt modelId="{7CB915F9-44E6-4DF0-8642-B89C40E99D7F}" type="pres">
      <dgm:prSet presAssocID="{D56D7476-F83A-499F-B0D7-AC30317B19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05DCE5-03A7-4A6D-9C16-ACA9251EEE51}" type="pres">
      <dgm:prSet presAssocID="{052C360E-CCB9-413B-966B-4336DBBAC9E6}" presName="spacer" presStyleCnt="0"/>
      <dgm:spPr/>
    </dgm:pt>
    <dgm:pt modelId="{2A2DB90B-D865-466C-A14C-3FFCFB1FAD1C}" type="pres">
      <dgm:prSet presAssocID="{FD55BCC1-B1F5-41B7-8AFF-A00FFAF0F6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62DA99-FD92-4022-871B-5CF88C09252C}" type="pres">
      <dgm:prSet presAssocID="{FE7886A5-AED5-4BDD-97C7-8AC38CA9DD12}" presName="spacer" presStyleCnt="0"/>
      <dgm:spPr/>
    </dgm:pt>
    <dgm:pt modelId="{6F7D7752-66D8-4379-8000-83FC4ADBCB8F}" type="pres">
      <dgm:prSet presAssocID="{4445EAEA-D61F-4162-AA8E-75F8978E74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693006-E278-4088-B24E-FFF3F30DC509}" type="presOf" srcId="{4445EAEA-D61F-4162-AA8E-75F8978E74E0}" destId="{6F7D7752-66D8-4379-8000-83FC4ADBCB8F}" srcOrd="0" destOrd="0" presId="urn:microsoft.com/office/officeart/2005/8/layout/vList2"/>
    <dgm:cxn modelId="{FBE6BF25-2494-4E20-BA23-9B4987C0D03D}" type="presOf" srcId="{D56D7476-F83A-499F-B0D7-AC30317B1932}" destId="{7CB915F9-44E6-4DF0-8642-B89C40E99D7F}" srcOrd="0" destOrd="0" presId="urn:microsoft.com/office/officeart/2005/8/layout/vList2"/>
    <dgm:cxn modelId="{CEEC7B3E-0141-4729-B99B-AB20FAD0ED03}" type="presOf" srcId="{D7DD2A34-24ED-4E59-B851-1231219D3DA1}" destId="{50DBD052-4090-4D79-B276-708764A0508C}" srcOrd="0" destOrd="0" presId="urn:microsoft.com/office/officeart/2005/8/layout/vList2"/>
    <dgm:cxn modelId="{81386546-95A6-420B-9D43-D7A7D1C9B713}" srcId="{A950EF35-0636-438A-8A8B-A365667C3937}" destId="{4445EAEA-D61F-4162-AA8E-75F8978E74E0}" srcOrd="3" destOrd="0" parTransId="{CCE63230-0FF6-467F-BA19-2593CB61260E}" sibTransId="{5E78935C-D7A2-4DAE-B12C-E8DAE9427570}"/>
    <dgm:cxn modelId="{C66B7459-2355-42E2-BA78-FCAEC008B8AE}" type="presOf" srcId="{A950EF35-0636-438A-8A8B-A365667C3937}" destId="{5BDB51E8-1A95-4F93-8E75-D18B08E18485}" srcOrd="0" destOrd="0" presId="urn:microsoft.com/office/officeart/2005/8/layout/vList2"/>
    <dgm:cxn modelId="{658C327E-D701-4BC1-B2A2-2C1A4B4E0AAE}" type="presOf" srcId="{FD55BCC1-B1F5-41B7-8AFF-A00FFAF0F630}" destId="{2A2DB90B-D865-466C-A14C-3FFCFB1FAD1C}" srcOrd="0" destOrd="0" presId="urn:microsoft.com/office/officeart/2005/8/layout/vList2"/>
    <dgm:cxn modelId="{845441CF-1D1F-480D-9274-E0DCABCB1F73}" srcId="{A950EF35-0636-438A-8A8B-A365667C3937}" destId="{FD55BCC1-B1F5-41B7-8AFF-A00FFAF0F630}" srcOrd="2" destOrd="0" parTransId="{F7622E49-0B88-4D53-81A6-3520643771FD}" sibTransId="{FE7886A5-AED5-4BDD-97C7-8AC38CA9DD12}"/>
    <dgm:cxn modelId="{95D809F0-3A5E-49C2-8321-CEE96CDF0B16}" srcId="{A950EF35-0636-438A-8A8B-A365667C3937}" destId="{D56D7476-F83A-499F-B0D7-AC30317B1932}" srcOrd="1" destOrd="0" parTransId="{C4D7D796-D197-4C22-8FDE-BA76ADA26E47}" sibTransId="{052C360E-CCB9-413B-966B-4336DBBAC9E6}"/>
    <dgm:cxn modelId="{137969F0-A168-4408-9C4F-77DB6B29489E}" srcId="{A950EF35-0636-438A-8A8B-A365667C3937}" destId="{D7DD2A34-24ED-4E59-B851-1231219D3DA1}" srcOrd="0" destOrd="0" parTransId="{71CC3B3C-F072-4BB4-A1F9-188DEE40962C}" sibTransId="{DB4FB875-114A-4923-9FB6-20C1C0CD9FD0}"/>
    <dgm:cxn modelId="{1E1E49E6-8908-4150-BC32-DAECAA9F6B92}" type="presParOf" srcId="{5BDB51E8-1A95-4F93-8E75-D18B08E18485}" destId="{50DBD052-4090-4D79-B276-708764A0508C}" srcOrd="0" destOrd="0" presId="urn:microsoft.com/office/officeart/2005/8/layout/vList2"/>
    <dgm:cxn modelId="{AFFC7D9B-B410-4894-BA85-31292892F9C6}" type="presParOf" srcId="{5BDB51E8-1A95-4F93-8E75-D18B08E18485}" destId="{D107B3A4-D3C1-4521-A90B-D947446C4AC1}" srcOrd="1" destOrd="0" presId="urn:microsoft.com/office/officeart/2005/8/layout/vList2"/>
    <dgm:cxn modelId="{8155C816-D165-4C0B-9205-F639EECE855A}" type="presParOf" srcId="{5BDB51E8-1A95-4F93-8E75-D18B08E18485}" destId="{7CB915F9-44E6-4DF0-8642-B89C40E99D7F}" srcOrd="2" destOrd="0" presId="urn:microsoft.com/office/officeart/2005/8/layout/vList2"/>
    <dgm:cxn modelId="{A8E4484E-B7CE-40B8-99A6-1945D283F6B0}" type="presParOf" srcId="{5BDB51E8-1A95-4F93-8E75-D18B08E18485}" destId="{FA05DCE5-03A7-4A6D-9C16-ACA9251EEE51}" srcOrd="3" destOrd="0" presId="urn:microsoft.com/office/officeart/2005/8/layout/vList2"/>
    <dgm:cxn modelId="{ABAC2524-678A-40BE-8184-6B1829AE8126}" type="presParOf" srcId="{5BDB51E8-1A95-4F93-8E75-D18B08E18485}" destId="{2A2DB90B-D865-466C-A14C-3FFCFB1FAD1C}" srcOrd="4" destOrd="0" presId="urn:microsoft.com/office/officeart/2005/8/layout/vList2"/>
    <dgm:cxn modelId="{8B58BE3E-3BCA-4943-B185-C57DC1071449}" type="presParOf" srcId="{5BDB51E8-1A95-4F93-8E75-D18B08E18485}" destId="{8562DA99-FD92-4022-871B-5CF88C09252C}" srcOrd="5" destOrd="0" presId="urn:microsoft.com/office/officeart/2005/8/layout/vList2"/>
    <dgm:cxn modelId="{B4E9C69F-2CDF-40DC-BD4D-8EE55C13E68E}" type="presParOf" srcId="{5BDB51E8-1A95-4F93-8E75-D18B08E18485}" destId="{6F7D7752-66D8-4379-8000-83FC4ADBCB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A6CA9-44E5-4DB7-A633-D3FCE824CD2E}">
      <dsp:nvSpPr>
        <dsp:cNvPr id="0" name=""/>
        <dsp:cNvSpPr/>
      </dsp:nvSpPr>
      <dsp:spPr>
        <a:xfrm>
          <a:off x="1201891" y="0"/>
          <a:ext cx="8111817" cy="43513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Назвіть</a:t>
          </a:r>
          <a:r>
            <a:rPr lang="ru-RU" sz="6500" kern="1200" dirty="0"/>
            <a:t> 1 потребу та 1 </a:t>
          </a:r>
          <a:r>
            <a:rPr lang="ru-RU" sz="6500" kern="1200" dirty="0" err="1"/>
            <a:t>бажання</a:t>
          </a:r>
          <a:endParaRPr lang="uk-UA" sz="6500" kern="1200" dirty="0"/>
        </a:p>
      </dsp:txBody>
      <dsp:txXfrm>
        <a:off x="1414306" y="212415"/>
        <a:ext cx="7686987" cy="3926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C4430-8790-4ADC-B1E6-6750128D0F4D}">
      <dsp:nvSpPr>
        <dsp:cNvPr id="0" name=""/>
        <dsp:cNvSpPr/>
      </dsp:nvSpPr>
      <dsp:spPr>
        <a:xfrm>
          <a:off x="7784" y="0"/>
          <a:ext cx="31474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творчий </a:t>
          </a:r>
          <a:r>
            <a:rPr lang="ru-RU" sz="1800" kern="1200" dirty="0" err="1"/>
            <a:t>процес</a:t>
          </a:r>
          <a:r>
            <a:rPr lang="ru-RU" sz="1800" kern="1200" dirty="0"/>
            <a:t> </a:t>
          </a:r>
          <a:r>
            <a:rPr lang="ru-RU" sz="1800" kern="1200" dirty="0" err="1"/>
            <a:t>задоволення</a:t>
          </a:r>
          <a:r>
            <a:rPr lang="ru-RU" sz="1800" kern="1200" dirty="0"/>
            <a:t> потреб </a:t>
          </a:r>
          <a:r>
            <a:rPr lang="ru-RU" sz="1800" kern="1200" dirty="0" err="1"/>
            <a:t>клієнта</a:t>
          </a:r>
          <a:r>
            <a:rPr lang="ru-RU" sz="1800" kern="1200" dirty="0"/>
            <a:t> </a:t>
          </a:r>
          <a:r>
            <a:rPr lang="ru-RU" sz="1800" kern="1200" dirty="0" err="1"/>
            <a:t>із</a:t>
          </a:r>
          <a:r>
            <a:rPr lang="ru-RU" sz="1800" kern="1200" dirty="0"/>
            <a:t> </a:t>
          </a:r>
          <a:r>
            <a:rPr lang="ru-RU" sz="1800" kern="1200" dirty="0" err="1"/>
            <a:t>вигодою</a:t>
          </a:r>
          <a:r>
            <a:rPr lang="ru-RU" sz="1800" kern="1200" dirty="0"/>
            <a:t> для себе</a:t>
          </a:r>
          <a:endParaRPr lang="uk-UA" sz="1800" kern="1200" dirty="0"/>
        </a:p>
      </dsp:txBody>
      <dsp:txXfrm>
        <a:off x="99971" y="92187"/>
        <a:ext cx="2963117" cy="4166964"/>
      </dsp:txXfrm>
    </dsp:sp>
    <dsp:sp modelId="{FCEB84FC-C02A-4B31-9AB3-54C99D5EE29D}">
      <dsp:nvSpPr>
        <dsp:cNvPr id="0" name=""/>
        <dsp:cNvSpPr/>
      </dsp:nvSpPr>
      <dsp:spPr>
        <a:xfrm>
          <a:off x="3684054" y="0"/>
          <a:ext cx="31474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комплекс </a:t>
          </a:r>
          <a:r>
            <a:rPr lang="ru-RU" sz="1800" kern="1200" dirty="0" err="1"/>
            <a:t>дій</a:t>
          </a:r>
          <a:r>
            <a:rPr lang="ru-RU" sz="1800" kern="1200" dirty="0"/>
            <a:t> </a:t>
          </a:r>
          <a:r>
            <a:rPr lang="ru-RU" sz="1800" kern="1200" dirty="0" err="1"/>
            <a:t>фірми</a:t>
          </a:r>
          <a:r>
            <a:rPr lang="ru-RU" sz="1800" kern="1200" dirty="0"/>
            <a:t> в </a:t>
          </a:r>
          <a:r>
            <a:rPr lang="ru-RU" sz="1800" kern="1200" dirty="0" err="1"/>
            <a:t>умовах</a:t>
          </a:r>
          <a:r>
            <a:rPr lang="ru-RU" sz="1800" kern="1200" dirty="0"/>
            <a:t> ринку, </a:t>
          </a:r>
          <a:r>
            <a:rPr lang="ru-RU" sz="1800" kern="1200" dirty="0" err="1"/>
            <a:t>який</a:t>
          </a:r>
          <a:r>
            <a:rPr lang="ru-RU" sz="1800" kern="1200" dirty="0"/>
            <a:t> </a:t>
          </a:r>
          <a:r>
            <a:rPr lang="ru-RU" sz="1800" kern="1200" dirty="0" err="1"/>
            <a:t>перетворює</a:t>
          </a:r>
          <a:r>
            <a:rPr lang="ru-RU" sz="1800" kern="1200" dirty="0"/>
            <a:t> потреби </a:t>
          </a:r>
          <a:r>
            <a:rPr lang="ru-RU" sz="1800" kern="1200" dirty="0" err="1"/>
            <a:t>споживачів</a:t>
          </a:r>
          <a:r>
            <a:rPr lang="ru-RU" sz="1800" kern="1200" dirty="0"/>
            <a:t> у доходи </a:t>
          </a:r>
          <a:r>
            <a:rPr lang="ru-RU" sz="1800" kern="1200" dirty="0" err="1"/>
            <a:t>фірми</a:t>
          </a:r>
          <a:endParaRPr lang="uk-UA" sz="1800" kern="1200" dirty="0"/>
        </a:p>
      </dsp:txBody>
      <dsp:txXfrm>
        <a:off x="3776241" y="92187"/>
        <a:ext cx="2963117" cy="4166964"/>
      </dsp:txXfrm>
    </dsp:sp>
    <dsp:sp modelId="{28025645-0CB1-4566-AB7F-6A7ED912775C}">
      <dsp:nvSpPr>
        <dsp:cNvPr id="0" name=""/>
        <dsp:cNvSpPr/>
      </dsp:nvSpPr>
      <dsp:spPr>
        <a:xfrm>
          <a:off x="7360324" y="0"/>
          <a:ext cx="31474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це система дій, яка включає дослідження, аналіз, планування, здійснення і контроль програм, призначених для вивчення споживчого попиту і створення, оперативного управління виробництвом і реалізацією продуктів і вартостей, які задовольняють більш якісно споживачів, щоб гарантувати досягнення цілей відповідної організації</a:t>
          </a:r>
        </a:p>
      </dsp:txBody>
      <dsp:txXfrm>
        <a:off x="7452511" y="92187"/>
        <a:ext cx="2963117" cy="4166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5D95D-4340-41A4-8FCD-445C427DC28A}">
      <dsp:nvSpPr>
        <dsp:cNvPr id="0" name=""/>
        <dsp:cNvSpPr/>
      </dsp:nvSpPr>
      <dsp:spPr>
        <a:xfrm>
          <a:off x="3092889" y="-3028"/>
          <a:ext cx="4329820" cy="4329820"/>
        </a:xfrm>
        <a:prstGeom prst="circularArrow">
          <a:avLst>
            <a:gd name="adj1" fmla="val 5274"/>
            <a:gd name="adj2" fmla="val 312630"/>
            <a:gd name="adj3" fmla="val 14203897"/>
            <a:gd name="adj4" fmla="val 17141214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41BC60-DDC9-41F7-876F-71C46693F30D}">
      <dsp:nvSpPr>
        <dsp:cNvPr id="0" name=""/>
        <dsp:cNvSpPr/>
      </dsp:nvSpPr>
      <dsp:spPr>
        <a:xfrm>
          <a:off x="4423432" y="1965"/>
          <a:ext cx="1668735" cy="8343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потреба</a:t>
          </a:r>
        </a:p>
      </dsp:txBody>
      <dsp:txXfrm>
        <a:off x="4464162" y="42695"/>
        <a:ext cx="1587275" cy="752907"/>
      </dsp:txXfrm>
    </dsp:sp>
    <dsp:sp modelId="{41EC2C63-8EA5-456E-AD0B-1AD532493FEC}">
      <dsp:nvSpPr>
        <dsp:cNvPr id="0" name=""/>
        <dsp:cNvSpPr/>
      </dsp:nvSpPr>
      <dsp:spPr>
        <a:xfrm>
          <a:off x="5944622" y="880225"/>
          <a:ext cx="1668735" cy="8343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конкретна потреба</a:t>
          </a:r>
        </a:p>
      </dsp:txBody>
      <dsp:txXfrm>
        <a:off x="5985352" y="920955"/>
        <a:ext cx="1587275" cy="752907"/>
      </dsp:txXfrm>
    </dsp:sp>
    <dsp:sp modelId="{7EA3502B-143D-4C06-BBFC-C5CDA247FBB6}">
      <dsp:nvSpPr>
        <dsp:cNvPr id="0" name=""/>
        <dsp:cNvSpPr/>
      </dsp:nvSpPr>
      <dsp:spPr>
        <a:xfrm>
          <a:off x="5944622" y="2636744"/>
          <a:ext cx="1668735" cy="8343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попит</a:t>
          </a:r>
        </a:p>
      </dsp:txBody>
      <dsp:txXfrm>
        <a:off x="5985352" y="2677474"/>
        <a:ext cx="1587275" cy="752907"/>
      </dsp:txXfrm>
    </dsp:sp>
    <dsp:sp modelId="{BC654CE0-7EE5-44EA-BD79-65B771219C61}">
      <dsp:nvSpPr>
        <dsp:cNvPr id="0" name=""/>
        <dsp:cNvSpPr/>
      </dsp:nvSpPr>
      <dsp:spPr>
        <a:xfrm>
          <a:off x="4423432" y="3515004"/>
          <a:ext cx="1668735" cy="8343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товар</a:t>
          </a:r>
        </a:p>
      </dsp:txBody>
      <dsp:txXfrm>
        <a:off x="4464162" y="3555734"/>
        <a:ext cx="1587275" cy="752907"/>
      </dsp:txXfrm>
    </dsp:sp>
    <dsp:sp modelId="{7FEB5E35-3B98-44B3-BA66-7EDA97F029DE}">
      <dsp:nvSpPr>
        <dsp:cNvPr id="0" name=""/>
        <dsp:cNvSpPr/>
      </dsp:nvSpPr>
      <dsp:spPr>
        <a:xfrm>
          <a:off x="2902241" y="2636744"/>
          <a:ext cx="1668735" cy="83436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обмін</a:t>
          </a:r>
        </a:p>
      </dsp:txBody>
      <dsp:txXfrm>
        <a:off x="2942971" y="2677474"/>
        <a:ext cx="1587275" cy="752907"/>
      </dsp:txXfrm>
    </dsp:sp>
    <dsp:sp modelId="{9365BEDF-45EC-4BAF-99F1-DF0D1AF10367}">
      <dsp:nvSpPr>
        <dsp:cNvPr id="0" name=""/>
        <dsp:cNvSpPr/>
      </dsp:nvSpPr>
      <dsp:spPr>
        <a:xfrm>
          <a:off x="2902241" y="880225"/>
          <a:ext cx="1668735" cy="8343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ринок</a:t>
          </a:r>
        </a:p>
      </dsp:txBody>
      <dsp:txXfrm>
        <a:off x="2942971" y="920955"/>
        <a:ext cx="1587275" cy="752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D8C4-036C-492F-AC58-EFBF2CEBD927}">
      <dsp:nvSpPr>
        <dsp:cNvPr id="0" name=""/>
        <dsp:cNvSpPr/>
      </dsp:nvSpPr>
      <dsp:spPr>
        <a:xfrm rot="10800000">
          <a:off x="2844437" y="604361"/>
          <a:ext cx="7528560" cy="379258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2424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/>
            <a:t>Маркетинг – це вид людської діяльності, спрямованої на задоволення нужд і потреб за допомогою обміну</a:t>
          </a:r>
        </a:p>
      </dsp:txBody>
      <dsp:txXfrm rot="10800000">
        <a:off x="3792582" y="604361"/>
        <a:ext cx="6580415" cy="3792582"/>
      </dsp:txXfrm>
    </dsp:sp>
    <dsp:sp modelId="{59740E54-1AF7-461A-B9FE-C1DF206C5B08}">
      <dsp:nvSpPr>
        <dsp:cNvPr id="0" name=""/>
        <dsp:cNvSpPr/>
      </dsp:nvSpPr>
      <dsp:spPr>
        <a:xfrm>
          <a:off x="948145" y="604361"/>
          <a:ext cx="3792582" cy="379258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8000" r="-2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D052-4090-4D79-B276-708764A0508C}">
      <dsp:nvSpPr>
        <dsp:cNvPr id="0" name=""/>
        <dsp:cNvSpPr/>
      </dsp:nvSpPr>
      <dsp:spPr>
        <a:xfrm>
          <a:off x="0" y="799912"/>
          <a:ext cx="10657183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/>
            <a:t>Товар (product)</a:t>
          </a:r>
          <a:r>
            <a:rPr lang="ru-RU" sz="2500" kern="1200"/>
            <a:t> — набір виробів і послуг з певними властивостями, і особливостями створення, які підприємство пропонує цільовому ринку.</a:t>
          </a:r>
          <a:endParaRPr lang="uk-UA" sz="2500" kern="1200"/>
        </a:p>
      </dsp:txBody>
      <dsp:txXfrm>
        <a:off x="48547" y="848459"/>
        <a:ext cx="10560089" cy="897406"/>
      </dsp:txXfrm>
    </dsp:sp>
    <dsp:sp modelId="{7CB915F9-44E6-4DF0-8642-B89C40E99D7F}">
      <dsp:nvSpPr>
        <dsp:cNvPr id="0" name=""/>
        <dsp:cNvSpPr/>
      </dsp:nvSpPr>
      <dsp:spPr>
        <a:xfrm>
          <a:off x="0" y="1866412"/>
          <a:ext cx="10657183" cy="9945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/>
            <a:t>Ціна (price)</a:t>
          </a:r>
          <a:r>
            <a:rPr lang="ru-RU" sz="2500" kern="1200"/>
            <a:t> — грошова сума, яку споживачі повинні заплатити для отримання товару.</a:t>
          </a:r>
          <a:endParaRPr lang="uk-UA" sz="2500" kern="1200"/>
        </a:p>
      </dsp:txBody>
      <dsp:txXfrm>
        <a:off x="48547" y="1914959"/>
        <a:ext cx="10560089" cy="897406"/>
      </dsp:txXfrm>
    </dsp:sp>
    <dsp:sp modelId="{2A2DB90B-D865-466C-A14C-3FFCFB1FAD1C}">
      <dsp:nvSpPr>
        <dsp:cNvPr id="0" name=""/>
        <dsp:cNvSpPr/>
      </dsp:nvSpPr>
      <dsp:spPr>
        <a:xfrm>
          <a:off x="0" y="2932912"/>
          <a:ext cx="10657183" cy="9945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/>
            <a:t>Місце, розподіл (place)</a:t>
          </a:r>
          <a:r>
            <a:rPr lang="ru-RU" sz="2500" kern="1200"/>
            <a:t> — дії підприємства, спрямовані на збільшення доступності його товарів для цільового споживчого сегмента.</a:t>
          </a:r>
          <a:endParaRPr lang="uk-UA" sz="2500" kern="1200"/>
        </a:p>
      </dsp:txBody>
      <dsp:txXfrm>
        <a:off x="48547" y="2981459"/>
        <a:ext cx="10560089" cy="897406"/>
      </dsp:txXfrm>
    </dsp:sp>
    <dsp:sp modelId="{6F7D7752-66D8-4379-8000-83FC4ADBCB8F}">
      <dsp:nvSpPr>
        <dsp:cNvPr id="0" name=""/>
        <dsp:cNvSpPr/>
      </dsp:nvSpPr>
      <dsp:spPr>
        <a:xfrm>
          <a:off x="0" y="3999412"/>
          <a:ext cx="1065718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/>
            <a:t>Просування (promotion)</a:t>
          </a:r>
          <a:r>
            <a:rPr lang="ru-RU" sz="2500" kern="1200"/>
            <a:t> — діяльність фірми з інформування споживачів про переваги свого товару і їх переконання в необхідності його придбання.</a:t>
          </a:r>
          <a:endParaRPr lang="uk-UA" sz="2500" kern="1200"/>
        </a:p>
      </dsp:txBody>
      <dsp:txXfrm>
        <a:off x="48547" y="4047959"/>
        <a:ext cx="10560089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4D5C5-9621-4076-8DB5-085A73883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2720EC-C0DC-4A0E-B83D-5F918086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D37F1-A2A6-44EC-BA4C-9BCC7A84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EADE8-324E-4A0E-BB3B-2B716B94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9E9B9-ED4F-43A8-A0BB-ABF92942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00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B16D-D75B-4B97-87DE-223A0BEE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5C931-06E3-49B5-807C-4CA12AF8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E4E8B-0429-43B4-87AC-1C0607A7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06E70-B5FE-43D2-A1FA-68379D10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2AEA6-64A3-4396-B4BC-46AF8B24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9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4FA2B8-76B9-4759-BBFB-F83FAD44D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D69B2-1FD4-4380-8F3A-313C7D00D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8AC22-CCAB-44EA-A7D8-0C65D19B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B8033-7961-4DCB-8904-F9B3BB82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FE457-9DA8-4E62-A30A-8A18C4E2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572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7884-74A2-43A2-B22D-DAA020FFD485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35D4-52B9-4849-BD1E-06C52E74A4E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2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A19B7-581B-4D23-AAA5-C798B343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F9381-AD56-451B-A6A9-BF0614E9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60CCD-5F15-4B56-B4A6-7613F9CA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0F1E0-2EAF-4C96-87E6-F238EEC1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330D-E124-43AD-AC66-5C8EB97C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49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C2EBC-AA2E-40C4-B596-93A773C3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326EC9-3F59-4B92-83B8-50B141BC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9854A8-E457-4C9E-BEB5-818F745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D982C-BBE9-423D-A640-8832483A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F716A-8C64-4766-810F-07C06AAD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50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1EBB-B2AD-422B-86A7-8662D757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C7572-AF88-4BA2-9336-D3FFB7A56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DFF08-F41B-46AA-991A-018C83E21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92D6F4-F0FA-420E-A7CB-5191C88E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9D594-42C2-40F6-8ABD-581E6B2B5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83D08-6DAC-47A2-9E35-A1876884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54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DDF06-BCA6-4631-A8FF-2B689ED8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6B629-9D3F-4309-B625-07DAC4F3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E7FB67-A41D-4BD6-941E-3AD13AD87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170E49-37EA-4F60-97FC-59D156D30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BB8227-77F2-44BC-9005-27F37DADE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AEB0E0-13C9-4FFD-A7E7-001E765E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4645A8-0533-4CFF-87F7-DAEAC482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A813B9-3249-4205-B6B1-12331D30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05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F9F01-EE5C-4D11-951B-C9913DD9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F801E-5A03-453C-B162-FC2DF8AC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C1DC85-7F82-46A5-A41F-07AE75AA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8FD28E-D506-49CA-8FE5-90B1EF52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4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9CA627-D13F-46A3-BF69-72108998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83DA00-2158-44B1-B9E6-3D51054E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DCA930-40B9-49D2-A4F0-8A7E18E1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26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797BB-A9A6-46C4-8912-0199052D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8C001-6B24-4940-BB6C-C2B4021C4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19BD75-F92F-4F83-90D4-49584C45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E13F77-ED37-47E1-AE19-705234B4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F34077-6FD3-42F3-9297-655CFD83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180388-EFEF-419A-9F16-68B24121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654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A1418-0039-4DD9-ABCA-D8FAFAB1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A095A3-ABEF-4E30-8345-87AC813B3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09D422-EFB3-4028-8072-46E6FE290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428F1-2251-4802-AD9B-4A1CE582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159AF-2D72-4B8A-91CD-95E6501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71320-C6E3-4297-A926-973941CB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745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DA96C-6479-4F33-9094-50E35BC4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54B3E-1990-429F-8F8C-9D75D887A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11693-DBDC-470C-ADE6-D731B4DB7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73D8-AAE1-41E7-B463-98D315B29C0A}" type="datetimeFigureOut">
              <a:rPr lang="ru-UA" smtClean="0"/>
              <a:t>08.10.2023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E43B3-6C42-4156-BB40-4137056C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F0B4C-6C79-4339-80AF-AC40CAEA1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6961-6034-4A98-978F-EC874E0F388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22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zilik.media/shcho-take-marketynh-i-navishcho-vin-potriben-biznesu/" TargetMode="External"/><Relationship Id="rId2" Type="http://schemas.openxmlformats.org/officeDocument/2006/relationships/hyperlink" Target="https://zakon.rada.gov.ua/cgi-bin/laws/main.cgi?nreg=270%2F96-%E2%F0#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in.in.ua/marketynh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4DE065-FF28-4DB9-A2C5-F620F0338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87C9F-34CC-4F0B-8DFB-B40CE5551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2593296"/>
            <a:ext cx="9699171" cy="1782761"/>
          </a:xfrm>
        </p:spPr>
        <p:txBody>
          <a:bodyPr>
            <a:normAutofit/>
          </a:bodyPr>
          <a:lstStyle/>
          <a:p>
            <a:r>
              <a:rPr lang="ru-RU" b="1" dirty="0"/>
              <a:t>Тема: Маркетинг у </a:t>
            </a:r>
            <a:r>
              <a:rPr lang="ru-RU" b="1" dirty="0" err="1"/>
              <a:t>підприємницькій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endParaRPr lang="ru-UA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A4413A-8C68-48A0-B1D6-93357896E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885" y="5405438"/>
            <a:ext cx="9144000" cy="1655762"/>
          </a:xfrm>
        </p:spPr>
        <p:txBody>
          <a:bodyPr/>
          <a:lstStyle/>
          <a:p>
            <a:r>
              <a:rPr lang="uk-UA" dirty="0"/>
              <a:t>Олена ОМЕЛЬЧЕНКО</a:t>
            </a:r>
          </a:p>
        </p:txBody>
      </p:sp>
    </p:spTree>
    <p:extLst>
      <p:ext uri="{BB962C8B-B14F-4D97-AF65-F5344CB8AC3E}">
        <p14:creationId xmlns:p14="http://schemas.microsoft.com/office/powerpoint/2010/main" val="1554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EFC366-645A-4980-BDD7-BD115FC9CE68}"/>
              </a:ext>
            </a:extLst>
          </p:cNvPr>
          <p:cNvSpPr txBox="1"/>
          <p:nvPr/>
        </p:nvSpPr>
        <p:spPr>
          <a:xfrm>
            <a:off x="1589314" y="400827"/>
            <a:ext cx="52240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Комплекс маркетингу </a:t>
            </a:r>
            <a:r>
              <a:rPr lang="uk-UA" sz="2400" dirty="0"/>
              <a:t>– це набір засобів маркетингу, сукупність яких підприємство використовує для впливу на цільовий ринок, маючи на меті домогтися бажаного реагування з його боку (товар, ціна, місце, просування)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4FB76A-1023-48DE-864E-C859B73EE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18" y="2879543"/>
            <a:ext cx="6968836" cy="32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Місце для вмісту 1">
            <a:extLst>
              <a:ext uri="{FF2B5EF4-FFF2-40B4-BE49-F238E27FC236}">
                <a16:creationId xmlns:a16="http://schemas.microsoft.com/office/drawing/2014/main" id="{7C28DA52-2A02-4CC4-A89B-0F0669A3474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7855398"/>
              </p:ext>
            </p:extLst>
          </p:nvPr>
        </p:nvGraphicFramePr>
        <p:xfrm>
          <a:off x="983432" y="731520"/>
          <a:ext cx="10657184" cy="579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404664"/>
            <a:ext cx="741682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/>
              <a:t>Комплекс елементів маркетингу: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5650" t="26453" r="20483" b="18637"/>
          <a:stretch/>
        </p:blipFill>
        <p:spPr bwMode="auto">
          <a:xfrm>
            <a:off x="2595538" y="1714489"/>
            <a:ext cx="7767662" cy="4882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707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BF5EC-8F83-4416-ABE0-CD43CCE2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0" y="365126"/>
            <a:ext cx="9960429" cy="1104446"/>
          </a:xfrm>
        </p:spPr>
        <p:txBody>
          <a:bodyPr/>
          <a:lstStyle/>
          <a:p>
            <a:r>
              <a:rPr lang="uk-UA" b="1" dirty="0"/>
              <a:t>Корисні посилання: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C79D4D-F727-47B2-B744-8C32D79E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807029"/>
            <a:ext cx="10776857" cy="4369934"/>
          </a:xfrm>
        </p:spPr>
        <p:txBody>
          <a:bodyPr>
            <a:normAutofit/>
          </a:bodyPr>
          <a:lstStyle/>
          <a:p>
            <a:r>
              <a:rPr lang="ru-RU" sz="3000" dirty="0"/>
              <a:t>Про рекламу: Закон </a:t>
            </a:r>
            <a:r>
              <a:rPr lang="ru-RU" sz="3000" dirty="0" err="1"/>
              <a:t>України</a:t>
            </a:r>
            <a:r>
              <a:rPr lang="ru-RU" sz="3000" dirty="0"/>
              <a:t> </a:t>
            </a:r>
            <a:r>
              <a:rPr lang="ru-RU" sz="3000" dirty="0" err="1"/>
              <a:t>поточна</a:t>
            </a:r>
            <a:r>
              <a:rPr lang="ru-RU" sz="3000" dirty="0"/>
              <a:t> </a:t>
            </a:r>
            <a:r>
              <a:rPr lang="ru-RU" sz="3000" dirty="0" err="1"/>
              <a:t>редакція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02.10.2023 р. - </a:t>
            </a:r>
            <a:r>
              <a:rPr lang="en-AU" sz="3000" dirty="0">
                <a:hlinkClick r:id="rId2"/>
              </a:rPr>
              <a:t>https://zakon.rada.gov.ua/cgi-bin/laws/main.cgi?nreg=270%2F96-%E2%F0#Text</a:t>
            </a:r>
            <a:r>
              <a:rPr lang="uk-UA" sz="3000" dirty="0"/>
              <a:t> </a:t>
            </a:r>
            <a:endParaRPr lang="ru-RU" sz="3000" dirty="0"/>
          </a:p>
          <a:p>
            <a:r>
              <a:rPr lang="en-AU" sz="3000" dirty="0"/>
              <a:t>Creativity.ua — </a:t>
            </a:r>
            <a:r>
              <a:rPr lang="ru-RU" sz="3000" dirty="0" err="1"/>
              <a:t>медіа</a:t>
            </a:r>
            <a:r>
              <a:rPr lang="ru-RU" sz="3000" dirty="0"/>
              <a:t> про </a:t>
            </a:r>
            <a:r>
              <a:rPr lang="ru-RU" sz="3000" dirty="0" err="1"/>
              <a:t>креативні</a:t>
            </a:r>
            <a:r>
              <a:rPr lang="ru-RU" sz="3000" dirty="0"/>
              <a:t> </a:t>
            </a:r>
            <a:r>
              <a:rPr lang="ru-RU" sz="3000" dirty="0" err="1"/>
              <a:t>індустрії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r>
              <a:rPr lang="ru-RU" sz="3000" dirty="0"/>
              <a:t> та </a:t>
            </a:r>
            <a:r>
              <a:rPr lang="ru-RU" sz="3000" dirty="0" err="1"/>
              <a:t>світу</a:t>
            </a:r>
            <a:endParaRPr lang="ru-RU" sz="3000" dirty="0"/>
          </a:p>
          <a:p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таке</a:t>
            </a:r>
            <a:r>
              <a:rPr lang="ru-RU" sz="3000" dirty="0"/>
              <a:t> маркетинг і </a:t>
            </a:r>
            <a:r>
              <a:rPr lang="ru-RU" sz="3000" dirty="0" err="1"/>
              <a:t>навіщо</a:t>
            </a:r>
            <a:r>
              <a:rPr lang="ru-RU" sz="3000" dirty="0"/>
              <a:t> </a:t>
            </a:r>
            <a:r>
              <a:rPr lang="ru-RU" sz="3000" dirty="0" err="1"/>
              <a:t>він</a:t>
            </a:r>
            <a:r>
              <a:rPr lang="ru-RU" sz="3000" dirty="0"/>
              <a:t> </a:t>
            </a:r>
            <a:r>
              <a:rPr lang="ru-RU" sz="3000" dirty="0" err="1"/>
              <a:t>потрібен</a:t>
            </a:r>
            <a:r>
              <a:rPr lang="ru-RU" sz="3000" dirty="0"/>
              <a:t> </a:t>
            </a:r>
            <a:r>
              <a:rPr lang="ru-RU" sz="3000" dirty="0" err="1"/>
              <a:t>бізнесу</a:t>
            </a:r>
            <a:r>
              <a:rPr lang="ru-RU" sz="3000" dirty="0"/>
              <a:t> - </a:t>
            </a:r>
            <a:r>
              <a:rPr lang="en-AU" sz="3000" dirty="0">
                <a:hlinkClick r:id="rId3"/>
              </a:rPr>
              <a:t>https://bazilik.media/shcho-take-marketynh-i-navishcho-vin-potriben-biznesu/</a:t>
            </a:r>
            <a:r>
              <a:rPr lang="uk-UA" sz="3000" dirty="0"/>
              <a:t> </a:t>
            </a:r>
            <a:endParaRPr lang="ru-RU" sz="3000" dirty="0"/>
          </a:p>
          <a:p>
            <a:r>
              <a:rPr lang="ru-RU" sz="3000" dirty="0"/>
              <a:t>Маркетинг –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таке</a:t>
            </a:r>
            <a:r>
              <a:rPr lang="ru-RU" sz="3000" dirty="0"/>
              <a:t>, як </a:t>
            </a:r>
            <a:r>
              <a:rPr lang="ru-RU" sz="3000" dirty="0" err="1"/>
              <a:t>працює</a:t>
            </a:r>
            <a:r>
              <a:rPr lang="ru-RU" sz="3000" dirty="0"/>
              <a:t> та </a:t>
            </a:r>
            <a:r>
              <a:rPr lang="ru-RU" sz="3000" dirty="0" err="1"/>
              <a:t>навіщо</a:t>
            </a:r>
            <a:r>
              <a:rPr lang="ru-RU" sz="3000" dirty="0"/>
              <a:t> </a:t>
            </a:r>
            <a:r>
              <a:rPr lang="ru-RU" sz="3000" dirty="0" err="1"/>
              <a:t>потрібен</a:t>
            </a:r>
            <a:r>
              <a:rPr lang="ru-RU" sz="3000" dirty="0"/>
              <a:t> - </a:t>
            </a:r>
            <a:r>
              <a:rPr lang="en-AU" sz="3000" dirty="0">
                <a:hlinkClick r:id="rId4"/>
              </a:rPr>
              <a:t>https://termin.in.ua/marketynh/</a:t>
            </a:r>
            <a:r>
              <a:rPr lang="uk-UA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14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808020-5FDE-478F-91C9-0B72CC43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CFC6-C480-4E83-AB13-AC452A31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0" y="365125"/>
            <a:ext cx="9731829" cy="1325563"/>
          </a:xfrm>
        </p:spPr>
        <p:txBody>
          <a:bodyPr/>
          <a:lstStyle/>
          <a:p>
            <a:r>
              <a:rPr lang="uk-UA" b="1" dirty="0"/>
              <a:t>Групове завдання 1: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18E7F09-D05C-4588-B18F-A389A9933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1219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21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B24F2-65CC-476C-96F8-8A440626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65125"/>
            <a:ext cx="9906000" cy="1325563"/>
          </a:xfrm>
        </p:spPr>
        <p:txBody>
          <a:bodyPr/>
          <a:lstStyle/>
          <a:p>
            <a:r>
              <a:rPr lang="uk-UA" b="1" dirty="0"/>
              <a:t>Маркетинг це…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885AA88-4C0E-4474-85BD-FB628D92E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156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80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2FB5E-0610-44AD-818B-F9A3999B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365125"/>
            <a:ext cx="9459686" cy="1325563"/>
          </a:xfrm>
        </p:spPr>
        <p:txBody>
          <a:bodyPr/>
          <a:lstStyle/>
          <a:p>
            <a:r>
              <a:rPr lang="uk-UA" b="1" dirty="0"/>
              <a:t>Основні складові маркетингу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E008550-E488-42B5-BB80-7A8208110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946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16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8171" y="500041"/>
            <a:ext cx="9122229" cy="6259988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i="1" dirty="0"/>
              <a:t>Потреба</a:t>
            </a:r>
            <a:r>
              <a:rPr lang="uk-UA" sz="2800" i="1" dirty="0"/>
              <a:t> – </a:t>
            </a:r>
            <a:r>
              <a:rPr lang="uk-UA" sz="2800" dirty="0"/>
              <a:t>нужда в чомусь об'єктивно необхідному для підтримки життєдіяльності і розвитку організму особи, соціальної групи.</a:t>
            </a:r>
            <a:endParaRPr lang="ru-RU" sz="2800" dirty="0"/>
          </a:p>
          <a:p>
            <a:r>
              <a:rPr lang="uk-UA" sz="2800" b="1" i="1" dirty="0"/>
              <a:t>Конкретна потреба</a:t>
            </a:r>
            <a:r>
              <a:rPr lang="uk-UA" sz="2800" i="1" dirty="0"/>
              <a:t> </a:t>
            </a:r>
            <a:r>
              <a:rPr lang="uk-UA" sz="2800" dirty="0"/>
              <a:t>- це потреба що прийняла форму у відповідності до культурного рівня і особистістю індивіда.</a:t>
            </a:r>
            <a:endParaRPr lang="ru-RU" sz="2800" dirty="0"/>
          </a:p>
          <a:p>
            <a:r>
              <a:rPr lang="uk-UA" sz="2800" b="1" i="1" dirty="0"/>
              <a:t>Попит</a:t>
            </a:r>
            <a:r>
              <a:rPr lang="uk-UA" sz="2800" i="1" dirty="0"/>
              <a:t> –</a:t>
            </a:r>
            <a:r>
              <a:rPr lang="uk-UA" sz="2800" dirty="0"/>
              <a:t> суспільна або особова потреба в матеріальних благах і цілях, у засобах виробництва і предметах споживання, забезпечена купівельною здатністю, тобто грошовими засобами покупців.</a:t>
            </a:r>
            <a:endParaRPr lang="ru-RU" sz="2800" dirty="0"/>
          </a:p>
          <a:p>
            <a:r>
              <a:rPr lang="uk-UA" sz="2800" b="1" i="1" dirty="0"/>
              <a:t>Товар </a:t>
            </a:r>
            <a:r>
              <a:rPr lang="uk-UA" sz="2800" i="1" dirty="0"/>
              <a:t>– </a:t>
            </a:r>
            <a:r>
              <a:rPr lang="uk-UA" sz="2800" dirty="0"/>
              <a:t>продукт праці, властивості якого задовольняють потреби покупця.</a:t>
            </a:r>
            <a:endParaRPr lang="ru-RU" sz="2800" dirty="0"/>
          </a:p>
          <a:p>
            <a:r>
              <a:rPr lang="uk-UA" sz="2800" b="1" i="1" dirty="0"/>
              <a:t>Обмін</a:t>
            </a:r>
            <a:r>
              <a:rPr lang="uk-UA" sz="2800" i="1" dirty="0"/>
              <a:t> – </a:t>
            </a:r>
            <a:r>
              <a:rPr lang="uk-UA" sz="2800" dirty="0"/>
              <a:t>процес отримання однією стороною від другої товару, послуги, ідеї із зустрічною пропозицією, яка б задовольняла сторону-продавця.</a:t>
            </a:r>
            <a:endParaRPr lang="ru-RU" sz="2800" dirty="0"/>
          </a:p>
          <a:p>
            <a:r>
              <a:rPr lang="uk-UA" sz="2800" b="1" i="1" dirty="0"/>
              <a:t>Ринок</a:t>
            </a:r>
            <a:r>
              <a:rPr lang="uk-UA" sz="2800" dirty="0"/>
              <a:t> - це сукупність існуючих або потенційних продавців і покупців будь-яких продуктів (товарів), це місце, де відбуваються угоди.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833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C23F7-ACDD-4280-A955-6AC7C14F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Піраміда потреб </a:t>
            </a:r>
            <a:r>
              <a:rPr lang="uk-UA" b="1" dirty="0" err="1"/>
              <a:t>А.Маслоу</a:t>
            </a:r>
            <a:endParaRPr lang="uk-UA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BAE549A-7626-4891-8856-21D11DD0C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891" y="1541247"/>
            <a:ext cx="6774871" cy="50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F8BF3C8-4EBF-42EE-9749-8BA4DEC24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24057"/>
              </p:ext>
            </p:extLst>
          </p:nvPr>
        </p:nvGraphicFramePr>
        <p:xfrm>
          <a:off x="489857" y="1175657"/>
          <a:ext cx="11321143" cy="500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35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E73FE1-E4B8-4DE4-84D4-15E1FDD4E3FC}"/>
              </a:ext>
            </a:extLst>
          </p:cNvPr>
          <p:cNvSpPr txBox="1"/>
          <p:nvPr/>
        </p:nvSpPr>
        <p:spPr>
          <a:xfrm>
            <a:off x="1523999" y="335018"/>
            <a:ext cx="58782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Концепція маркетингу </a:t>
            </a:r>
            <a:r>
              <a:rPr lang="uk-UA" sz="2400" dirty="0"/>
              <a:t>– це задум (підхід) щодо організації маркетингової діяльності, який базується на основній ідеї, ефективній маркетинговій стратегії та конкретному інструментарії досягнення визначених цілей.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CB033-A725-4098-B478-4E86E26ADCF8}"/>
              </a:ext>
            </a:extLst>
          </p:cNvPr>
          <p:cNvSpPr txBox="1"/>
          <p:nvPr/>
        </p:nvSpPr>
        <p:spPr>
          <a:xfrm>
            <a:off x="3598346" y="3070888"/>
            <a:ext cx="81542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П’ять альтернативних концепцій, кожна з яких відповідає певному етапу становлення маркетингу</a:t>
            </a:r>
            <a:r>
              <a:rPr lang="uk-UA" sz="2400" dirty="0"/>
              <a:t>: </a:t>
            </a:r>
          </a:p>
          <a:p>
            <a:endParaRPr lang="uk-UA" sz="2400" dirty="0"/>
          </a:p>
          <a:p>
            <a:pPr marL="342900" indent="-342900">
              <a:buAutoNum type="arabicPeriod"/>
            </a:pPr>
            <a:r>
              <a:rPr lang="uk-UA" sz="2400" dirty="0"/>
              <a:t>Концепція удосконалення виробництва. </a:t>
            </a:r>
          </a:p>
          <a:p>
            <a:pPr marL="342900" indent="-342900">
              <a:buAutoNum type="arabicPeriod"/>
            </a:pPr>
            <a:r>
              <a:rPr lang="uk-UA" sz="2400" dirty="0"/>
              <a:t>Концепція удосконалення товару. </a:t>
            </a:r>
          </a:p>
          <a:p>
            <a:pPr marL="342900" indent="-342900">
              <a:buAutoNum type="arabicPeriod"/>
            </a:pPr>
            <a:r>
              <a:rPr lang="uk-UA" sz="2400" dirty="0"/>
              <a:t>Концепція інтенсифікації комерційних зусиль. </a:t>
            </a:r>
          </a:p>
          <a:p>
            <a:pPr marL="342900" indent="-342900">
              <a:buAutoNum type="arabicPeriod"/>
            </a:pPr>
            <a:r>
              <a:rPr lang="uk-UA" sz="2400" dirty="0"/>
              <a:t>Концепція маркетингу. </a:t>
            </a:r>
          </a:p>
          <a:p>
            <a:pPr marL="342900" indent="-342900">
              <a:buAutoNum type="arabicPeriod"/>
            </a:pPr>
            <a:r>
              <a:rPr lang="uk-UA" sz="2400" dirty="0"/>
              <a:t>Концепція соціально-етичного маркетингу. </a:t>
            </a:r>
          </a:p>
        </p:txBody>
      </p:sp>
    </p:spTree>
    <p:extLst>
      <p:ext uri="{BB962C8B-B14F-4D97-AF65-F5344CB8AC3E}">
        <p14:creationId xmlns:p14="http://schemas.microsoft.com/office/powerpoint/2010/main" val="29902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257" y="428604"/>
            <a:ext cx="10319657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/>
              <a:t>Залежно від стану попиту на ринку розрізняють таки види маркетингу: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1424" y="1844824"/>
            <a:ext cx="10513168" cy="4849890"/>
          </a:xfrm>
        </p:spPr>
        <p:txBody>
          <a:bodyPr>
            <a:noAutofit/>
          </a:bodyPr>
          <a:lstStyle/>
          <a:p>
            <a:r>
              <a:rPr lang="uk-UA" sz="2200" dirty="0"/>
              <a:t>1. </a:t>
            </a:r>
            <a:r>
              <a:rPr lang="uk-UA" sz="2200" u="sng" dirty="0"/>
              <a:t>Конверсійний</a:t>
            </a:r>
            <a:r>
              <a:rPr lang="uk-UA" sz="2200" dirty="0"/>
              <a:t> – попит на товар чи послугу негативний, слід його стимулювати.</a:t>
            </a:r>
            <a:endParaRPr lang="ru-RU" sz="2200" dirty="0"/>
          </a:p>
          <a:p>
            <a:r>
              <a:rPr lang="uk-UA" sz="2200" dirty="0"/>
              <a:t>2. </a:t>
            </a:r>
            <a:r>
              <a:rPr lang="uk-UA" sz="2200" u="sng" dirty="0"/>
              <a:t>Стимулюючий</a:t>
            </a:r>
            <a:r>
              <a:rPr lang="uk-UA" sz="2200" dirty="0"/>
              <a:t> - попит на товар чи послугу відсутній, необхідно його створити.</a:t>
            </a:r>
            <a:endParaRPr lang="ru-RU" sz="2200" dirty="0"/>
          </a:p>
          <a:p>
            <a:r>
              <a:rPr lang="uk-UA" sz="2200" dirty="0"/>
              <a:t>3. </a:t>
            </a:r>
            <a:r>
              <a:rPr lang="uk-UA" sz="2200" u="sng" dirty="0"/>
              <a:t>Розвиваючий</a:t>
            </a:r>
            <a:r>
              <a:rPr lang="uk-UA" sz="2200" dirty="0"/>
              <a:t> – попит потенційний ( він існує, але товару чи послуги ще нема), необхідно зробити його реальним.</a:t>
            </a:r>
            <a:endParaRPr lang="ru-RU" sz="2200" dirty="0"/>
          </a:p>
          <a:p>
            <a:r>
              <a:rPr lang="uk-UA" sz="2200" dirty="0"/>
              <a:t>4. </a:t>
            </a:r>
            <a:r>
              <a:rPr lang="uk-UA" sz="2200" u="sng" dirty="0" err="1"/>
              <a:t>Ремаркетинг</a:t>
            </a:r>
            <a:r>
              <a:rPr lang="uk-UA" sz="2200" dirty="0"/>
              <a:t> – попит знижується, необхідно його поновити, надати йому нового імпульсу.</a:t>
            </a:r>
            <a:endParaRPr lang="ru-RU" sz="2200" dirty="0"/>
          </a:p>
          <a:p>
            <a:r>
              <a:rPr lang="uk-UA" sz="2200" dirty="0"/>
              <a:t>5. </a:t>
            </a:r>
            <a:r>
              <a:rPr lang="uk-UA" sz="2200" u="sng" dirty="0" err="1"/>
              <a:t>Синхромаркетинг</a:t>
            </a:r>
            <a:r>
              <a:rPr lang="uk-UA" sz="2200" dirty="0"/>
              <a:t> – попит коливається, необхідно його стабілізувати.</a:t>
            </a:r>
            <a:endParaRPr lang="ru-RU" sz="2200" dirty="0"/>
          </a:p>
          <a:p>
            <a:r>
              <a:rPr lang="uk-UA" sz="2200" dirty="0"/>
              <a:t>6. </a:t>
            </a:r>
            <a:r>
              <a:rPr lang="uk-UA" sz="2200" u="sng" dirty="0"/>
              <a:t>Підтримуючий маркетинг</a:t>
            </a:r>
            <a:r>
              <a:rPr lang="uk-UA" sz="2200" dirty="0"/>
              <a:t> – попит відповідає можливостям фірми, потрібно його за стабілізувати.</a:t>
            </a:r>
            <a:endParaRPr lang="ru-RU" sz="2200" dirty="0"/>
          </a:p>
          <a:p>
            <a:r>
              <a:rPr lang="uk-UA" sz="2200" dirty="0"/>
              <a:t>7. </a:t>
            </a:r>
            <a:r>
              <a:rPr lang="uk-UA" sz="2200" u="sng" dirty="0"/>
              <a:t>Демаркетинг</a:t>
            </a:r>
            <a:r>
              <a:rPr lang="uk-UA" sz="2200" dirty="0"/>
              <a:t> – попит надмірний, необхідно його знизити.</a:t>
            </a:r>
            <a:endParaRPr lang="ru-RU" sz="2200" dirty="0"/>
          </a:p>
          <a:p>
            <a:r>
              <a:rPr lang="uk-UA" sz="2200" dirty="0"/>
              <a:t>8. </a:t>
            </a:r>
            <a:r>
              <a:rPr lang="uk-UA" sz="2200" u="sng" dirty="0"/>
              <a:t>Протидіючий маркетинг</a:t>
            </a:r>
            <a:r>
              <a:rPr lang="uk-UA" sz="2200" dirty="0"/>
              <a:t> – сформувався ірраціональний попит, його слід звести до нуля.</a:t>
            </a:r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57707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646</Words>
  <Application>Microsoft Office PowerPoint</Application>
  <PresentationFormat>Широкий екран</PresentationFormat>
  <Paragraphs>51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Тема: Маркетинг у підприємницькій діяльності</vt:lpstr>
      <vt:lpstr>Групове завдання 1:</vt:lpstr>
      <vt:lpstr>Маркетинг це…</vt:lpstr>
      <vt:lpstr>Основні складові маркетингу</vt:lpstr>
      <vt:lpstr>Презентація PowerPoint</vt:lpstr>
      <vt:lpstr>Піраміда потреб А.Маслоу</vt:lpstr>
      <vt:lpstr>Презентація PowerPoint</vt:lpstr>
      <vt:lpstr>Презентація PowerPoint</vt:lpstr>
      <vt:lpstr>Залежно від стану попиту на ринку розрізняють таки види маркетингу:</vt:lpstr>
      <vt:lpstr>Презентація PowerPoint</vt:lpstr>
      <vt:lpstr>Презентація PowerPoint</vt:lpstr>
      <vt:lpstr>Комплекс елементів маркетингу:</vt:lpstr>
      <vt:lpstr>Корисні посилання: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Олена Олена</cp:lastModifiedBy>
  <cp:revision>36</cp:revision>
  <dcterms:created xsi:type="dcterms:W3CDTF">2023-02-03T15:07:06Z</dcterms:created>
  <dcterms:modified xsi:type="dcterms:W3CDTF">2023-10-08T13:48:18Z</dcterms:modified>
</cp:coreProperties>
</file>