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3" r:id="rId5"/>
    <p:sldId id="280" r:id="rId6"/>
    <p:sldId id="256" r:id="rId7"/>
    <p:sldId id="268" r:id="rId8"/>
    <p:sldId id="265" r:id="rId9"/>
    <p:sldId id="266" r:id="rId10"/>
    <p:sldId id="276" r:id="rId11"/>
    <p:sldId id="257" r:id="rId12"/>
    <p:sldId id="267" r:id="rId13"/>
    <p:sldId id="269" r:id="rId14"/>
    <p:sldId id="270" r:id="rId15"/>
    <p:sldId id="271" r:id="rId16"/>
    <p:sldId id="277" r:id="rId17"/>
    <p:sldId id="260" r:id="rId18"/>
    <p:sldId id="278" r:id="rId19"/>
    <p:sldId id="272" r:id="rId20"/>
    <p:sldId id="261" r:id="rId21"/>
    <p:sldId id="262" r:id="rId22"/>
    <p:sldId id="273" r:id="rId23"/>
    <p:sldId id="274" r:id="rId24"/>
    <p:sldId id="263" r:id="rId25"/>
    <p:sldId id="275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36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Лекція №5</a:t>
            </a:r>
            <a:br>
              <a:rPr lang="uk-UA" dirty="0" smtClean="0"/>
            </a:br>
            <a:r>
              <a:rPr lang="uk-UA" dirty="0" smtClean="0"/>
              <a:t>Верхні та нижні кінцівки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551237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429256" y="0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Лопатка  (</a:t>
            </a:r>
            <a:r>
              <a:rPr lang="ru-RU" dirty="0" err="1" smtClean="0"/>
              <a:t>Scapula</a:t>
            </a:r>
            <a:r>
              <a:rPr lang="ru-RU" dirty="0" smtClean="0"/>
              <a:t>)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1-верхний угол лопатки;  </a:t>
            </a:r>
          </a:p>
          <a:p>
            <a:r>
              <a:rPr lang="ru-RU" dirty="0" smtClean="0"/>
              <a:t>2-верхний край.  </a:t>
            </a:r>
          </a:p>
          <a:p>
            <a:r>
              <a:rPr lang="ru-RU" dirty="0" smtClean="0"/>
              <a:t>3-надостная ямка;  </a:t>
            </a:r>
          </a:p>
          <a:p>
            <a:r>
              <a:rPr lang="ru-RU" dirty="0" smtClean="0"/>
              <a:t>4-ость лопатки;  </a:t>
            </a:r>
          </a:p>
          <a:p>
            <a:r>
              <a:rPr lang="ru-RU" dirty="0" smtClean="0"/>
              <a:t>5-клювовидный отросток;  </a:t>
            </a:r>
          </a:p>
          <a:p>
            <a:r>
              <a:rPr lang="ru-RU" dirty="0" smtClean="0"/>
              <a:t>6-акромион;  </a:t>
            </a:r>
          </a:p>
          <a:p>
            <a:r>
              <a:rPr lang="ru-RU" dirty="0" smtClean="0"/>
              <a:t>7-угол </a:t>
            </a:r>
            <a:r>
              <a:rPr lang="ru-RU" dirty="0" err="1" smtClean="0"/>
              <a:t>акромиона</a:t>
            </a:r>
            <a:r>
              <a:rPr lang="ru-RU" dirty="0" smtClean="0"/>
              <a:t>;  </a:t>
            </a:r>
          </a:p>
          <a:p>
            <a:r>
              <a:rPr lang="ru-RU" dirty="0" smtClean="0"/>
              <a:t>8-суставная впадина </a:t>
            </a:r>
          </a:p>
          <a:p>
            <a:r>
              <a:rPr lang="ru-RU" dirty="0" smtClean="0"/>
              <a:t>(латеральный угол </a:t>
            </a:r>
          </a:p>
          <a:p>
            <a:r>
              <a:rPr lang="ru-RU" dirty="0" smtClean="0"/>
              <a:t>лопатки);  </a:t>
            </a:r>
          </a:p>
          <a:p>
            <a:r>
              <a:rPr lang="ru-RU" dirty="0" smtClean="0"/>
              <a:t>9-шейка лопатки;  </a:t>
            </a:r>
          </a:p>
          <a:p>
            <a:r>
              <a:rPr lang="ru-RU" dirty="0" smtClean="0"/>
              <a:t>10-подостная ямка;  </a:t>
            </a:r>
          </a:p>
          <a:p>
            <a:r>
              <a:rPr lang="ru-RU" dirty="0" smtClean="0"/>
              <a:t>11-латеральный край;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8064896" cy="554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610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985837"/>
            <a:ext cx="6143625" cy="48863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908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66738"/>
            <a:ext cx="6429419" cy="572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286676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71488"/>
            <a:ext cx="8429684" cy="591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4321175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429256" y="714356"/>
            <a:ext cx="2857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1-дистальные (ногтевые) </a:t>
            </a:r>
          </a:p>
          <a:p>
            <a:r>
              <a:rPr lang="ru-RU" dirty="0" smtClean="0"/>
              <a:t>фаланги;  </a:t>
            </a:r>
          </a:p>
          <a:p>
            <a:r>
              <a:rPr lang="ru-RU" dirty="0" smtClean="0"/>
              <a:t>2-средние фаланги;  </a:t>
            </a:r>
          </a:p>
          <a:p>
            <a:r>
              <a:rPr lang="ru-RU" dirty="0" smtClean="0"/>
              <a:t>3-прокси-мальные фаланги;  </a:t>
            </a:r>
          </a:p>
          <a:p>
            <a:r>
              <a:rPr lang="ru-RU" dirty="0" smtClean="0"/>
              <a:t>4-пястные кости;  </a:t>
            </a:r>
          </a:p>
          <a:p>
            <a:r>
              <a:rPr lang="ru-RU" dirty="0" smtClean="0"/>
              <a:t>5-сесамовидные кости;  </a:t>
            </a:r>
          </a:p>
          <a:p>
            <a:r>
              <a:rPr lang="ru-RU" dirty="0" smtClean="0"/>
              <a:t>6-кость—трапеция;  </a:t>
            </a:r>
          </a:p>
          <a:p>
            <a:r>
              <a:rPr lang="ru-RU" dirty="0" smtClean="0"/>
              <a:t>7-трапециевидная кость;  </a:t>
            </a:r>
          </a:p>
          <a:p>
            <a:r>
              <a:rPr lang="ru-RU" dirty="0" smtClean="0"/>
              <a:t>8-ладьевидная кость;  </a:t>
            </a:r>
          </a:p>
          <a:p>
            <a:r>
              <a:rPr lang="ru-RU" dirty="0" smtClean="0"/>
              <a:t>9-головчатая кость;  </a:t>
            </a:r>
          </a:p>
          <a:p>
            <a:r>
              <a:rPr lang="ru-RU" dirty="0" smtClean="0"/>
              <a:t>10-полулунная кость;  </a:t>
            </a:r>
          </a:p>
          <a:p>
            <a:r>
              <a:rPr lang="ru-RU" dirty="0" smtClean="0"/>
              <a:t>11-крючковид-ная кость;  </a:t>
            </a:r>
          </a:p>
          <a:p>
            <a:r>
              <a:rPr lang="ru-RU" dirty="0" smtClean="0"/>
              <a:t>12-трехгранная кость;  </a:t>
            </a:r>
          </a:p>
          <a:p>
            <a:r>
              <a:rPr lang="ru-RU" dirty="0" smtClean="0"/>
              <a:t>13-гороховидная кость.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8429684" cy="4286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6534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688" y="746125"/>
            <a:ext cx="576103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14350"/>
            <a:ext cx="7929618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78684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0"/>
            <a:ext cx="8858280" cy="53578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0120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8143932" cy="4000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4937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36575"/>
            <a:ext cx="7286676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468313"/>
            <a:ext cx="7143800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76618"/>
            <a:ext cx="8572560" cy="5452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1814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0"/>
            <a:ext cx="7643866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4800"/>
            <a:ext cx="362743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715008" y="394692"/>
            <a:ext cx="28575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1-фаланги; </a:t>
            </a:r>
          </a:p>
          <a:p>
            <a:r>
              <a:rPr lang="ru-RU" dirty="0" smtClean="0"/>
              <a:t>2-сесамовидные кости; </a:t>
            </a:r>
          </a:p>
          <a:p>
            <a:r>
              <a:rPr lang="ru-RU" dirty="0" smtClean="0"/>
              <a:t>3-плюсневые кости; </a:t>
            </a:r>
          </a:p>
          <a:p>
            <a:r>
              <a:rPr lang="ru-RU" dirty="0" smtClean="0"/>
              <a:t>4-бугристость I плюсневой кости; </a:t>
            </a:r>
          </a:p>
          <a:p>
            <a:r>
              <a:rPr lang="ru-RU" dirty="0" smtClean="0"/>
              <a:t>5-латеральная клиновидная кость; </a:t>
            </a:r>
          </a:p>
          <a:p>
            <a:r>
              <a:rPr lang="ru-RU" dirty="0" smtClean="0"/>
              <a:t>6-промежуточная клиновидная </a:t>
            </a:r>
          </a:p>
          <a:p>
            <a:r>
              <a:rPr lang="ru-RU" dirty="0" smtClean="0"/>
              <a:t>кость;  </a:t>
            </a:r>
          </a:p>
          <a:p>
            <a:r>
              <a:rPr lang="ru-RU" dirty="0" smtClean="0"/>
              <a:t>7-медиальная клиновидная кость; </a:t>
            </a:r>
          </a:p>
          <a:p>
            <a:r>
              <a:rPr lang="ru-RU" dirty="0" smtClean="0"/>
              <a:t>8-бугристость V плюсневой кости; </a:t>
            </a:r>
          </a:p>
          <a:p>
            <a:r>
              <a:rPr lang="ru-RU" dirty="0" smtClean="0"/>
              <a:t>9-борозда сухожилия длинной </a:t>
            </a:r>
          </a:p>
          <a:p>
            <a:r>
              <a:rPr lang="ru-RU" dirty="0" smtClean="0"/>
              <a:t>малоберцовой мышцы; </a:t>
            </a:r>
          </a:p>
          <a:p>
            <a:r>
              <a:rPr lang="ru-RU" dirty="0" smtClean="0"/>
              <a:t>10-ладьевидная кость; </a:t>
            </a:r>
          </a:p>
          <a:p>
            <a:r>
              <a:rPr lang="ru-RU" dirty="0" smtClean="0"/>
              <a:t>11-кубовидная кость; </a:t>
            </a:r>
          </a:p>
          <a:p>
            <a:r>
              <a:rPr lang="ru-RU" dirty="0" smtClean="0"/>
              <a:t>12-головка таранной кости; </a:t>
            </a:r>
          </a:p>
          <a:p>
            <a:r>
              <a:rPr lang="ru-RU" dirty="0" smtClean="0"/>
              <a:t>13-опора таранной кости; </a:t>
            </a:r>
          </a:p>
          <a:p>
            <a:r>
              <a:rPr lang="ru-RU" dirty="0" smtClean="0"/>
              <a:t>14-пяточная кость; </a:t>
            </a:r>
          </a:p>
          <a:p>
            <a:r>
              <a:rPr lang="ru-RU" dirty="0" smtClean="0"/>
              <a:t>15-бугор пяточной кости.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1700"/>
            <a:ext cx="8572527" cy="505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78687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52149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66"/>
            <a:ext cx="39290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77686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5256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1650"/>
            <a:ext cx="850109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052736"/>
            <a:ext cx="5715000" cy="3228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27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7200800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25197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144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Лекція №5 Верхні та нижні кінцівки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Bespalov</dc:creator>
  <cp:lastModifiedBy>User</cp:lastModifiedBy>
  <cp:revision>34</cp:revision>
  <dcterms:created xsi:type="dcterms:W3CDTF">2018-01-04T20:36:12Z</dcterms:created>
  <dcterms:modified xsi:type="dcterms:W3CDTF">2020-03-27T11:05:14Z</dcterms:modified>
</cp:coreProperties>
</file>