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175681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1316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7" y="908720"/>
            <a:ext cx="8972726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7096"/>
          <a:ext cx="9144000" cy="6010596"/>
          <a:chOff x="0" y="867096"/>
          <a:chExt cx="9144000" cy="6010596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09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66">
  <a:themeElements>
    <a:clrScheme name="Theme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Екран (4:3)</PresentationFormat>
  <Paragraphs>0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38</vt:i4>
      </vt:variant>
    </vt:vector>
  </HeadingPairs>
  <TitlesOfParts>
    <vt:vector size="39" baseType="lpstr">
      <vt:lpstr>Theme66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Sasha</cp:lastModifiedBy>
  <cp:revision>1</cp:revision>
  <dcterms:created xsi:type="dcterms:W3CDTF">2024-04-10T09:15:45Z</dcterms:created>
  <dcterms:modified xsi:type="dcterms:W3CDTF">2024-04-10T09:25:19Z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6772908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S10.2.0</vt:lpwstr>
  </property>
</Properties>
</file>