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EC69-D864-4276-80AF-B297FDFCB4D7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6078-A759-4514-8B58-4224D821303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EC69-D864-4276-80AF-B297FDFCB4D7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6078-A759-4514-8B58-4224D821303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EC69-D864-4276-80AF-B297FDFCB4D7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6078-A759-4514-8B58-4224D8213030}" type="slidenum">
              <a:rPr lang="uk-UA" smtClean="0"/>
              <a:t>‹#›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EC69-D864-4276-80AF-B297FDFCB4D7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6078-A759-4514-8B58-4224D8213030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EC69-D864-4276-80AF-B297FDFCB4D7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6078-A759-4514-8B58-4224D821303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EC69-D864-4276-80AF-B297FDFCB4D7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6078-A759-4514-8B58-4224D8213030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EC69-D864-4276-80AF-B297FDFCB4D7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6078-A759-4514-8B58-4224D821303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EC69-D864-4276-80AF-B297FDFCB4D7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6078-A759-4514-8B58-4224D821303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EC69-D864-4276-80AF-B297FDFCB4D7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6078-A759-4514-8B58-4224D821303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EC69-D864-4276-80AF-B297FDFCB4D7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6078-A759-4514-8B58-4224D8213030}" type="slidenum">
              <a:rPr lang="uk-UA" smtClean="0"/>
              <a:t>‹#›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EC69-D864-4276-80AF-B297FDFCB4D7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6078-A759-4514-8B58-4224D8213030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99EC69-D864-4276-80AF-B297FDFCB4D7}" type="datetimeFigureOut">
              <a:rPr lang="uk-UA" smtClean="0"/>
              <a:t>13.04.2015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C576078-A759-4514-8B58-4224D8213030}" type="slidenum">
              <a:rPr lang="uk-UA" smtClean="0"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544615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Тема 1. Поняття, предмет і метод податкового права.</a:t>
            </a:r>
            <a:br>
              <a:rPr lang="uk-UA" dirty="0"/>
            </a:br>
            <a:r>
              <a:rPr lang="uk-UA" dirty="0" smtClean="0"/>
              <a:t>1.Предмет </a:t>
            </a:r>
            <a:r>
              <a:rPr lang="uk-UA" dirty="0"/>
              <a:t>податкового права.</a:t>
            </a:r>
            <a:br>
              <a:rPr lang="uk-UA" dirty="0"/>
            </a:br>
            <a:r>
              <a:rPr lang="uk-UA" dirty="0" smtClean="0"/>
              <a:t>2.Метод </a:t>
            </a:r>
            <a:r>
              <a:rPr lang="uk-UA" dirty="0"/>
              <a:t>податкового права.</a:t>
            </a:r>
            <a:br>
              <a:rPr lang="uk-UA" dirty="0"/>
            </a:br>
            <a:r>
              <a:rPr lang="uk-UA" dirty="0" smtClean="0"/>
              <a:t>3.Поняття податкових правовідносин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8200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Предметом податкового права є група однорідних суспільних відносин, що визначають надходження коштів від платників до бюджетів у формі податків і зборів.</a:t>
            </a:r>
          </a:p>
          <a:p>
            <a:pPr marL="0" indent="0">
              <a:buNone/>
            </a:pPr>
            <a:r>
              <a:rPr lang="uk-UA" dirty="0"/>
              <a:t>Предмет регулювання охоплює сукупність певних специфічних відносин. Це дозво­ляє виділити останні із загальної маси фінансових відносин. Особливістю їх є рух грошей у власність держави знизу вгору (від платника до бюджету) у формі податків і зборів. Відноси­ни з розподілу цих коштів, виділення їх на задоволення дер­жавних потреб (тобто рух згори вниз), хоча і регулюються фі­нансовим правом, але вже не є предметом податкового права.</a:t>
            </a:r>
          </a:p>
          <a:p>
            <a:pPr marL="0" indent="0">
              <a:buNone/>
            </a:pPr>
            <a:r>
              <a:rPr lang="uk-UA" dirty="0"/>
              <a:t>Характерною рисою податкових відносин є їх майновий ха­рактер — виконання податкового обов'язку означає передачу у власність або розпорядження держави певних коштів. 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Предмет </a:t>
            </a:r>
            <a:r>
              <a:rPr lang="uk-UA" dirty="0"/>
              <a:t>податкового права</a:t>
            </a:r>
          </a:p>
        </p:txBody>
      </p:sp>
    </p:spTree>
    <p:extLst>
      <p:ext uri="{BB962C8B-B14F-4D97-AF65-F5344CB8AC3E}">
        <p14:creationId xmlns:p14="http://schemas.microsoft.com/office/powerpoint/2010/main" val="135038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C00000"/>
                </a:solidFill>
              </a:rPr>
              <a:t>Метод податкового права </a:t>
            </a:r>
            <a:r>
              <a:rPr lang="uk-UA" dirty="0"/>
              <a:t>є фінансово-правовим і передбачає викори­стання імперативних норм (йдеться про безумовний характер імперативності). Наприклад, застосування санкцій за подат­кові правопорушення виключає альтернативу — вони визна­чаються однозначно і безумовно. У нормах податкового права закріплено зобов'язання щодо передачі коштів платників до бюджетів.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272562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C00000"/>
                </a:solidFill>
              </a:rPr>
              <a:t>Податкові правовідносини </a:t>
            </a:r>
            <a:r>
              <a:rPr lang="uk-UA" dirty="0"/>
              <a:t>як різновид фінансових є особливим видом суспільних відносин — фінансових відносин, урегульованих фінансово-правовою нормою. Державне розпорядження, що міститься в юридичній нормі, визначає умови дії правовідносин, права й обов'язки суб'єктів, заходи, що гарантують виконання вимог правової норми. Природа фінансових правовідносин визначається тим, що вони виступають як владно-майнові, в яких відносини влади не можна відокремити від майнових, де вони діють у сукупності. Владно-майновий характер податкових правовідносин визначає юридичне положення суб'єктів у конкретних податкових правовідносинах. При цьому податковий орган, виступаючи від імені держави, наділений певними повноваженнями. Інший суб'єкт виконує в основному юридичний обов'язок за встановленими для нього правилами поведінки (сплата податку, надання звітності). В усіх видах податково-правових відносин їх владно-майновий характер виступає чітко, а деталізується тільки ступінь владного характеру в них.</a:t>
            </a:r>
          </a:p>
        </p:txBody>
      </p:sp>
    </p:spTree>
    <p:extLst>
      <p:ext uri="{BB962C8B-B14F-4D97-AF65-F5344CB8AC3E}">
        <p14:creationId xmlns:p14="http://schemas.microsoft.com/office/powerpoint/2010/main" val="36189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</TotalTime>
  <Words>208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Тема 1. Поняття, предмет і метод податкового права. 1.Предмет податкового права. 2.Метод податкового права. 3.Поняття податкових правовідносин </vt:lpstr>
      <vt:lpstr>Предмет податкового права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Поняття, предмет і метод податкового права. 1.Предмет податкового права. 2.Метод податкового права. 3.Поняття податкових правовідносин </dc:title>
  <dc:creator>Fox</dc:creator>
  <cp:lastModifiedBy>Fox</cp:lastModifiedBy>
  <cp:revision>1</cp:revision>
  <dcterms:created xsi:type="dcterms:W3CDTF">2015-04-13T12:56:37Z</dcterms:created>
  <dcterms:modified xsi:type="dcterms:W3CDTF">2015-04-13T13:01:50Z</dcterms:modified>
</cp:coreProperties>
</file>