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79" r:id="rId2"/>
    <p:sldId id="257" r:id="rId3"/>
    <p:sldId id="270" r:id="rId4"/>
    <p:sldId id="273" r:id="rId5"/>
    <p:sldId id="267" r:id="rId6"/>
    <p:sldId id="271" r:id="rId7"/>
    <p:sldId id="272" r:id="rId8"/>
    <p:sldId id="268" r:id="rId9"/>
    <p:sldId id="274" r:id="rId10"/>
    <p:sldId id="269" r:id="rId11"/>
    <p:sldId id="275" r:id="rId12"/>
    <p:sldId id="277" r:id="rId13"/>
    <p:sldId id="278" r:id="rId14"/>
    <p:sldId id="276" r:id="rId15"/>
    <p:sldId id="282" r:id="rId16"/>
    <p:sldId id="283" r:id="rId17"/>
    <p:sldId id="284" r:id="rId18"/>
    <p:sldId id="256" r:id="rId19"/>
    <p:sldId id="286" r:id="rId20"/>
    <p:sldId id="287" r:id="rId21"/>
    <p:sldId id="285" r:id="rId22"/>
    <p:sldId id="289" r:id="rId23"/>
    <p:sldId id="290" r:id="rId24"/>
    <p:sldId id="291" r:id="rId25"/>
    <p:sldId id="288" r:id="rId26"/>
    <p:sldId id="293" r:id="rId27"/>
    <p:sldId id="294" r:id="rId28"/>
    <p:sldId id="298" r:id="rId29"/>
    <p:sldId id="296" r:id="rId30"/>
    <p:sldId id="297" r:id="rId31"/>
    <p:sldId id="299" r:id="rId32"/>
    <p:sldId id="292" r:id="rId33"/>
    <p:sldId id="295" r:id="rId34"/>
    <p:sldId id="300" r:id="rId35"/>
    <p:sldId id="301" r:id="rId36"/>
    <p:sldId id="303" r:id="rId37"/>
    <p:sldId id="304" r:id="rId38"/>
    <p:sldId id="305" r:id="rId39"/>
    <p:sldId id="306" r:id="rId40"/>
    <p:sldId id="307" r:id="rId41"/>
    <p:sldId id="308" r:id="rId42"/>
    <p:sldId id="302" r:id="rId43"/>
  </p:sldIdLst>
  <p:sldSz cx="9144000" cy="6858000" type="screen4x3"/>
  <p:notesSz cx="6858000" cy="9144000"/>
  <p:defaultTextStyle>
    <a:lvl1pPr marL="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1pPr>
    <a:lvl2pPr marL="4572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2pPr>
    <a:lvl3pPr marL="9144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3pPr>
    <a:lvl4pPr marL="13716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4pPr>
    <a:lvl5pPr marL="18288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5pPr>
    <a:lvl6pPr marL="22860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6pPr>
    <a:lvl7pPr marL="27432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7pPr>
    <a:lvl8pPr marL="32004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8pPr>
    <a:lvl9pPr marL="36576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0000FF"/>
    </p:penClr>
  </p:showPr>
  <p:extLst>
    <p:ext uri="smNativeData">
      <pr:smAppRevision xmlns:mc="http://schemas.openxmlformats.org/markup-compatibility/2006" xmlns:p14="http://schemas.microsoft.com/office/powerpoint/2010/main" xmlns:p15="http://schemas.microsoft.com/office/powerpoint/2012/main" xmlns:pr="smNativeData" xmlns="smNativeData" dt="1667950392" val="1046" revOS="4"/>
      <pr:smFileRevision xmlns:mc="http://schemas.openxmlformats.org/markup-compatibility/2006" xmlns:p14="http://schemas.microsoft.com/office/powerpoint/2010/main" xmlns:p15="http://schemas.microsoft.com/office/powerpoint/2012/main" xmlns:pr="smNativeData" xmlns="smNativeData" dt="1667950392" val="101"/>
      <pr:guideOptions xmlns:mc="http://schemas.openxmlformats.org/markup-compatibility/2006" xmlns:p14="http://schemas.microsoft.com/office/powerpoint/2010/main" xmlns:p15="http://schemas.microsoft.com/office/powerpoint/2012/main" xmlns:pr="smNativeData" xmlns="smNativeData" dt="1667950392" snapToGrid="1" snapToBorders="1" snapToGuides="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showGuides="1">
      <p:cViewPr varScale="1">
        <p:scale>
          <a:sx n="69" d="100"/>
          <a:sy n="69" d="100"/>
        </p:scale>
        <p:origin x="-792" y="96"/>
      </p:cViewPr>
      <p:guideLst>
        <p:guide orient="horz" pos="2160"/>
        <p:guide pos="2880"/>
      </p:guideLst>
    </p:cSldViewPr>
  </p:slideViewPr>
  <p:outlineViewPr>
    <p:cViewPr>
      <p:scale>
        <a:sx n="303" d="100"/>
        <a:sy n="303" d="100"/>
      </p:scale>
      <p:origin x="0" y="0"/>
    </p:cViewPr>
  </p:outlineViewPr>
  <p:notesTextViewPr>
    <p:cViewPr>
      <p:scale>
        <a:sx n="100" d="100"/>
        <a:sy n="100" d="100"/>
      </p:scale>
      <p:origin x="0" y="0"/>
    </p:cViewPr>
  </p:notesTextViewPr>
  <p:sorterViewPr>
    <p:cViewPr>
      <p:scale>
        <a:sx n="17" d="100"/>
        <a:sy n="17" d="100"/>
      </p:scale>
      <p:origin x="0" y="0"/>
    </p:cViewPr>
  </p:sorterViewPr>
  <p:notesViewPr>
    <p:cSldViewPr snapToObjects="1" showGuides="1">
      <p:cViewPr>
        <p:scale>
          <a:sx n="61" d="100"/>
          <a:sy n="61" d="100"/>
        </p:scale>
        <p:origin x="1104" y="215"/>
      </p:cViewPr>
      <p:guideLst/>
    </p:cSldViewPr>
  </p:notesViewPr>
  <p:gridSpacing cx="73477438" cy="734774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201F38-51FE-4292-BED4-DC5B90BF71D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A36D86AC-7D5D-45E2-B60F-1A0915A7B60C}">
      <dgm:prSet/>
      <dgm:spPr/>
      <dgm:t>
        <a:bodyPr/>
        <a:lstStyle/>
        <a:p>
          <a:r>
            <a:rPr lang="ru-RU" b="0" i="0" baseline="0" dirty="0" err="1" smtClean="0">
              <a:solidFill>
                <a:srgbClr val="002060"/>
              </a:solidFill>
            </a:rPr>
            <a:t>Виробнича</a:t>
          </a:r>
          <a:r>
            <a:rPr lang="ru-RU" b="0" i="0" baseline="0" dirty="0" smtClean="0">
              <a:solidFill>
                <a:srgbClr val="002060"/>
              </a:solidFill>
            </a:rPr>
            <a:t> структура </a:t>
          </a:r>
          <a:r>
            <a:rPr lang="ru-RU" b="0" i="0" baseline="0" dirty="0" err="1" smtClean="0">
              <a:solidFill>
                <a:srgbClr val="002060"/>
              </a:solidFill>
            </a:rPr>
            <a:t>підприємства</a:t>
          </a:r>
          <a:r>
            <a:rPr lang="ru-RU" b="0" i="0" baseline="0" dirty="0" smtClean="0">
              <a:solidFill>
                <a:srgbClr val="002060"/>
              </a:solidFill>
            </a:rPr>
            <a:t>, </a:t>
          </a:r>
          <a:r>
            <a:rPr lang="ru-RU" b="0" i="0" baseline="0" dirty="0" err="1" smtClean="0">
              <a:solidFill>
                <a:srgbClr val="002060"/>
              </a:solidFill>
            </a:rPr>
            <a:t>її</a:t>
          </a:r>
          <a:r>
            <a:rPr lang="ru-RU" b="0" i="0" baseline="0" dirty="0" smtClean="0">
              <a:solidFill>
                <a:srgbClr val="002060"/>
              </a:solidFill>
            </a:rPr>
            <a:t> </a:t>
          </a:r>
          <a:r>
            <a:rPr lang="ru-RU" b="0" i="0" baseline="0" dirty="0" err="1" smtClean="0">
              <a:solidFill>
                <a:srgbClr val="002060"/>
              </a:solidFill>
            </a:rPr>
            <a:t>види</a:t>
          </a:r>
          <a:r>
            <a:rPr lang="ru-RU" b="0" i="0" baseline="0" dirty="0" smtClean="0">
              <a:solidFill>
                <a:srgbClr val="002060"/>
              </a:solidFill>
            </a:rPr>
            <a:t> </a:t>
          </a:r>
          <a:r>
            <a:rPr lang="ru-RU" b="0" i="0" baseline="0" dirty="0" err="1" smtClean="0">
              <a:solidFill>
                <a:srgbClr val="002060"/>
              </a:solidFill>
            </a:rPr>
            <a:t>і</a:t>
          </a:r>
          <a:r>
            <a:rPr lang="ru-RU" b="0" i="0" baseline="0" dirty="0" smtClean="0">
              <a:solidFill>
                <a:srgbClr val="002060"/>
              </a:solidFill>
            </a:rPr>
            <a:t> характеристика</a:t>
          </a:r>
          <a:endParaRPr lang="ru-RU" b="0" i="0" baseline="0" dirty="0">
            <a:solidFill>
              <a:srgbClr val="002060"/>
            </a:solidFill>
          </a:endParaRPr>
        </a:p>
      </dgm:t>
    </dgm:pt>
    <dgm:pt modelId="{6E749D04-5D8D-4004-8712-5F32CA317FC5}" type="parTrans" cxnId="{0E207E8B-43CC-4BD3-A724-DD05438EA943}">
      <dgm:prSet/>
      <dgm:spPr/>
      <dgm:t>
        <a:bodyPr/>
        <a:lstStyle/>
        <a:p>
          <a:endParaRPr lang="ru-RU"/>
        </a:p>
      </dgm:t>
    </dgm:pt>
    <dgm:pt modelId="{1CB314B9-BA3A-4D13-B44B-86C16BA23F93}" type="sibTrans" cxnId="{0E207E8B-43CC-4BD3-A724-DD05438EA943}">
      <dgm:prSet/>
      <dgm:spPr/>
      <dgm:t>
        <a:bodyPr/>
        <a:lstStyle/>
        <a:p>
          <a:endParaRPr lang="ru-RU"/>
        </a:p>
      </dgm:t>
    </dgm:pt>
    <dgm:pt modelId="{59AD036C-538C-4BA8-AE4A-F084B29DEDB8}" type="pres">
      <dgm:prSet presAssocID="{05201F38-51FE-4292-BED4-DC5B90BF71D6}" presName="linear" presStyleCnt="0">
        <dgm:presLayoutVars>
          <dgm:animLvl val="lvl"/>
          <dgm:resizeHandles val="exact"/>
        </dgm:presLayoutVars>
      </dgm:prSet>
      <dgm:spPr/>
    </dgm:pt>
    <dgm:pt modelId="{A7520673-EDEC-494E-A986-952FFD4D1B59}" type="pres">
      <dgm:prSet presAssocID="{A36D86AC-7D5D-45E2-B60F-1A0915A7B60C}" presName="parentText" presStyleLbl="node1" presStyleIdx="0" presStyleCnt="1">
        <dgm:presLayoutVars>
          <dgm:chMax val="0"/>
          <dgm:bulletEnabled val="1"/>
        </dgm:presLayoutVars>
      </dgm:prSet>
      <dgm:spPr/>
    </dgm:pt>
  </dgm:ptLst>
  <dgm:cxnLst>
    <dgm:cxn modelId="{0E207E8B-43CC-4BD3-A724-DD05438EA943}" srcId="{05201F38-51FE-4292-BED4-DC5B90BF71D6}" destId="{A36D86AC-7D5D-45E2-B60F-1A0915A7B60C}" srcOrd="0" destOrd="0" parTransId="{6E749D04-5D8D-4004-8712-5F32CA317FC5}" sibTransId="{1CB314B9-BA3A-4D13-B44B-86C16BA23F93}"/>
    <dgm:cxn modelId="{6635622E-2E8C-4450-880A-268AFFD384A6}" type="presOf" srcId="{A36D86AC-7D5D-45E2-B60F-1A0915A7B60C}" destId="{A7520673-EDEC-494E-A986-952FFD4D1B59}" srcOrd="0" destOrd="0" presId="urn:microsoft.com/office/officeart/2005/8/layout/vList2"/>
    <dgm:cxn modelId="{38E7662E-92F1-4925-9D10-D6AC19D031F6}" type="presOf" srcId="{05201F38-51FE-4292-BED4-DC5B90BF71D6}" destId="{59AD036C-538C-4BA8-AE4A-F084B29DEDB8}" srcOrd="0" destOrd="0" presId="urn:microsoft.com/office/officeart/2005/8/layout/vList2"/>
    <dgm:cxn modelId="{1359576A-4B51-4C02-866C-364D34EAF4F5}" type="presParOf" srcId="{59AD036C-538C-4BA8-AE4A-F084B29DEDB8}" destId="{A7520673-EDEC-494E-A986-952FFD4D1B59}"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7520673-EDEC-494E-A986-952FFD4D1B59}">
      <dsp:nvSpPr>
        <dsp:cNvPr id="0" name=""/>
        <dsp:cNvSpPr/>
      </dsp:nvSpPr>
      <dsp:spPr>
        <a:xfrm>
          <a:off x="0" y="178805"/>
          <a:ext cx="9144000"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ru-RU" sz="2700" b="0" i="0" kern="1200" baseline="0" dirty="0" err="1" smtClean="0">
              <a:solidFill>
                <a:srgbClr val="002060"/>
              </a:solidFill>
            </a:rPr>
            <a:t>Виробнича</a:t>
          </a:r>
          <a:r>
            <a:rPr lang="ru-RU" sz="2700" b="0" i="0" kern="1200" baseline="0" dirty="0" smtClean="0">
              <a:solidFill>
                <a:srgbClr val="002060"/>
              </a:solidFill>
            </a:rPr>
            <a:t> структура </a:t>
          </a:r>
          <a:r>
            <a:rPr lang="ru-RU" sz="2700" b="0" i="0" kern="1200" baseline="0" dirty="0" err="1" smtClean="0">
              <a:solidFill>
                <a:srgbClr val="002060"/>
              </a:solidFill>
            </a:rPr>
            <a:t>підприємства</a:t>
          </a:r>
          <a:r>
            <a:rPr lang="ru-RU" sz="2700" b="0" i="0" kern="1200" baseline="0" dirty="0" smtClean="0">
              <a:solidFill>
                <a:srgbClr val="002060"/>
              </a:solidFill>
            </a:rPr>
            <a:t>, </a:t>
          </a:r>
          <a:r>
            <a:rPr lang="ru-RU" sz="2700" b="0" i="0" kern="1200" baseline="0" dirty="0" err="1" smtClean="0">
              <a:solidFill>
                <a:srgbClr val="002060"/>
              </a:solidFill>
            </a:rPr>
            <a:t>її</a:t>
          </a:r>
          <a:r>
            <a:rPr lang="ru-RU" sz="2700" b="0" i="0" kern="1200" baseline="0" dirty="0" smtClean="0">
              <a:solidFill>
                <a:srgbClr val="002060"/>
              </a:solidFill>
            </a:rPr>
            <a:t> </a:t>
          </a:r>
          <a:r>
            <a:rPr lang="ru-RU" sz="2700" b="0" i="0" kern="1200" baseline="0" dirty="0" err="1" smtClean="0">
              <a:solidFill>
                <a:srgbClr val="002060"/>
              </a:solidFill>
            </a:rPr>
            <a:t>види</a:t>
          </a:r>
          <a:r>
            <a:rPr lang="ru-RU" sz="2700" b="0" i="0" kern="1200" baseline="0" dirty="0" smtClean="0">
              <a:solidFill>
                <a:srgbClr val="002060"/>
              </a:solidFill>
            </a:rPr>
            <a:t> </a:t>
          </a:r>
          <a:r>
            <a:rPr lang="ru-RU" sz="2700" b="0" i="0" kern="1200" baseline="0" dirty="0" err="1" smtClean="0">
              <a:solidFill>
                <a:srgbClr val="002060"/>
              </a:solidFill>
            </a:rPr>
            <a:t>і</a:t>
          </a:r>
          <a:r>
            <a:rPr lang="ru-RU" sz="2700" b="0" i="0" kern="1200" baseline="0" dirty="0" smtClean="0">
              <a:solidFill>
                <a:srgbClr val="002060"/>
              </a:solidFill>
            </a:rPr>
            <a:t> характеристика</a:t>
          </a:r>
          <a:endParaRPr lang="ru-RU" sz="2700" b="0" i="0" kern="1200" baseline="0" dirty="0">
            <a:solidFill>
              <a:srgbClr val="002060"/>
            </a:solidFill>
          </a:endParaRPr>
        </a:p>
      </dsp:txBody>
      <dsp:txXfrm>
        <a:off x="0" y="178805"/>
        <a:ext cx="9144000" cy="64759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Титульный слайд">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AQAABoNAAAINAAAJhYAABAAAAAmAAAACAAAAAEAAAAAAAAAMAAAABQAAAAAAAAAAAD//wAAAQAAAP//AAABAA=="/>
              </a:ext>
            </a:extLst>
          </p:cNvSpPr>
          <p:nvPr>
            <p:ph type="ctrTitle"/>
          </p:nvPr>
        </p:nvSpPr>
        <p:spPr>
          <a:xfrm>
            <a:off x="685800" y="2129790"/>
            <a:ext cx="7772400" cy="1470660"/>
          </a:xfrm>
        </p:spPr>
        <p:txBody>
          <a:bodyPr/>
          <a:lstStyle/>
          <a:p>
            <a:r>
              <a:t>Click to edit Master title style</a:t>
            </a:r>
          </a:p>
        </p:txBody>
      </p:sp>
      <p:sp>
        <p:nvSpPr>
          <p:cNvPr id="3" name="Под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cAgAAOgXAADQLwAAsCIAABAAAAAmAAAACAAAAAGAAAAAAAAAMAAAABQAAAAAAAAAAAD//wAAAQAAAP//AAABAA=="/>
              </a:ext>
            </a:extLst>
          </p:cNvSpPr>
          <p:nvPr>
            <p:ph type="subTitle" idx="1"/>
          </p:nvPr>
        </p:nvSpPr>
        <p:spPr>
          <a:xfrm>
            <a:off x="1371600" y="3886200"/>
            <a:ext cx="6400800" cy="1752600"/>
          </a:xfrm>
        </p:spPr>
        <p:txBody>
          <a:bodyPr/>
          <a:lstStyle>
            <a:lvl1pPr marL="0" indent="0" algn="ctr">
              <a:buNone/>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t>Click to edit Master subtitle style</a:t>
            </a:r>
          </a:p>
        </p:txBody>
      </p:sp>
      <p:sp>
        <p:nvSpPr>
          <p:cNvPr id="4" name="ОбластьДатыВремени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BsnAADwDwAAWSkAABAAAAAmAAAACAAAAAAAAAAAAAAAMAAAABQAAAAAAAAAAAD//wAAAQAAAP//AAABAA=="/>
              </a:ext>
            </a:extLst>
          </p:cNvSpPr>
          <p:nvPr>
            <p:ph type="dt" sz="quarter" idx="10"/>
          </p:nvPr>
        </p:nvSpPr>
        <p:spPr/>
        <p:txBody>
          <a:bodyPr/>
          <a:lstStyle/>
          <a:p>
            <a:fld id="{3D052357-19D0-50D5-9EBD-EF806DF368BA}" type="datetime1">
              <a:rPr/>
              <a:pPr/>
              <a:t></a:t>
            </a:fld>
            <a:endParaRPr/>
          </a:p>
        </p:txBody>
      </p:sp>
      <p:sp>
        <p:nvSpPr>
          <p:cNvPr id="5" name="ОбластьНижнегоКолонтитул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BMAABsnAAAIJQAAWSkAABAAAAAmAAAACAAAAAAAAAAAAAAAMAAAABQAAAAAAAAAAAD//wAAAQAAAP//AAABAA=="/>
              </a:ext>
            </a:extLst>
          </p:cNvSpPr>
          <p:nvPr>
            <p:ph type="ftr" sz="quarter" idx="11"/>
          </p:nvPr>
        </p:nvSpPr>
        <p:spPr/>
        <p:txBody>
          <a:bodyPr/>
          <a:lstStyle/>
          <a:p>
            <a:endParaRPr/>
          </a:p>
        </p:txBody>
      </p:sp>
      <p:sp>
        <p:nvSpPr>
          <p:cNvPr id="6" name="ОбластьНомера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CgAABsnAABwNQAAWSkAABAAAAAmAAAACAAAAAAAAAAAAAAAMAAAABQAAAAAAAAAAAD//wAAAQAAAP//AAABAA=="/>
              </a:ext>
            </a:extLst>
          </p:cNvSpPr>
          <p:nvPr>
            <p:ph type="sldNum" sz="quarter" idx="12"/>
          </p:nvPr>
        </p:nvSpPr>
        <p:spPr/>
        <p:txBody>
          <a:bodyPr/>
          <a:lstStyle/>
          <a:p>
            <a:fld id="{3D05020A-44D0-50F4-9EBD-B2A14CF368E7}" type="slidenum">
              <a:rPr/>
              <a:pPr/>
              <a:t>‹#›</a:t>
            </a:fld>
            <a:endParaRPr/>
          </a:p>
        </p:txBody>
      </p:sp>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Заголовок и вертикальный текст">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LABAABwNQAAuAgAABAAAAAmAAAACAAAAAAAAAAAAAAAMAAAABQAAAAAAAAAAAD//wAAAQAAAP//AAABAA=="/>
              </a:ext>
            </a:extLst>
          </p:cNvSpPr>
          <p:nvPr>
            <p:ph type="title"/>
          </p:nvPr>
        </p:nvSpPr>
        <p:spPr/>
        <p:txBody>
          <a:bodyPr/>
          <a:lstStyle/>
          <a:p>
            <a:r>
              <a:t>Click to edit Master title style</a:t>
            </a:r>
          </a:p>
        </p:txBody>
      </p:sp>
      <p:sp>
        <p:nvSpPr>
          <p:cNvPr id="3" name="Текст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A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NgJAABwNQAAsCUAABAAAAAmAAAACAAAAAIAAAAAAAAAMAAAABQAAAAAAAAAAAD//wAAAQAAAP//AAABAA=="/>
              </a:ext>
            </a:extLst>
          </p:cNvSpPr>
          <p:nvPr>
            <p:ph idx="1"/>
          </p:nvPr>
        </p:nvSpPr>
        <p:spPr/>
        <p:txBody>
          <a:bodyPr vert="vert" wrap="square" numCol="1" spcCol="215900" anchor="t">
            <a:prstTxWarp prst="textNoShape">
              <a:avLst/>
            </a:prstTxWarp>
          </a:bodyPr>
          <a:lstStyle/>
          <a:p>
            <a:r>
              <a:t>Click to edit Master text styles</a:t>
            </a:r>
          </a:p>
          <a:p>
            <a:pPr lvl="1"/>
            <a:r>
              <a:t>Second level</a:t>
            </a:r>
          </a:p>
          <a:p>
            <a:pPr lvl="2"/>
            <a:r>
              <a:t>Third level</a:t>
            </a:r>
          </a:p>
          <a:p>
            <a:pPr lvl="3"/>
            <a:r>
              <a:t>Fourth level</a:t>
            </a:r>
          </a:p>
          <a:p>
            <a:pPr lvl="4"/>
            <a:r>
              <a:t>Fifth level</a:t>
            </a:r>
          </a:p>
        </p:txBody>
      </p:sp>
      <p:sp>
        <p:nvSpPr>
          <p:cNvPr id="4" name="ОбластьДатыВремени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BsnAADwDwAAWSkAABAAAAAmAAAACAAAAAAAAAAAAAAAMAAAABQAAAAAAAAAAAD//wAAAQAAAP//AAABAA=="/>
              </a:ext>
            </a:extLst>
          </p:cNvSpPr>
          <p:nvPr>
            <p:ph type="dt" sz="quarter" idx="10"/>
          </p:nvPr>
        </p:nvSpPr>
        <p:spPr/>
        <p:txBody>
          <a:bodyPr/>
          <a:lstStyle/>
          <a:p>
            <a:fld id="{3D057584-CAD0-5083-9EBD-3CD63BF36869}" type="datetime1">
              <a:rPr/>
              <a:pPr/>
              <a:t></a:t>
            </a:fld>
            <a:endParaRPr/>
          </a:p>
        </p:txBody>
      </p:sp>
      <p:sp>
        <p:nvSpPr>
          <p:cNvPr id="5" name="ОбластьНижнегоКолонтитул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BMAABsnAAAIJQAAWSkAABAAAAAmAAAACAAAAAAAAAAAAAAAMAAAABQAAAAAAAAAAAD//wAAAQAAAP//AAABAA=="/>
              </a:ext>
            </a:extLst>
          </p:cNvSpPr>
          <p:nvPr>
            <p:ph type="ftr" sz="quarter" idx="11"/>
          </p:nvPr>
        </p:nvSpPr>
        <p:spPr/>
        <p:txBody>
          <a:bodyPr/>
          <a:lstStyle/>
          <a:p>
            <a:endParaRPr/>
          </a:p>
        </p:txBody>
      </p:sp>
      <p:sp>
        <p:nvSpPr>
          <p:cNvPr id="6" name="ОбластьНомера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CgAABsnAABwNQAAWSkAABAAAAAmAAAACAAAAAAAAAAAAAAAMAAAABQAAAAAAAAAAAD//wAAAQAAAP//AAABAA=="/>
              </a:ext>
            </a:extLst>
          </p:cNvSpPr>
          <p:nvPr>
            <p:ph type="sldNum" sz="quarter" idx="12"/>
          </p:nvPr>
        </p:nvSpPr>
        <p:spPr/>
        <p:txBody>
          <a:bodyPr/>
          <a:lstStyle/>
          <a:p>
            <a:fld id="{3D056C2D-63D0-509A-9EBD-95CF22F368C0}" type="slidenum">
              <a:rPr/>
              <a:pPr/>
              <a:t>‹#›</a:t>
            </a:fld>
            <a:endParaRPr/>
          </a:p>
        </p:txBody>
      </p:sp>
    </p:spTree>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Вертикальный заголовок и текст">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C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yCgAALABAABwNQAAsCUAABAAAAAmAAAACAAAAIMAAAAAAAAAMAAAABQAAAAAAAAAAAD//wAAAQAAAP//AAABAA=="/>
              </a:ext>
            </a:extLst>
          </p:cNvSpPr>
          <p:nvPr>
            <p:ph type="title"/>
          </p:nvPr>
        </p:nvSpPr>
        <p:spPr>
          <a:xfrm>
            <a:off x="6629400" y="274320"/>
            <a:ext cx="2057400" cy="5852160"/>
          </a:xfrm>
        </p:spPr>
        <p:txBody>
          <a:bodyPr vert="vert" wrap="square" numCol="1" spcCol="215900" anchor="b">
            <a:prstTxWarp prst="textNoShape">
              <a:avLst/>
            </a:prstTxWarp>
          </a:bodyPr>
          <a:lstStyle/>
          <a:p>
            <a:r>
              <a:t>Click to edit Master title style</a:t>
            </a:r>
          </a:p>
        </p:txBody>
      </p:sp>
      <p:sp>
        <p:nvSpPr>
          <p:cNvPr id="3" name="Текст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A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LABAADYJwAAsCUAABAAAAAmAAAACAAAAAMAAAAAAAAAMAAAABQAAAAAAAAAAAD//wAAAQAAAP//AAABAA=="/>
              </a:ext>
            </a:extLst>
          </p:cNvSpPr>
          <p:nvPr>
            <p:ph idx="1"/>
          </p:nvPr>
        </p:nvSpPr>
        <p:spPr>
          <a:xfrm>
            <a:off x="457200" y="274320"/>
            <a:ext cx="6019800" cy="5852160"/>
          </a:xfrm>
        </p:spPr>
        <p:txBody>
          <a:bodyPr vert="vert" wrap="square" numCol="1" spcCol="215900" anchor="t">
            <a:prstTxWarp prst="textNoShape">
              <a:avLst/>
            </a:prstTxWarp>
          </a:bodyPr>
          <a:lstStyle/>
          <a:p>
            <a:r>
              <a:t>Click to edit Master text styles</a:t>
            </a:r>
          </a:p>
          <a:p>
            <a:pPr lvl="1"/>
            <a:r>
              <a:t>Second level</a:t>
            </a:r>
          </a:p>
          <a:p>
            <a:pPr lvl="2"/>
            <a:r>
              <a:t>Third level</a:t>
            </a:r>
          </a:p>
          <a:p>
            <a:pPr lvl="3"/>
            <a:r>
              <a:t>Fourth level</a:t>
            </a:r>
          </a:p>
          <a:p>
            <a:pPr lvl="4"/>
            <a:r>
              <a:t>Fifth level</a:t>
            </a:r>
          </a:p>
        </p:txBody>
      </p:sp>
      <p:sp>
        <p:nvSpPr>
          <p:cNvPr id="4" name="ОбластьДатыВремени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8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BsnAADwDwAAWSkAABAAAAAmAAAACAAAAAAAAAAAAAAAMAAAABQAAAAAAAAAAAD//wAAAQAAAP//AAABAA=="/>
              </a:ext>
            </a:extLst>
          </p:cNvSpPr>
          <p:nvPr>
            <p:ph type="dt" sz="quarter" idx="10"/>
          </p:nvPr>
        </p:nvSpPr>
        <p:spPr/>
        <p:txBody>
          <a:bodyPr/>
          <a:lstStyle/>
          <a:p>
            <a:fld id="{3D052D43-0DD0-50DB-9EBD-FB8E63F368AE}" type="datetime1">
              <a:rPr/>
              <a:pPr/>
              <a:t></a:t>
            </a:fld>
            <a:endParaRPr/>
          </a:p>
        </p:txBody>
      </p:sp>
      <p:sp>
        <p:nvSpPr>
          <p:cNvPr id="5" name="ОбластьНижнегоКолонтитул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BMAABsnAAAIJQAAWSkAABAAAAAmAAAACAAAAAAAAAAAAAAAMAAAABQAAAAAAAAAAAD//wAAAQAAAP//AAABAA=="/>
              </a:ext>
            </a:extLst>
          </p:cNvSpPr>
          <p:nvPr>
            <p:ph type="ftr" sz="quarter" idx="11"/>
          </p:nvPr>
        </p:nvSpPr>
        <p:spPr/>
        <p:txBody>
          <a:bodyPr/>
          <a:lstStyle/>
          <a:p>
            <a:endParaRPr/>
          </a:p>
        </p:txBody>
      </p:sp>
      <p:sp>
        <p:nvSpPr>
          <p:cNvPr id="6" name="ОбластьНомера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CgAABsnAABwNQAAWSkAABAAAAAmAAAACAAAAAAAAAAAAAAAMAAAABQAAAAAAAAAAAD//wAAAQAAAP//AAABAA=="/>
              </a:ext>
            </a:extLst>
          </p:cNvSpPr>
          <p:nvPr>
            <p:ph type="sldNum" sz="quarter" idx="12"/>
          </p:nvPr>
        </p:nvSpPr>
        <p:spPr/>
        <p:txBody>
          <a:bodyPr/>
          <a:lstStyle/>
          <a:p>
            <a:fld id="{3D056BFA-B4D0-509D-9EBD-42C825F36817}" type="slidenum">
              <a:rPr/>
              <a:pPr/>
              <a:t>‹#›</a:t>
            </a:fld>
            <a:endParaRPr/>
          </a:p>
        </p:txBody>
      </p:sp>
    </p:spTree>
  </p:cSld>
  <p:clrMapOvr>
    <a:masterClrMapping/>
  </p:clrMapOvr>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Заголовок и содержимое">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LABAABwNQAAuAgAABAAAAAmAAAACAAAAAAAAAAAAAAAMAAAABQAAAAAAAAAAAD//wAAAQAAAP//AAABAA=="/>
              </a:ext>
            </a:extLst>
          </p:cNvSpPr>
          <p:nvPr>
            <p:ph type="title"/>
          </p:nvPr>
        </p:nvSpPr>
        <p:spPr/>
        <p:txBody>
          <a:bodyPr/>
          <a:lstStyle/>
          <a:p>
            <a:r>
              <a:t>Click to edit Master title style</a:t>
            </a:r>
          </a:p>
        </p:txBody>
      </p:sp>
      <p:sp>
        <p:nvSpPr>
          <p:cNvPr id="3" name="Текст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NgJAABwNQAAsCUAABAAAAAmAAAACAAAAAAAAAAAAAAAMAAAABQAAAAAAAAAAAD//wAAAQAAAP//AAABAA=="/>
              </a:ext>
            </a:extLst>
          </p:cNvSpPr>
          <p:nvPr>
            <p:ph idx="1"/>
          </p:nvPr>
        </p:nvSpPr>
        <p:spPr/>
        <p:txBody>
          <a:bodyPr/>
          <a:lstStyle/>
          <a:p>
            <a:r>
              <a:t>Click to edit Master text styles</a:t>
            </a:r>
          </a:p>
          <a:p>
            <a:pPr lvl="1"/>
            <a:r>
              <a:t>Second level</a:t>
            </a:r>
          </a:p>
          <a:p>
            <a:pPr lvl="2"/>
            <a:r>
              <a:t>Third level</a:t>
            </a:r>
          </a:p>
          <a:p>
            <a:pPr lvl="3"/>
            <a:r>
              <a:t>Fourth level</a:t>
            </a:r>
          </a:p>
          <a:p>
            <a:pPr lvl="4"/>
            <a:r>
              <a:t>Fifth level</a:t>
            </a:r>
          </a:p>
        </p:txBody>
      </p:sp>
      <p:sp>
        <p:nvSpPr>
          <p:cNvPr id="4" name="ОбластьДатыВремени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BsnAADwDwAAWSkAABAAAAAmAAAACAAAAAAAAAAAAAAAMAAAABQAAAAAAAAAAAD//wAAAQAAAP//AAABAA=="/>
              </a:ext>
            </a:extLst>
          </p:cNvSpPr>
          <p:nvPr>
            <p:ph type="dt" sz="quarter" idx="10"/>
          </p:nvPr>
        </p:nvSpPr>
        <p:spPr/>
        <p:txBody>
          <a:bodyPr/>
          <a:lstStyle/>
          <a:p>
            <a:fld id="{3D05361C-52D0-50C0-9EBD-A49578F368F1}" type="datetime1">
              <a:rPr/>
              <a:pPr/>
              <a:t></a:t>
            </a:fld>
            <a:endParaRPr/>
          </a:p>
        </p:txBody>
      </p:sp>
      <p:sp>
        <p:nvSpPr>
          <p:cNvPr id="5" name="ОбластьНижнегоКолонтитул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BMAABsnAAAIJQAAWSkAABAAAAAmAAAACAAAAAAAAAAAAAAAMAAAABQAAAAAAAAAAAD//wAAAQAAAP//AAABAA=="/>
              </a:ext>
            </a:extLst>
          </p:cNvSpPr>
          <p:nvPr>
            <p:ph type="ftr" sz="quarter" idx="11"/>
          </p:nvPr>
        </p:nvSpPr>
        <p:spPr/>
        <p:txBody>
          <a:bodyPr/>
          <a:lstStyle/>
          <a:p>
            <a:endParaRPr/>
          </a:p>
        </p:txBody>
      </p:sp>
      <p:sp>
        <p:nvSpPr>
          <p:cNvPr id="6" name="ОбластьНомера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CgAABsnAABwNQAAWSkAABAAAAAmAAAACAAAAAAAAAAAAAAAMAAAABQAAAAAAAAAAAD//wAAAQAAAP//AAABAA=="/>
              </a:ext>
            </a:extLst>
          </p:cNvSpPr>
          <p:nvPr>
            <p:ph type="sldNum" sz="quarter" idx="12"/>
          </p:nvPr>
        </p:nvSpPr>
        <p:spPr/>
        <p:txBody>
          <a:bodyPr/>
          <a:lstStyle/>
          <a:p>
            <a:fld id="{3D052653-1DD0-50D0-9EBD-EB8568F368BE}" type="slidenum">
              <a:rPr/>
              <a:pPr/>
              <a:t>‹#›</a:t>
            </a:fld>
            <a:endParaRPr/>
          </a:p>
        </p:txBody>
      </p:sp>
    </p:spTree>
  </p:cSld>
  <p:clrMapOvr>
    <a:masterClrMapping/>
  </p:clrMapOvr>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Заголовок раздела">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cgQAABwbAABCNAAAfSMAABAAAAAmAAAACAAAAIGAAAAAAAAAMAAAABQAAAAAAAAAAAD//wAAAQAAAP//AAABAA=="/>
              </a:ext>
            </a:extLst>
          </p:cNvSpPr>
          <p:nvPr>
            <p:ph type="title"/>
          </p:nvPr>
        </p:nvSpPr>
        <p:spPr>
          <a:xfrm>
            <a:off x="722630" y="4406900"/>
            <a:ext cx="7772400" cy="1362075"/>
          </a:xfrm>
        </p:spPr>
        <p:txBody>
          <a:bodyPr vert="horz" wrap="square" numCol="1" spcCol="215900" anchor="t">
            <a:prstTxWarp prst="textNoShape">
              <a:avLst/>
            </a:prstTxWarp>
          </a:bodyPr>
          <a:lstStyle>
            <a:lvl1pPr algn="l">
              <a:defRPr sz="4000" b="1" cap="all"/>
            </a:lvl1pPr>
          </a:lstStyle>
          <a:p>
            <a:r>
              <a:t>Click to edit Master title style</a:t>
            </a:r>
          </a:p>
        </p:txBody>
      </p:sp>
      <p:sp>
        <p:nvSpPr>
          <p:cNvPr id="3" name="Текст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cgQAAOERAABCNAAAHBsAABAAAAAmAAAACAAAAIGAAAAAAAAAMAAAABQAAAAAAAAAAAD//wAAAQAAAP//AAABAA=="/>
              </a:ext>
            </a:extLst>
          </p:cNvSpPr>
          <p:nvPr>
            <p:ph idx="1"/>
          </p:nvPr>
        </p:nvSpPr>
        <p:spPr>
          <a:xfrm>
            <a:off x="722630" y="2906395"/>
            <a:ext cx="7772400" cy="1500505"/>
          </a:xfrm>
        </p:spPr>
        <p:txBody>
          <a:bodyPr vert="horz" wrap="square" numCol="1" spcCol="215900" anchor="b">
            <a:prstTxWarp prst="textNoShape">
              <a:avLst/>
            </a:prstTxWarp>
          </a:bodyPr>
          <a:lstStyle>
            <a:lvl1pPr marL="0" indent="0">
              <a:buNone/>
              <a:defRPr sz="2000" cap="none"/>
            </a:lvl1pPr>
            <a:lvl2pPr marL="457200" indent="0">
              <a:buNone/>
              <a:defRPr sz="1800" cap="none"/>
            </a:lvl2pPr>
            <a:lvl3pPr marL="914400" indent="0">
              <a:buNone/>
              <a:defRPr sz="1600" cap="none"/>
            </a:lvl3pPr>
            <a:lvl4pPr marL="1371600" indent="0">
              <a:buNone/>
              <a:defRPr sz="1400" cap="none"/>
            </a:lvl4pPr>
            <a:lvl5pPr marL="1828800" indent="0">
              <a:buNone/>
              <a:defRPr sz="1400" cap="none"/>
            </a:lvl5pPr>
            <a:lvl6pPr marL="2286000" indent="0">
              <a:buNone/>
              <a:defRPr sz="1400" cap="none"/>
            </a:lvl6pPr>
            <a:lvl7pPr marL="2743200" indent="0">
              <a:buNone/>
              <a:defRPr sz="1400" cap="none"/>
            </a:lvl7pPr>
            <a:lvl8pPr marL="3200400" indent="0">
              <a:buNone/>
              <a:defRPr sz="1400" cap="none"/>
            </a:lvl8pPr>
            <a:lvl9pPr marL="3657600" indent="0">
              <a:buNone/>
              <a:defRPr sz="1400" cap="none"/>
            </a:lvl9pPr>
          </a:lstStyle>
          <a:p>
            <a:r>
              <a:t>Click to edit Master text styles</a:t>
            </a:r>
          </a:p>
        </p:txBody>
      </p:sp>
      <p:sp>
        <p:nvSpPr>
          <p:cNvPr id="4" name="ОбластьДатыВремени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BsnAADwDwAAWSkAABAAAAAmAAAACAAAAAAAAAAAAAAAMAAAABQAAAAAAAAAAAD//wAAAQAAAP//AAABAA=="/>
              </a:ext>
            </a:extLst>
          </p:cNvSpPr>
          <p:nvPr>
            <p:ph type="dt" sz="quarter" idx="10"/>
          </p:nvPr>
        </p:nvSpPr>
        <p:spPr/>
        <p:txBody>
          <a:bodyPr/>
          <a:lstStyle/>
          <a:p>
            <a:fld id="{3D050ACC-82D0-50FC-9EBD-74A944F36821}" type="datetime1">
              <a:rPr/>
              <a:pPr/>
              <a:t></a:t>
            </a:fld>
            <a:endParaRPr/>
          </a:p>
        </p:txBody>
      </p:sp>
      <p:sp>
        <p:nvSpPr>
          <p:cNvPr id="5" name="ОбластьНижнегоКолонтитул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BMAABsnAAAIJQAAWSkAABAAAAAmAAAACAAAAAAAAAAAAAAAMAAAABQAAAAAAAAAAAD//wAAAQAAAP//AAABAA=="/>
              </a:ext>
            </a:extLst>
          </p:cNvSpPr>
          <p:nvPr>
            <p:ph type="ftr" sz="quarter" idx="11"/>
          </p:nvPr>
        </p:nvSpPr>
        <p:spPr/>
        <p:txBody>
          <a:bodyPr/>
          <a:lstStyle/>
          <a:p>
            <a:endParaRPr/>
          </a:p>
        </p:txBody>
      </p:sp>
      <p:sp>
        <p:nvSpPr>
          <p:cNvPr id="6" name="ОбластьНомера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CgAABsnAABwNQAAWSkAABAAAAAmAAAACAAAAAAAAAAAAAAAMAAAABQAAAAAAAAAAAD//wAAAQAAAP//AAABAA=="/>
              </a:ext>
            </a:extLst>
          </p:cNvSpPr>
          <p:nvPr>
            <p:ph type="sldNum" sz="quarter" idx="12"/>
          </p:nvPr>
        </p:nvSpPr>
        <p:spPr/>
        <p:txBody>
          <a:bodyPr/>
          <a:lstStyle/>
          <a:p>
            <a:fld id="{3D051C03-4DD0-50EA-9EBD-BBBF52F368EE}" type="slidenum">
              <a:rPr/>
              <a:pPr/>
              <a:t>‹#›</a:t>
            </a:fld>
            <a:endParaRPr/>
          </a:p>
        </p:txBody>
      </p:sp>
    </p:spTree>
  </p:cSld>
  <p:clrMapOvr>
    <a:masterClrMapping/>
  </p:clrMapOvr>
  <p:hf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Заголовок и два объекта">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LABAABwNQAAuAgAABAAAAAmAAAACAAAAAAAAAAAAAAAMAAAABQAAAAAAAAAAAD//wAAAQAAAP//AAABAA=="/>
              </a:ext>
            </a:extLst>
          </p:cNvSpPr>
          <p:nvPr>
            <p:ph type="title"/>
          </p:nvPr>
        </p:nvSpPr>
        <p:spPr/>
        <p:txBody>
          <a:bodyPr/>
          <a:lstStyle/>
          <a:p>
            <a:r>
              <a:t>Click to edit Master title style</a:t>
            </a:r>
          </a:p>
        </p:txBody>
      </p:sp>
      <p:sp>
        <p:nvSpPr>
          <p:cNvPr id="3" name="ТекстСлайда2"/>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NgJAACoGwAAsCUAABAAAAAmAAAACAAAAAGAAAAAAAAAMAAAABQAAAAAAAAAAAD//wAAAQAAAP//AAABAA=="/>
              </a:ext>
            </a:extLst>
          </p:cNvSpPr>
          <p:nvPr>
            <p:ph idx="1"/>
          </p:nvPr>
        </p:nvSpPr>
        <p:spPr>
          <a:xfrm>
            <a:off x="457200" y="1600200"/>
            <a:ext cx="4038600" cy="4526280"/>
          </a:xfrm>
        </p:spPr>
        <p:txBody>
          <a:bodyPr/>
          <a:lstStyle>
            <a:lvl1pPr>
              <a:defRPr sz="2800" cap="none"/>
            </a:lvl1pPr>
            <a:lvl2pPr>
              <a:defRPr sz="2400" cap="none"/>
            </a:lvl2pPr>
            <a:lvl3pPr>
              <a:defRPr sz="2000" cap="none"/>
            </a:lvl3pPr>
            <a:lvl4pPr>
              <a:defRPr sz="1800" cap="none"/>
            </a:lvl4pPr>
            <a:lvl5pPr>
              <a:defRPr sz="1800" cap="none"/>
            </a:lvl5pPr>
            <a:lvl6pPr>
              <a:defRPr sz="1800" cap="none"/>
            </a:lvl6pPr>
            <a:lvl7pPr>
              <a:defRPr sz="1800" cap="none"/>
            </a:lvl7pPr>
            <a:lvl8pPr>
              <a:defRPr sz="1800" cap="none"/>
            </a:lvl8pPr>
            <a:lvl9pPr>
              <a:defRPr sz="1800" cap="none"/>
            </a:lvl9pPr>
          </a:lstStyle>
          <a:p>
            <a:r>
              <a:t>Click to edit Master text styles</a:t>
            </a:r>
          </a:p>
          <a:p>
            <a:pPr lvl="1"/>
            <a:r>
              <a:t>Second level</a:t>
            </a:r>
          </a:p>
          <a:p>
            <a:pPr lvl="2"/>
            <a:r>
              <a:t>Third level</a:t>
            </a:r>
          </a:p>
          <a:p>
            <a:pPr lvl="3"/>
            <a:r>
              <a:t>Fourth level</a:t>
            </a:r>
          </a:p>
          <a:p>
            <a:pPr lvl="4"/>
            <a:r>
              <a:t>Fifth level</a:t>
            </a:r>
          </a:p>
        </p:txBody>
      </p:sp>
      <p:sp>
        <p:nvSpPr>
          <p:cNvPr id="4" name="Текст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mBwAANgJAABwNQAAsCUAABAAAAAmAAAACAAAAAGAAAAAAAAAMAAAABQAAAAAAAAAAAD//wAAAQAAAP//AAABAA=="/>
              </a:ext>
            </a:extLst>
          </p:cNvSpPr>
          <p:nvPr>
            <p:ph idx="2"/>
          </p:nvPr>
        </p:nvSpPr>
        <p:spPr>
          <a:xfrm>
            <a:off x="4648200" y="1600200"/>
            <a:ext cx="4038600" cy="4526280"/>
          </a:xfrm>
        </p:spPr>
        <p:txBody>
          <a:bodyPr/>
          <a:lstStyle>
            <a:lvl1pPr>
              <a:defRPr sz="2800" cap="none"/>
            </a:lvl1pPr>
            <a:lvl2pPr>
              <a:defRPr sz="2400" cap="none"/>
            </a:lvl2pPr>
            <a:lvl3pPr>
              <a:defRPr sz="2000" cap="none"/>
            </a:lvl3pPr>
            <a:lvl4pPr>
              <a:defRPr sz="1800" cap="none"/>
            </a:lvl4pPr>
            <a:lvl5pPr>
              <a:defRPr sz="1800" cap="none"/>
            </a:lvl5pPr>
            <a:lvl6pPr>
              <a:defRPr sz="1800" cap="none"/>
            </a:lvl6pPr>
            <a:lvl7pPr>
              <a:defRPr sz="1800" cap="none"/>
            </a:lvl7pPr>
            <a:lvl8pPr>
              <a:defRPr sz="1800" cap="none"/>
            </a:lvl8pPr>
            <a:lvl9pPr>
              <a:defRPr sz="1800" cap="none"/>
            </a:lvl9pPr>
          </a:lstStyle>
          <a:p>
            <a:r>
              <a:t>Click to edit Master text styles</a:t>
            </a:r>
          </a:p>
          <a:p>
            <a:pPr lvl="1"/>
            <a:r>
              <a:t>Second level</a:t>
            </a:r>
          </a:p>
          <a:p>
            <a:pPr lvl="2"/>
            <a:r>
              <a:t>Third level</a:t>
            </a:r>
          </a:p>
          <a:p>
            <a:pPr lvl="3"/>
            <a:r>
              <a:t>Fourth level</a:t>
            </a:r>
          </a:p>
          <a:p>
            <a:pPr lvl="4"/>
            <a:r>
              <a:t>Fifth level</a:t>
            </a:r>
          </a:p>
        </p:txBody>
      </p:sp>
      <p:sp>
        <p:nvSpPr>
          <p:cNvPr id="5" name="ОбластьДатыВремени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BsnAADwDwAAWSkAABAAAAAmAAAACAAAAAAAAAAAAAAAMAAAABQAAAAAAAAAAAD//wAAAQAAAP//AAABAA=="/>
              </a:ext>
            </a:extLst>
          </p:cNvSpPr>
          <p:nvPr>
            <p:ph type="dt" sz="quarter" idx="10"/>
          </p:nvPr>
        </p:nvSpPr>
        <p:spPr/>
        <p:txBody>
          <a:bodyPr/>
          <a:lstStyle/>
          <a:p>
            <a:fld id="{3D054556-18D0-50B3-9EBD-EEE60BF368BB}" type="datetime1">
              <a:rPr/>
              <a:pPr/>
              <a:t></a:t>
            </a:fld>
            <a:endParaRPr/>
          </a:p>
        </p:txBody>
      </p:sp>
      <p:sp>
        <p:nvSpPr>
          <p:cNvPr id="6" name="ОбластьНижнегоКолонтитул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BMAABsnAAAIJQAAWSkAABAAAAAmAAAACAAAAAAAAAAAAAAAMAAAABQAAAAAAAAAAAD//wAAAQAAAP//AAABAA=="/>
              </a:ext>
            </a:extLst>
          </p:cNvSpPr>
          <p:nvPr>
            <p:ph type="ftr" sz="quarter" idx="11"/>
          </p:nvPr>
        </p:nvSpPr>
        <p:spPr/>
        <p:txBody>
          <a:bodyPr/>
          <a:lstStyle/>
          <a:p>
            <a:endParaRPr/>
          </a:p>
        </p:txBody>
      </p:sp>
      <p:sp>
        <p:nvSpPr>
          <p:cNvPr id="7" name="ОбластьНомера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CgAABsnAABwNQAAWSkAABAAAAAmAAAACAAAAAAAAAAAAAAAMAAAABQAAAAAAAAAAAD//wAAAQAAAP//AAABAA=="/>
              </a:ext>
            </a:extLst>
          </p:cNvSpPr>
          <p:nvPr>
            <p:ph type="sldNum" sz="quarter" idx="12"/>
          </p:nvPr>
        </p:nvSpPr>
        <p:spPr/>
        <p:txBody>
          <a:bodyPr/>
          <a:lstStyle/>
          <a:p>
            <a:fld id="{3D0550C3-8DD0-50A6-9EBD-7BF31EF3682E}" type="slidenum">
              <a:rPr/>
              <a:pPr/>
              <a:t>‹#›</a:t>
            </a:fld>
            <a:endParaRPr/>
          </a:p>
        </p:txBody>
      </p:sp>
    </p:spTree>
  </p:cSld>
  <p:clrMapOvr>
    <a:masterClrMapping/>
  </p:clrMapOvr>
  <p:hf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Сравнение">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LABAABwNQAAuAgAABAAAAAmAAAACAAAAAAAAAAAAAAAMAAAABQAAAAAAAAAAAD//wAAAQAAAP//AAABAA=="/>
              </a:ext>
            </a:extLst>
          </p:cNvSpPr>
          <p:nvPr>
            <p:ph type="title"/>
          </p:nvPr>
        </p:nvSpPr>
        <p:spPr/>
        <p:txBody>
          <a:bodyPr/>
          <a:lstStyle/>
          <a:p>
            <a:r>
              <a:t>Click to edit Master title style</a:t>
            </a:r>
          </a:p>
        </p:txBody>
      </p:sp>
      <p:sp>
        <p:nvSpPr>
          <p:cNvPr id="3" name="ТекстСлайда3"/>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HEJAACqGwAAYQ0AABAAAAAmAAAACAAAAIGAAAAAAAAAMAAAABQAAAAAAAAAAAD//wAAAQAAAP//AAABAA=="/>
              </a:ext>
            </a:extLst>
          </p:cNvSpPr>
          <p:nvPr>
            <p:ph idx="1"/>
          </p:nvPr>
        </p:nvSpPr>
        <p:spPr>
          <a:xfrm>
            <a:off x="457200" y="1534795"/>
            <a:ext cx="4039870" cy="640080"/>
          </a:xfrm>
        </p:spPr>
        <p:txBody>
          <a:bodyPr vert="horz" wrap="square" numCol="1" spcCol="215900" anchor="b">
            <a:prstTxWarp prst="textNoShape">
              <a:avLst/>
            </a:prstTxWarp>
          </a:bodyPr>
          <a:lstStyle>
            <a:lvl1pPr marL="0" indent="0">
              <a:buNone/>
              <a:defRPr sz="2400" b="1" cap="none"/>
            </a:lvl1pPr>
            <a:lvl2pPr marL="457200" indent="0">
              <a:buNone/>
              <a:defRPr sz="2000" b="1" cap="none"/>
            </a:lvl2pPr>
            <a:lvl3pPr marL="914400" indent="0">
              <a:buNone/>
              <a:defRPr sz="1800" b="1" cap="none"/>
            </a:lvl3pPr>
            <a:lvl4pPr marL="1371600" indent="0">
              <a:buNone/>
              <a:defRPr sz="1600" b="1" cap="none"/>
            </a:lvl4pPr>
            <a:lvl5pPr marL="1828800" indent="0">
              <a:buNone/>
              <a:defRPr sz="1600" b="1" cap="none"/>
            </a:lvl5pPr>
            <a:lvl6pPr marL="2286000" indent="0">
              <a:buNone/>
              <a:defRPr sz="1600" b="1" cap="none"/>
            </a:lvl6pPr>
            <a:lvl7pPr marL="2743200" indent="0">
              <a:buNone/>
              <a:defRPr sz="1600" b="1" cap="none"/>
            </a:lvl7pPr>
            <a:lvl8pPr marL="3200400" indent="0">
              <a:buNone/>
              <a:defRPr sz="1600" b="1" cap="none"/>
            </a:lvl8pPr>
            <a:lvl9pPr marL="3657600" indent="0">
              <a:buNone/>
              <a:defRPr sz="1600" b="1" cap="none"/>
            </a:lvl9pPr>
          </a:lstStyle>
          <a:p>
            <a:r>
              <a:t>Click to edit Master text styles</a:t>
            </a:r>
          </a:p>
        </p:txBody>
      </p:sp>
      <p:sp>
        <p:nvSpPr>
          <p:cNvPr id="4" name="Текст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GENAACqGwAAsCUAABAAAAAmAAAACAAAAAGAAAAAAAAAMAAAABQAAAAAAAAAAAD//wAAAQAAAP//AAABAA=="/>
              </a:ext>
            </a:extLst>
          </p:cNvSpPr>
          <p:nvPr>
            <p:ph idx="2"/>
          </p:nvPr>
        </p:nvSpPr>
        <p:spPr>
          <a:xfrm>
            <a:off x="457200" y="2174875"/>
            <a:ext cx="4039870" cy="3951605"/>
          </a:xfrm>
        </p:spPr>
        <p:txBody>
          <a:bodyPr/>
          <a:lstStyle>
            <a:lvl1pPr>
              <a:defRPr sz="2400" cap="none"/>
            </a:lvl1pPr>
            <a:lvl2pPr>
              <a:defRPr sz="2000" cap="none"/>
            </a:lvl2pPr>
            <a:lvl3pPr>
              <a:defRPr sz="1800" cap="none"/>
            </a:lvl3pPr>
            <a:lvl4pPr>
              <a:defRPr sz="1600" cap="none"/>
            </a:lvl4pPr>
            <a:lvl5pPr>
              <a:defRPr sz="1600" cap="none"/>
            </a:lvl5pPr>
            <a:lvl6pPr>
              <a:defRPr sz="1600" cap="none"/>
            </a:lvl6pPr>
            <a:lvl7pPr>
              <a:defRPr sz="1600" cap="none"/>
            </a:lvl7pPr>
            <a:lvl8pPr>
              <a:defRPr sz="1600" cap="none"/>
            </a:lvl8pPr>
            <a:lvl9pPr>
              <a:defRPr sz="1600" cap="none"/>
            </a:lvl9pPr>
          </a:lstStyle>
          <a:p>
            <a:r>
              <a:t>Click to edit Master text styles</a:t>
            </a:r>
          </a:p>
          <a:p>
            <a:pPr lvl="1"/>
            <a:r>
              <a:t>Second level</a:t>
            </a:r>
          </a:p>
          <a:p>
            <a:pPr lvl="2"/>
            <a:r>
              <a:t>Third level</a:t>
            </a:r>
          </a:p>
          <a:p>
            <a:pPr lvl="3"/>
            <a:r>
              <a:t>Fourth level</a:t>
            </a:r>
          </a:p>
          <a:p>
            <a:pPr lvl="4"/>
            <a:r>
              <a:t>Fifth level</a:t>
            </a:r>
          </a:p>
        </p:txBody>
      </p:sp>
      <p:sp>
        <p:nvSpPr>
          <p:cNvPr id="5" name="ТекстСлайда2"/>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lhwAAHEJAABwNQAAYQ0AABAAAAAmAAAACAAAAIGAAAAAAAAAMAAAABQAAAAAAAAAAAD//wAAAQAAAP//AAABAA=="/>
              </a:ext>
            </a:extLst>
          </p:cNvSpPr>
          <p:nvPr>
            <p:ph idx="3"/>
          </p:nvPr>
        </p:nvSpPr>
        <p:spPr>
          <a:xfrm>
            <a:off x="4646930" y="1534795"/>
            <a:ext cx="4039870" cy="640080"/>
          </a:xfrm>
        </p:spPr>
        <p:txBody>
          <a:bodyPr vert="horz" wrap="square" numCol="1" spcCol="215900" anchor="b">
            <a:prstTxWarp prst="textNoShape">
              <a:avLst/>
            </a:prstTxWarp>
          </a:bodyPr>
          <a:lstStyle>
            <a:lvl1pPr marL="0" indent="0">
              <a:buNone/>
              <a:defRPr sz="2400" b="1" cap="none"/>
            </a:lvl1pPr>
            <a:lvl2pPr marL="457200" indent="0">
              <a:buNone/>
              <a:defRPr sz="2000" b="1" cap="none"/>
            </a:lvl2pPr>
            <a:lvl3pPr marL="914400" indent="0">
              <a:buNone/>
              <a:defRPr sz="1800" b="1" cap="none"/>
            </a:lvl3pPr>
            <a:lvl4pPr marL="1371600" indent="0">
              <a:buNone/>
              <a:defRPr sz="1600" b="1" cap="none"/>
            </a:lvl4pPr>
            <a:lvl5pPr marL="1828800" indent="0">
              <a:buNone/>
              <a:defRPr sz="1600" b="1" cap="none"/>
            </a:lvl5pPr>
            <a:lvl6pPr marL="2286000" indent="0">
              <a:buNone/>
              <a:defRPr sz="1600" b="1" cap="none"/>
            </a:lvl6pPr>
            <a:lvl7pPr marL="2743200" indent="0">
              <a:buNone/>
              <a:defRPr sz="1600" b="1" cap="none"/>
            </a:lvl7pPr>
            <a:lvl8pPr marL="3200400" indent="0">
              <a:buNone/>
              <a:defRPr sz="1600" b="1" cap="none"/>
            </a:lvl8pPr>
            <a:lvl9pPr marL="3657600" indent="0">
              <a:buNone/>
              <a:defRPr sz="1600" b="1" cap="none"/>
            </a:lvl9pPr>
          </a:lstStyle>
          <a:p>
            <a:r>
              <a:t>Click to edit Master text styles</a:t>
            </a:r>
          </a:p>
        </p:txBody>
      </p:sp>
      <p:sp>
        <p:nvSpPr>
          <p:cNvPr id="6" name="ТекстСлайда4"/>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lhwAAGENAABwNQAAsCUAABAAAAAmAAAACAAAAAGAAAAAAAAAMAAAABQAAAAAAAAAAAD//wAAAQAAAP//AAABAA=="/>
              </a:ext>
            </a:extLst>
          </p:cNvSpPr>
          <p:nvPr>
            <p:ph idx="4"/>
          </p:nvPr>
        </p:nvSpPr>
        <p:spPr>
          <a:xfrm>
            <a:off x="4646930" y="2174875"/>
            <a:ext cx="4039870" cy="3951605"/>
          </a:xfrm>
        </p:spPr>
        <p:txBody>
          <a:bodyPr/>
          <a:lstStyle>
            <a:lvl1pPr>
              <a:defRPr sz="2400" cap="none"/>
            </a:lvl1pPr>
            <a:lvl2pPr>
              <a:defRPr sz="2000" cap="none"/>
            </a:lvl2pPr>
            <a:lvl3pPr>
              <a:defRPr sz="1800" cap="none"/>
            </a:lvl3pPr>
            <a:lvl4pPr>
              <a:defRPr sz="1600" cap="none"/>
            </a:lvl4pPr>
            <a:lvl5pPr>
              <a:defRPr sz="1600" cap="none"/>
            </a:lvl5pPr>
            <a:lvl6pPr>
              <a:defRPr sz="1600" cap="none"/>
            </a:lvl6pPr>
            <a:lvl7pPr>
              <a:defRPr sz="1600" cap="none"/>
            </a:lvl7pPr>
            <a:lvl8pPr>
              <a:defRPr sz="1600" cap="none"/>
            </a:lvl8pPr>
            <a:lvl9pPr>
              <a:defRPr sz="1600" cap="none"/>
            </a:lvl9pPr>
          </a:lstStyle>
          <a:p>
            <a:r>
              <a:t>Click to edit Master text styles</a:t>
            </a:r>
          </a:p>
          <a:p>
            <a:pPr lvl="1"/>
            <a:r>
              <a:t>Second level</a:t>
            </a:r>
          </a:p>
          <a:p>
            <a:pPr lvl="2"/>
            <a:r>
              <a:t>Third level</a:t>
            </a:r>
          </a:p>
          <a:p>
            <a:pPr lvl="3"/>
            <a:r>
              <a:t>Fourth level</a:t>
            </a:r>
          </a:p>
          <a:p>
            <a:pPr lvl="4"/>
            <a:r>
              <a:t>Fifth level</a:t>
            </a:r>
          </a:p>
        </p:txBody>
      </p:sp>
      <p:sp>
        <p:nvSpPr>
          <p:cNvPr id="7" name="ОбластьДатыВремени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BsnAADwDwAAWSkAABAAAAAmAAAACAAAAAAAAAAAAAAAMAAAABQAAAAAAAAAAAD//wAAAQAAAP//AAABAA=="/>
              </a:ext>
            </a:extLst>
          </p:cNvSpPr>
          <p:nvPr>
            <p:ph type="dt" sz="quarter" idx="10"/>
          </p:nvPr>
        </p:nvSpPr>
        <p:spPr/>
        <p:txBody>
          <a:bodyPr/>
          <a:lstStyle/>
          <a:p>
            <a:fld id="{3D052AEF-A1D0-50DC-9EBD-578964F36802}" type="datetime1">
              <a:rPr/>
              <a:pPr/>
              <a:t></a:t>
            </a:fld>
            <a:endParaRPr/>
          </a:p>
        </p:txBody>
      </p:sp>
      <p:sp>
        <p:nvSpPr>
          <p:cNvPr id="8" name="ОбластьНижнегоКолонтитул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BMAABsnAAAIJQAAWSkAABAAAAAmAAAACAAAAAAAAAAAAAAAMAAAABQAAAAAAAAAAAD//wAAAQAAAP//AAABAA=="/>
              </a:ext>
            </a:extLst>
          </p:cNvSpPr>
          <p:nvPr>
            <p:ph type="ftr" sz="quarter" idx="11"/>
          </p:nvPr>
        </p:nvSpPr>
        <p:spPr/>
        <p:txBody>
          <a:bodyPr/>
          <a:lstStyle/>
          <a:p>
            <a:endParaRPr/>
          </a:p>
        </p:txBody>
      </p:sp>
      <p:sp>
        <p:nvSpPr>
          <p:cNvPr id="9" name="ОбластьНомера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CgAABsnAABwNQAAWSkAABAAAAAmAAAACAAAAAAAAAAAAAAAMAAAABQAAAAAAAAAAAD//wAAAQAAAP//AAABAA=="/>
              </a:ext>
            </a:extLst>
          </p:cNvSpPr>
          <p:nvPr>
            <p:ph type="sldNum" sz="quarter" idx="12"/>
          </p:nvPr>
        </p:nvSpPr>
        <p:spPr/>
        <p:txBody>
          <a:bodyPr/>
          <a:lstStyle/>
          <a:p>
            <a:fld id="{3D057955-1BD0-508F-9EBD-EDDA37F368B8}" type="slidenum">
              <a:rPr/>
              <a:pPr/>
              <a:t>‹#›</a:t>
            </a:fld>
            <a:endParaRPr/>
          </a:p>
        </p:txBody>
      </p:sp>
    </p:spTree>
  </p:cSld>
  <p:clrMapOvr>
    <a:masterClrMapping/>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Только заголовок">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LABAABwNQAAuAgAABAAAAAmAAAACAAAAAAAAAAAAAAAMAAAABQAAAAAAAAAAAD//wAAAQAAAP//AAABAA=="/>
              </a:ext>
            </a:extLst>
          </p:cNvSpPr>
          <p:nvPr>
            <p:ph type="title"/>
          </p:nvPr>
        </p:nvSpPr>
        <p:spPr/>
        <p:txBody>
          <a:bodyPr/>
          <a:lstStyle/>
          <a:p>
            <a:r>
              <a:t>Click to edit Master title style</a:t>
            </a:r>
          </a:p>
        </p:txBody>
      </p:sp>
      <p:sp>
        <p:nvSpPr>
          <p:cNvPr id="3" name="ОбластьДатыВремени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BsnAADwDwAAWSkAABAAAAAmAAAACAAAAAAAAAAAAAAAMAAAABQAAAAAAAAAAAD//wAAAQAAAP//AAABAA=="/>
              </a:ext>
            </a:extLst>
          </p:cNvSpPr>
          <p:nvPr>
            <p:ph type="dt" sz="quarter" idx="10"/>
          </p:nvPr>
        </p:nvSpPr>
        <p:spPr/>
        <p:txBody>
          <a:bodyPr/>
          <a:lstStyle/>
          <a:p>
            <a:fld id="{3D053D64-2AD0-50CB-9EBD-DC9E73F36889}" type="datetime1">
              <a:rPr/>
              <a:pPr/>
              <a:t></a:t>
            </a:fld>
            <a:endParaRPr/>
          </a:p>
        </p:txBody>
      </p:sp>
      <p:sp>
        <p:nvSpPr>
          <p:cNvPr id="4" name="ОбластьНижнегоКолонтитул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BMAABsnAAAIJQAAWSkAABAAAAAmAAAACAAAAAAAAAAAAAAAMAAAABQAAAAAAAAAAAD//wAAAQAAAP//AAABAA=="/>
              </a:ext>
            </a:extLst>
          </p:cNvSpPr>
          <p:nvPr>
            <p:ph type="ftr" sz="quarter" idx="11"/>
          </p:nvPr>
        </p:nvSpPr>
        <p:spPr/>
        <p:txBody>
          <a:bodyPr/>
          <a:lstStyle/>
          <a:p>
            <a:endParaRPr/>
          </a:p>
        </p:txBody>
      </p:sp>
      <p:sp>
        <p:nvSpPr>
          <p:cNvPr id="5" name="ОбластьНомера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CgAABsnAABwNQAAWSkAABAAAAAmAAAACAAAAAAAAAAAAAAAMAAAABQAAAAAAAAAAAD//wAAAQAAAP//AAABAA=="/>
              </a:ext>
            </a:extLst>
          </p:cNvSpPr>
          <p:nvPr>
            <p:ph type="sldNum" sz="quarter" idx="12"/>
          </p:nvPr>
        </p:nvSpPr>
        <p:spPr/>
        <p:txBody>
          <a:bodyPr/>
          <a:lstStyle/>
          <a:p>
            <a:fld id="{3D051FD2-9CD0-50E9-9EBD-6ABC51F3683F}" type="slidenum">
              <a:rPr/>
              <a:pPr/>
              <a:t>‹#›</a:t>
            </a:fld>
            <a:endParaRPr/>
          </a:p>
        </p:txBody>
      </p:sp>
    </p:spTree>
  </p:cSld>
  <p:clrMapOvr>
    <a:masterClrMapping/>
  </p:clrMapOvr>
  <p:hf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Пусто">
    <p:spTree>
      <p:nvGrpSpPr>
        <p:cNvPr id="1" name=""/>
        <p:cNvGrpSpPr/>
        <p:nvPr/>
      </p:nvGrpSpPr>
      <p:grpSpPr>
        <a:xfrm>
          <a:off x="0" y="0"/>
          <a:ext cx="0" cy="0"/>
          <a:chOff x="0" y="0"/>
          <a:chExt cx="0" cy="0"/>
        </a:xfrm>
      </p:grpSpPr>
      <p:sp>
        <p:nvSpPr>
          <p:cNvPr id="2" name="ОбластьДатыВремени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BsnAADwDwAAWSkAABAAAAAmAAAACAAAAAAAAAAAAAAAMAAAABQAAAAAAAAAAAD//wAAAQAAAP//AAABAA=="/>
              </a:ext>
            </a:extLst>
          </p:cNvSpPr>
          <p:nvPr>
            <p:ph type="dt" sz="quarter" idx="10"/>
          </p:nvPr>
        </p:nvSpPr>
        <p:spPr/>
        <p:txBody>
          <a:bodyPr/>
          <a:lstStyle/>
          <a:p>
            <a:fld id="{3D05789A-D4D0-508E-9EBD-22DB36F36877}" type="datetime1">
              <a:rPr/>
              <a:pPr/>
              <a:t></a:t>
            </a:fld>
            <a:endParaRPr/>
          </a:p>
        </p:txBody>
      </p:sp>
      <p:sp>
        <p:nvSpPr>
          <p:cNvPr id="3" name="ОбластьНижнегоКолонтитул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BMAABsnAAAIJQAAWSkAABAAAAAmAAAACAAAAAAAAAAAAAAAMAAAABQAAAAAAAAAAAD//wAAAQAAAP//AAABAA=="/>
              </a:ext>
            </a:extLst>
          </p:cNvSpPr>
          <p:nvPr>
            <p:ph type="ftr" sz="quarter" idx="11"/>
          </p:nvPr>
        </p:nvSpPr>
        <p:spPr/>
        <p:txBody>
          <a:bodyPr/>
          <a:lstStyle/>
          <a:p>
            <a:endParaRPr/>
          </a:p>
        </p:txBody>
      </p:sp>
      <p:sp>
        <p:nvSpPr>
          <p:cNvPr id="4" name="ОбластьНомера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CgAABsnAABwNQAAWSkAABAAAAAmAAAACAAAAAAAAAAAAAAAMAAAABQAAAAAAAAAAAD//wAAAQAAAP//AAABAA=="/>
              </a:ext>
            </a:extLst>
          </p:cNvSpPr>
          <p:nvPr>
            <p:ph type="sldNum" sz="quarter" idx="12"/>
          </p:nvPr>
        </p:nvSpPr>
        <p:spPr/>
        <p:txBody>
          <a:bodyPr/>
          <a:lstStyle/>
          <a:p>
            <a:fld id="{3D0561FF-B1D0-5097-9EBD-47C22FF36812}" type="slidenum">
              <a:rPr/>
              <a:pPr/>
              <a:t>‹#›</a:t>
            </a:fld>
            <a:endParaRPr/>
          </a:p>
        </p:txBody>
      </p:sp>
    </p:spTree>
  </p:cSld>
  <p:clrMapOvr>
    <a:masterClrMapping/>
  </p:clrMapOvr>
  <p:hf hdr="0" ft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Объект с подписью">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K4BAABSFQAA1AgAABAAAAAmAAAACAAAAIGAAAAAAAAAMAAAABQAAAAAAAAAAAD//wAAAQAAAP//AAABAA=="/>
              </a:ext>
            </a:extLst>
          </p:cNvSpPr>
          <p:nvPr>
            <p:ph type="title"/>
          </p:nvPr>
        </p:nvSpPr>
        <p:spPr>
          <a:xfrm>
            <a:off x="457200" y="273050"/>
            <a:ext cx="3008630" cy="1162050"/>
          </a:xfrm>
        </p:spPr>
        <p:txBody>
          <a:bodyPr vert="horz" wrap="square" numCol="1" spcCol="215900" anchor="b">
            <a:prstTxWarp prst="textNoShape">
              <a:avLst/>
            </a:prstTxWarp>
          </a:bodyPr>
          <a:lstStyle>
            <a:lvl1pPr algn="l">
              <a:defRPr sz="2000" b="1" cap="none"/>
            </a:lvl1pPr>
          </a:lstStyle>
          <a:p>
            <a:r>
              <a:t>Click to edit Master title style</a:t>
            </a:r>
          </a:p>
        </p:txBody>
      </p:sp>
      <p:sp>
        <p:nvSpPr>
          <p:cNvPr id="3" name="ТекстСлайда2"/>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hUAAK4BAABwNQAAsCUAABAAAAAmAAAACAAAAAGAAAAAAAAAMAAAABQAAAAAAAAAAAD//wAAAQAAAP//AAABAA=="/>
              </a:ext>
            </a:extLst>
          </p:cNvSpPr>
          <p:nvPr>
            <p:ph idx="1"/>
          </p:nvPr>
        </p:nvSpPr>
        <p:spPr>
          <a:xfrm>
            <a:off x="3575050" y="273050"/>
            <a:ext cx="5111750" cy="5853430"/>
          </a:xfrm>
        </p:spPr>
        <p:txBody>
          <a:bodyPr/>
          <a:lstStyle>
            <a:lvl1pPr>
              <a:defRPr sz="3200" cap="none"/>
            </a:lvl1pPr>
            <a:lvl2pPr>
              <a:defRPr sz="2800" cap="none"/>
            </a:lvl2pPr>
            <a:lvl3pPr>
              <a:defRPr sz="2400" cap="none"/>
            </a:lvl3pPr>
            <a:lvl4pPr>
              <a:defRPr sz="2000" cap="none"/>
            </a:lvl4pPr>
            <a:lvl5pPr>
              <a:defRPr sz="2000" cap="none"/>
            </a:lvl5pPr>
            <a:lvl6pPr>
              <a:defRPr sz="2000" cap="none"/>
            </a:lvl6pPr>
            <a:lvl7pPr>
              <a:defRPr sz="2000" cap="none"/>
            </a:lvl7pPr>
            <a:lvl8pPr>
              <a:defRPr sz="2000" cap="none"/>
            </a:lvl8pPr>
            <a:lvl9pPr>
              <a:defRPr sz="2000" cap="none"/>
            </a:lvl9pPr>
          </a:lstStyle>
          <a:p>
            <a:r>
              <a:t>Click to edit Master text styles</a:t>
            </a:r>
          </a:p>
          <a:p>
            <a:pPr lvl="1"/>
            <a:r>
              <a:t>Second level</a:t>
            </a:r>
          </a:p>
          <a:p>
            <a:pPr lvl="2"/>
            <a:r>
              <a:t>Third level</a:t>
            </a:r>
          </a:p>
          <a:p>
            <a:pPr lvl="3"/>
            <a:r>
              <a:t>Fourth level</a:t>
            </a:r>
          </a:p>
          <a:p>
            <a:pPr lvl="4"/>
            <a:r>
              <a:t>Fifth level</a:t>
            </a:r>
          </a:p>
        </p:txBody>
      </p:sp>
      <p:sp>
        <p:nvSpPr>
          <p:cNvPr id="4" name="Текст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NQIAABSFQAAsCUAABAAAAAmAAAACAAAAAGAAAAAAAAAMAAAABQAAAAAAAAAAAD//wAAAQAAAP//AAABAA=="/>
              </a:ext>
            </a:extLst>
          </p:cNvSpPr>
          <p:nvPr>
            <p:ph idx="2"/>
          </p:nvPr>
        </p:nvSpPr>
        <p:spPr>
          <a:xfrm>
            <a:off x="457200" y="1435100"/>
            <a:ext cx="3008630" cy="4691380"/>
          </a:xfrm>
        </p:spPr>
        <p:txBody>
          <a:bodyPr/>
          <a:lstStyle>
            <a:lvl1pPr marL="0" indent="0">
              <a:buNone/>
              <a:defRPr sz="1400" cap="none"/>
            </a:lvl1pPr>
            <a:lvl2pPr marL="457200" indent="0">
              <a:buNone/>
              <a:defRPr sz="1200" cap="none"/>
            </a:lvl2pPr>
            <a:lvl3pPr marL="914400" indent="0">
              <a:buNone/>
              <a:defRPr sz="1000" cap="none"/>
            </a:lvl3pPr>
            <a:lvl4pPr marL="1371600" indent="0">
              <a:buNone/>
              <a:defRPr sz="900" cap="none"/>
            </a:lvl4pPr>
            <a:lvl5pPr marL="1828800" indent="0">
              <a:buNone/>
              <a:defRPr sz="900" cap="none"/>
            </a:lvl5pPr>
            <a:lvl6pPr marL="2286000" indent="0">
              <a:buNone/>
              <a:defRPr sz="900" cap="none"/>
            </a:lvl6pPr>
            <a:lvl7pPr marL="2743200" indent="0">
              <a:buNone/>
              <a:defRPr sz="900" cap="none"/>
            </a:lvl7pPr>
            <a:lvl8pPr marL="3200400" indent="0">
              <a:buNone/>
              <a:defRPr sz="900" cap="none"/>
            </a:lvl8pPr>
            <a:lvl9pPr marL="3657600" indent="0">
              <a:buNone/>
              <a:defRPr sz="900" cap="none"/>
            </a:lvl9pPr>
          </a:lstStyle>
          <a:p>
            <a:r>
              <a:t>Click to edit Master text styles</a:t>
            </a:r>
          </a:p>
        </p:txBody>
      </p:sp>
      <p:sp>
        <p:nvSpPr>
          <p:cNvPr id="5" name="ОбластьДатыВремени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BsnAADwDwAAWSkAABAAAAAmAAAACAAAAAAAAAAAAAAAMAAAABQAAAAAAAAAAAD//wAAAQAAAP//AAABAA=="/>
              </a:ext>
            </a:extLst>
          </p:cNvSpPr>
          <p:nvPr>
            <p:ph type="dt" sz="quarter" idx="10"/>
          </p:nvPr>
        </p:nvSpPr>
        <p:spPr/>
        <p:txBody>
          <a:bodyPr/>
          <a:lstStyle/>
          <a:p>
            <a:fld id="{3D055E37-79D0-50A8-9EBD-8FFD10F368DA}" type="datetime1">
              <a:rPr/>
              <a:pPr/>
              <a:t></a:t>
            </a:fld>
            <a:endParaRPr/>
          </a:p>
        </p:txBody>
      </p:sp>
      <p:sp>
        <p:nvSpPr>
          <p:cNvPr id="6" name="ОбластьНижнегоКолонтитул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BMAABsnAAAIJQAAWSkAABAAAAAmAAAACAAAAAAAAAAAAAAAMAAAABQAAAAAAAAAAAD//wAAAQAAAP//AAABAA=="/>
              </a:ext>
            </a:extLst>
          </p:cNvSpPr>
          <p:nvPr>
            <p:ph type="ftr" sz="quarter" idx="11"/>
          </p:nvPr>
        </p:nvSpPr>
        <p:spPr/>
        <p:txBody>
          <a:bodyPr/>
          <a:lstStyle/>
          <a:p>
            <a:endParaRPr/>
          </a:p>
        </p:txBody>
      </p:sp>
      <p:sp>
        <p:nvSpPr>
          <p:cNvPr id="7" name="ОбластьНомера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CgAABsnAABwNQAAWSkAABAAAAAmAAAACAAAAAAAAAAAAAAAMAAAABQAAAAAAAAAAAD//wAAAQAAAP//AAABAA=="/>
              </a:ext>
            </a:extLst>
          </p:cNvSpPr>
          <p:nvPr>
            <p:ph type="sldNum" sz="quarter" idx="12"/>
          </p:nvPr>
        </p:nvSpPr>
        <p:spPr/>
        <p:txBody>
          <a:bodyPr/>
          <a:lstStyle/>
          <a:p>
            <a:fld id="{3D05699B-D5D0-509F-9EBD-23CA27F36876}" type="slidenum">
              <a:rPr/>
              <a:pPr/>
              <a:t>‹#›</a:t>
            </a:fld>
            <a:endParaRPr/>
          </a:p>
        </p:txBody>
      </p:sp>
    </p:spTree>
  </p:cSld>
  <p:clrMapOvr>
    <a:masterClrMapping/>
  </p:clrMapOvr>
  <p:hf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Рисунок с подписью">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BgsAAIgdAADGLAAABCEAABAAAAAmAAAACAAAAIGAAAAAAAAAMAAAABQAAAAAAAAAAAD//wAAAQAAAP//AAABAA=="/>
              </a:ext>
            </a:extLst>
          </p:cNvSpPr>
          <p:nvPr>
            <p:ph type="title"/>
          </p:nvPr>
        </p:nvSpPr>
        <p:spPr>
          <a:xfrm>
            <a:off x="1791970" y="4800600"/>
            <a:ext cx="5486400" cy="566420"/>
          </a:xfrm>
        </p:spPr>
        <p:txBody>
          <a:bodyPr vert="horz" wrap="square" numCol="1" spcCol="215900" anchor="b">
            <a:prstTxWarp prst="textNoShape">
              <a:avLst/>
            </a:prstTxWarp>
          </a:bodyPr>
          <a:lstStyle>
            <a:lvl1pPr algn="l">
              <a:defRPr sz="2000" b="1" cap="none"/>
            </a:lvl1pPr>
          </a:lstStyle>
          <a:p>
            <a:r>
              <a:t>Click to edit Master title style</a:t>
            </a:r>
          </a:p>
        </p:txBody>
      </p:sp>
      <p:sp>
        <p:nvSpPr>
          <p:cNvPr id="3" name="ТекстСлайда2"/>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BgsAAMYDAADGLAAAFh0AABAAAAAmAAAACAAAAAGAAAAAAAAAMAAAABQAAAAAAAAAAAD//wAAAQAAAP//AAABAA=="/>
              </a:ext>
            </a:extLst>
          </p:cNvSpPr>
          <p:nvPr>
            <p:ph idx="1"/>
          </p:nvPr>
        </p:nvSpPr>
        <p:spPr>
          <a:xfrm>
            <a:off x="1791970" y="613410"/>
            <a:ext cx="5486400" cy="4114800"/>
          </a:xfrm>
        </p:spPr>
        <p:txBody>
          <a:bodyPr/>
          <a:lstStyle>
            <a:lvl1pPr marL="0" indent="0">
              <a:buNone/>
              <a:defRPr sz="3200" cap="none"/>
            </a:lvl1pPr>
            <a:lvl2pPr marL="457200" indent="0">
              <a:buNone/>
              <a:defRPr sz="2800" cap="none"/>
            </a:lvl2pPr>
            <a:lvl3pPr marL="914400" indent="0">
              <a:buNone/>
              <a:defRPr sz="2400" cap="none"/>
            </a:lvl3pPr>
            <a:lvl4pPr marL="1371600" indent="0">
              <a:buNone/>
              <a:defRPr sz="2000" cap="none"/>
            </a:lvl4pPr>
            <a:lvl5pPr marL="1828800" indent="0">
              <a:buNone/>
              <a:defRPr sz="2000" cap="none"/>
            </a:lvl5pPr>
            <a:lvl6pPr marL="2286000" indent="0">
              <a:buNone/>
              <a:defRPr sz="2000" cap="none"/>
            </a:lvl6pPr>
            <a:lvl7pPr marL="2743200" indent="0">
              <a:buNone/>
              <a:defRPr sz="2000" cap="none"/>
            </a:lvl7pPr>
            <a:lvl8pPr marL="3200400" indent="0">
              <a:buNone/>
              <a:defRPr sz="2000" cap="none"/>
            </a:lvl8pPr>
            <a:lvl9pPr marL="3657600" indent="0">
              <a:buNone/>
              <a:defRPr sz="2000" cap="none"/>
            </a:lvl9pPr>
          </a:lstStyle>
          <a:p>
            <a:r>
              <a:t>Click to edit Master text styles</a:t>
            </a:r>
          </a:p>
        </p:txBody>
      </p:sp>
      <p:sp>
        <p:nvSpPr>
          <p:cNvPr id="4" name="Текст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BgsAAAQhAADGLAAA+CUAABAAAAAmAAAACAAAAAGAAAAAAAAAMAAAABQAAAAAAAAAAAD//wAAAQAAAP//AAABAA=="/>
              </a:ext>
            </a:extLst>
          </p:cNvSpPr>
          <p:nvPr>
            <p:ph idx="2"/>
          </p:nvPr>
        </p:nvSpPr>
        <p:spPr>
          <a:xfrm>
            <a:off x="1791970" y="5367020"/>
            <a:ext cx="5486400" cy="805180"/>
          </a:xfrm>
        </p:spPr>
        <p:txBody>
          <a:bodyPr/>
          <a:lstStyle>
            <a:lvl1pPr marL="0" indent="0">
              <a:buNone/>
              <a:defRPr sz="1400" cap="none"/>
            </a:lvl1pPr>
            <a:lvl2pPr marL="457200" indent="0">
              <a:buNone/>
              <a:defRPr sz="1200" cap="none"/>
            </a:lvl2pPr>
            <a:lvl3pPr marL="914400" indent="0">
              <a:buNone/>
              <a:defRPr sz="1000" cap="none"/>
            </a:lvl3pPr>
            <a:lvl4pPr marL="1371600" indent="0">
              <a:buNone/>
              <a:defRPr sz="900" cap="none"/>
            </a:lvl4pPr>
            <a:lvl5pPr marL="1828800" indent="0">
              <a:buNone/>
              <a:defRPr sz="900" cap="none"/>
            </a:lvl5pPr>
            <a:lvl6pPr marL="2286000" indent="0">
              <a:buNone/>
              <a:defRPr sz="900" cap="none"/>
            </a:lvl6pPr>
            <a:lvl7pPr marL="2743200" indent="0">
              <a:buNone/>
              <a:defRPr sz="900" cap="none"/>
            </a:lvl7pPr>
            <a:lvl8pPr marL="3200400" indent="0">
              <a:buNone/>
              <a:defRPr sz="900" cap="none"/>
            </a:lvl8pPr>
            <a:lvl9pPr marL="3657600" indent="0">
              <a:buNone/>
              <a:defRPr sz="900" cap="none"/>
            </a:lvl9pPr>
          </a:lstStyle>
          <a:p>
            <a:r>
              <a:t>Click to edit Master text styles</a:t>
            </a:r>
          </a:p>
        </p:txBody>
      </p:sp>
      <p:sp>
        <p:nvSpPr>
          <p:cNvPr id="5" name="ОбластьДатыВремени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BsnAADwDwAAWSkAABAAAAAmAAAACAAAAAAAAAAAAAAAMAAAABQAAAAAAAAAAAD//wAAAQAAAP//AAABAA=="/>
              </a:ext>
            </a:extLst>
          </p:cNvSpPr>
          <p:nvPr>
            <p:ph type="dt" sz="quarter" idx="10"/>
          </p:nvPr>
        </p:nvSpPr>
        <p:spPr/>
        <p:txBody>
          <a:bodyPr/>
          <a:lstStyle/>
          <a:p>
            <a:fld id="{3D0576BA-F4D0-5080-9EBD-02D538F36857}" type="datetime1">
              <a:rPr/>
              <a:pPr/>
              <a:t></a:t>
            </a:fld>
            <a:endParaRPr/>
          </a:p>
        </p:txBody>
      </p:sp>
      <p:sp>
        <p:nvSpPr>
          <p:cNvPr id="6" name="ОбластьНижнегоКолонтитул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BMAABsnAAAIJQAAWSkAABAAAAAmAAAACAAAAAAAAAAAAAAAMAAAABQAAAAAAAAAAAD//wAAAQAAAP//AAABAA=="/>
              </a:ext>
            </a:extLst>
          </p:cNvSpPr>
          <p:nvPr>
            <p:ph type="ftr" sz="quarter" idx="11"/>
          </p:nvPr>
        </p:nvSpPr>
        <p:spPr/>
        <p:txBody>
          <a:bodyPr/>
          <a:lstStyle/>
          <a:p>
            <a:endParaRPr/>
          </a:p>
        </p:txBody>
      </p:sp>
      <p:sp>
        <p:nvSpPr>
          <p:cNvPr id="7" name="ОбластьНомера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CgAABsnAABwNQAAWSkAABAAAAAmAAAACAAAAAAAAAAAAAAAMAAAABQAAAAAAAAAAAD//wAAAQAAAP//AAABAA=="/>
              </a:ext>
            </a:extLst>
          </p:cNvSpPr>
          <p:nvPr>
            <p:ph type="sldNum" sz="quarter" idx="12"/>
          </p:nvPr>
        </p:nvSpPr>
        <p:spPr/>
        <p:txBody>
          <a:bodyPr/>
          <a:lstStyle/>
          <a:p>
            <a:fld id="{3D055379-37D0-50A5-9EBD-C1F01DF36894}" type="slidenum">
              <a:rPr/>
              <a:pPr/>
              <a:t>‹#›</a:t>
            </a:fld>
            <a:endParaRPr/>
          </a:p>
        </p:txBody>
      </p:sp>
    </p:spTree>
  </p:cSld>
  <p:clrMapOvr>
    <a:masterClrMapping/>
  </p:clrMapOvr>
  <p:hf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Оформление по умолчанию">
    <p:bg>
      <p:bgPr>
        <a:solidFill>
          <a:schemeClr val="bg1"/>
        </a:solidFill>
        <a:effectLst/>
      </p:bgPr>
    </p:bg>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LABAABwNQAAuAgAABAAAAAmAAAACAAAAP//////////MAAAABQAAAAAAAAAAAD//wAAAQAAAP//AAABAA=="/>
              </a:ext>
            </a:extLst>
          </p:cNvSpPr>
          <p:nvPr>
            <p:ph type="title"/>
          </p:nvPr>
        </p:nvSpPr>
        <p:spPr>
          <a:xfrm>
            <a:off x="457200" y="274320"/>
            <a:ext cx="8229600" cy="1143000"/>
          </a:xfrm>
          <a:prstGeom prst="rect">
            <a:avLst/>
          </a:prstGeom>
          <a:noFill/>
          <a:ln>
            <a:noFill/>
          </a:ln>
          <a:effectLst/>
        </p:spPr>
        <p:txBody>
          <a:bodyPr vert="horz" wrap="square" numCol="1" spcCol="215900" anchor="ctr">
            <a:prstTxWarp prst="textNoShape">
              <a:avLst/>
            </a:prstTxWarp>
          </a:bodyPr>
          <a:lstStyle/>
          <a:p>
            <a:r>
              <a:t>Click to edit Master title style</a:t>
            </a:r>
          </a:p>
        </p:txBody>
      </p:sp>
      <p:sp>
        <p:nvSpPr>
          <p:cNvPr id="3" name="Текст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NgJAABwNQAAsCUAABAAAAAmAAAACAAAAP//////////MAAAABQAAAAAAAAAAAD//wAAAQAAAP//AAABAA=="/>
              </a:ext>
            </a:extLst>
          </p:cNvSpPr>
          <p:nvPr>
            <p:ph type="body" idx="1"/>
          </p:nvPr>
        </p:nvSpPr>
        <p:spPr>
          <a:xfrm>
            <a:off x="457200" y="1600200"/>
            <a:ext cx="8229600" cy="4526280"/>
          </a:xfrm>
          <a:prstGeom prst="rect">
            <a:avLst/>
          </a:prstGeom>
          <a:noFill/>
          <a:ln>
            <a:noFill/>
          </a:ln>
          <a:effectLst/>
        </p:spPr>
        <p:txBody>
          <a:bodyPr vert="horz" wrap="square" numCol="1" spcCol="215900" anchor="t">
            <a:prstTxWarp prst="textNoShape">
              <a:avLst/>
            </a:prstTxWarp>
          </a:bodyPr>
          <a:lstStyle/>
          <a:p>
            <a:r>
              <a:t>Click to edit Master text styles</a:t>
            </a:r>
          </a:p>
          <a:p>
            <a:pPr lvl="1"/>
            <a:r>
              <a:t>Second level</a:t>
            </a:r>
          </a:p>
          <a:p>
            <a:pPr lvl="2"/>
            <a:r>
              <a:t>Third level</a:t>
            </a:r>
          </a:p>
          <a:p>
            <a:pPr lvl="3"/>
            <a:r>
              <a:t>Fourth level</a:t>
            </a:r>
          </a:p>
          <a:p>
            <a:pPr lvl="4"/>
            <a:r>
              <a:t>Fifth level</a:t>
            </a:r>
          </a:p>
        </p:txBody>
      </p:sp>
      <p:sp>
        <p:nvSpPr>
          <p:cNvPr id="4" name="ОбластьДатыВремени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0AIAABsnAADwDwAAWSkAABAAAAAmAAAACAAAAP//////////MAAAABQAAAAAAAAAAAD//wAAAQAAAP//AAABAA=="/>
              </a:ext>
            </a:extLst>
          </p:cNvSpPr>
          <p:nvPr>
            <p:ph type="dt" sz="quarter" idx="2"/>
          </p:nvPr>
        </p:nvSpPr>
        <p:spPr>
          <a:xfrm>
            <a:off x="457200" y="6356985"/>
            <a:ext cx="2133600" cy="364490"/>
          </a:xfrm>
          <a:prstGeom prst="rect">
            <a:avLst/>
          </a:prstGeom>
          <a:noFill/>
          <a:ln>
            <a:noFill/>
          </a:ln>
          <a:effectLst/>
        </p:spPr>
        <p:txBody>
          <a:bodyPr vert="horz" wrap="square" numCol="1" spcCol="215900" anchor="ctr">
            <a:prstTxWarp prst="textNoShape">
              <a:avLst/>
            </a:prstTxWarp>
          </a:bodyPr>
          <a:lstStyle>
            <a:lvl1pPr algn="l">
              <a:defRPr sz="1200" cap="none"/>
            </a:lvl1pPr>
          </a:lstStyle>
          <a:p>
            <a:fld id="{3D054F23-6DD0-50B9-9EBD-9BEC01F368CE}" type="datetime1">
              <a:rPr/>
              <a:pPr/>
              <a:t></a:t>
            </a:fld>
            <a:endParaRPr/>
          </a:p>
        </p:txBody>
      </p:sp>
      <p:sp>
        <p:nvSpPr>
          <p:cNvPr id="5" name="ОбластьНижнегоКолонтитул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BMAABsnAAAIJQAAWSkAABAAAAAmAAAACAAAAP//////////MAAAABQAAAAAAAAAAAD//wAAAQAAAP//AAABAA=="/>
              </a:ext>
            </a:extLst>
          </p:cNvSpPr>
          <p:nvPr>
            <p:ph type="ftr" sz="quarter" idx="3"/>
          </p:nvPr>
        </p:nvSpPr>
        <p:spPr>
          <a:xfrm>
            <a:off x="3124200" y="6356985"/>
            <a:ext cx="2895600" cy="364490"/>
          </a:xfrm>
          <a:prstGeom prst="rect">
            <a:avLst/>
          </a:prstGeom>
          <a:noFill/>
          <a:ln>
            <a:noFill/>
          </a:ln>
          <a:effectLst/>
        </p:spPr>
        <p:txBody>
          <a:bodyPr vert="horz" wrap="square" numCol="1" spcCol="215900" anchor="ctr">
            <a:prstTxWarp prst="textNoShape">
              <a:avLst/>
            </a:prstTxWarp>
          </a:bodyPr>
          <a:lstStyle>
            <a:lvl1pPr algn="ctr">
              <a:defRPr sz="1200" cap="none"/>
            </a:lvl1pPr>
          </a:lstStyle>
          <a:p>
            <a:endParaRPr/>
          </a:p>
        </p:txBody>
      </p:sp>
      <p:sp>
        <p:nvSpPr>
          <p:cNvPr id="6" name="ОбластьНомера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CgAABsnAABwNQAAWSkAABAAAAAmAAAACAAAAP//////////MAAAABQAAAAAAAAAAAD//wAAAQAAAP//AAABAA=="/>
              </a:ext>
            </a:extLst>
          </p:cNvSpPr>
          <p:nvPr>
            <p:ph type="sldNum" sz="quarter" idx="4"/>
          </p:nvPr>
        </p:nvSpPr>
        <p:spPr>
          <a:xfrm>
            <a:off x="6553200" y="6356985"/>
            <a:ext cx="2133600" cy="364490"/>
          </a:xfrm>
          <a:prstGeom prst="rect">
            <a:avLst/>
          </a:prstGeom>
          <a:noFill/>
          <a:ln>
            <a:noFill/>
          </a:ln>
          <a:effectLst/>
        </p:spPr>
        <p:txBody>
          <a:bodyPr vert="horz" wrap="square" numCol="1" spcCol="215900" anchor="ctr">
            <a:prstTxWarp prst="textNoShape">
              <a:avLst/>
            </a:prstTxWarp>
          </a:bodyPr>
          <a:lstStyle>
            <a:lvl1pPr algn="r">
              <a:defRPr sz="1200" cap="none"/>
            </a:lvl1pPr>
          </a:lstStyle>
          <a:p>
            <a:fld id="{3D051816-58D0-50EE-9EBD-AEBB56F368FB}"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marR="0" indent="0" algn="ctr" defTabSz="449580">
        <a:lnSpc>
          <a:spcPct val="100000"/>
        </a:lnSpc>
        <a:spcBef>
          <a:spcPts val="0"/>
        </a:spcBef>
        <a:spcAft>
          <a:spcPts val="0"/>
        </a:spcAft>
        <a:buNone/>
        <a:tabLst/>
        <a:defRPr sz="4400" b="0" i="0" u="none" strike="noStrike" kern="1" cap="none" spc="0" baseline="0">
          <a:solidFill>
            <a:schemeClr val="tx2"/>
          </a:solidFill>
          <a:effectLst/>
          <a:latin typeface="Calibri" pitchFamily="2" charset="-52"/>
          <a:ea typeface="SimSun" charset="0"/>
          <a:cs typeface="Times New Roman" pitchFamily="1" charset="-52"/>
        </a:defRPr>
      </a:lvl1pPr>
      <a:lvl2pPr marL="4572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2pPr>
      <a:lvl3pPr marL="9144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3pPr>
      <a:lvl4pPr marL="13716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4pPr>
      <a:lvl5pPr marL="18288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5pPr>
      <a:lvl6pPr marL="22860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6pPr>
      <a:lvl7pPr marL="27432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7pPr>
      <a:lvl8pPr marL="32004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8pPr>
      <a:lvl9pPr marL="36576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9pPr>
    </p:titleStyle>
    <p:bodyStyle>
      <a:lvl1pPr marL="342900" marR="0" indent="-342900" algn="l" defTabSz="449580">
        <a:lnSpc>
          <a:spcPct val="100000"/>
        </a:lnSpc>
        <a:spcBef>
          <a:spcPts val="0"/>
        </a:spcBef>
        <a:spcAft>
          <a:spcPts val="0"/>
        </a:spcAft>
        <a:buClrTx/>
        <a:buSzTx/>
        <a:buFontTx/>
        <a:buChar char="•"/>
        <a:tabLst/>
        <a:defRPr sz="3200" b="0" i="0" u="none" strike="noStrike" kern="1" cap="none" spc="0" baseline="0">
          <a:solidFill>
            <a:schemeClr val="tx1"/>
          </a:solidFill>
          <a:effectLst/>
          <a:latin typeface="Calibri" pitchFamily="2" charset="-52"/>
          <a:ea typeface="SimSun" charset="0"/>
          <a:cs typeface="Times New Roman" pitchFamily="1" charset="-52"/>
        </a:defRPr>
      </a:lvl1pPr>
      <a:lvl2pPr marL="742950" marR="0" indent="-285750" algn="l" defTabSz="449580">
        <a:lnSpc>
          <a:spcPct val="100000"/>
        </a:lnSpc>
        <a:spcBef>
          <a:spcPts val="0"/>
        </a:spcBef>
        <a:spcAft>
          <a:spcPts val="0"/>
        </a:spcAft>
        <a:buClrTx/>
        <a:buSzTx/>
        <a:buFontTx/>
        <a:buChar char="–"/>
        <a:tabLst/>
        <a:defRPr sz="2800" b="0" i="0" u="none" strike="noStrike" kern="1" cap="none" spc="0" baseline="0">
          <a:solidFill>
            <a:schemeClr val="tx1"/>
          </a:solidFill>
          <a:effectLst/>
          <a:latin typeface="Calibri" pitchFamily="2" charset="-52"/>
          <a:ea typeface="SimSun" charset="0"/>
          <a:cs typeface="Times New Roman" pitchFamily="1" charset="-52"/>
        </a:defRPr>
      </a:lvl2pPr>
      <a:lvl3pPr marL="1143000" marR="0" indent="-228600" algn="l" defTabSz="449580">
        <a:lnSpc>
          <a:spcPct val="100000"/>
        </a:lnSpc>
        <a:spcBef>
          <a:spcPts val="0"/>
        </a:spcBef>
        <a:spcAft>
          <a:spcPts val="0"/>
        </a:spcAft>
        <a:buClrTx/>
        <a:buSzTx/>
        <a:buFontTx/>
        <a:buChar char="•"/>
        <a:tabLst/>
        <a:defRPr sz="2400" b="0" i="0" u="none" strike="noStrike" kern="1" cap="none" spc="0" baseline="0">
          <a:solidFill>
            <a:schemeClr val="tx1"/>
          </a:solidFill>
          <a:effectLst/>
          <a:latin typeface="Calibri" pitchFamily="2" charset="-52"/>
          <a:ea typeface="SimSun" charset="0"/>
          <a:cs typeface="Times New Roman" pitchFamily="1" charset="-52"/>
        </a:defRPr>
      </a:lvl3pPr>
      <a:lvl4pPr marL="1600200" marR="0" indent="-22860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52"/>
          <a:ea typeface="SimSun" charset="0"/>
          <a:cs typeface="Times New Roman" pitchFamily="1" charset="-52"/>
        </a:defRPr>
      </a:lvl4pPr>
      <a:lvl5pPr marL="2057400" marR="0" indent="-22860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52"/>
          <a:ea typeface="SimSun" charset="0"/>
          <a:cs typeface="Times New Roman" pitchFamily="1" charset="-52"/>
        </a:defRPr>
      </a:lvl5pPr>
      <a:lvl6pPr marL="2514600" marR="0" indent="-22860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52"/>
          <a:ea typeface="SimSun" charset="0"/>
          <a:cs typeface="Times New Roman" pitchFamily="1" charset="-52"/>
        </a:defRPr>
      </a:lvl6pPr>
      <a:lvl7pPr marL="2971800" marR="0" indent="-22860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52"/>
          <a:ea typeface="SimSun" charset="0"/>
          <a:cs typeface="Times New Roman" pitchFamily="1" charset="-52"/>
        </a:defRPr>
      </a:lvl7pPr>
      <a:lvl8pPr marL="3429000" marR="0" indent="-22860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52"/>
          <a:ea typeface="SimSun" charset="0"/>
          <a:cs typeface="Times New Roman" pitchFamily="1" charset="-52"/>
        </a:defRPr>
      </a:lvl8pPr>
      <a:lvl9pPr marL="3886200" marR="0" indent="-228600" algn="l" defTabSz="44958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52"/>
          <a:ea typeface="SimSun" charset="0"/>
          <a:cs typeface="Times New Roman" pitchFamily="1" charset="-52"/>
        </a:defRPr>
      </a:lvl9pPr>
    </p:bodyStyle>
    <p:otherStyle>
      <a:lvl1pPr marL="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1pPr>
      <a:lvl2pPr marL="4572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2pPr>
      <a:lvl3pPr marL="9144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3pPr>
      <a:lvl4pPr marL="13716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4pPr>
      <a:lvl5pPr marL="18288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5pPr>
      <a:lvl6pPr marL="22860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6pPr>
      <a:lvl7pPr marL="27432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7pPr>
      <a:lvl8pPr marL="32004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8pPr>
      <a:lvl9pPr marL="3657600" marR="0" indent="0" algn="l" defTabSz="449580">
        <a:lnSpc>
          <a:spcPct val="100000"/>
        </a:lnSpc>
        <a:spcBef>
          <a:spcPts val="0"/>
        </a:spcBef>
        <a:spcAft>
          <a:spcPts val="0"/>
        </a:spcAft>
        <a:buNone/>
        <a:tabLst/>
        <a:defRPr sz="1800" b="0" i="0" u="none" strike="noStrike" kern="1" cap="none" spc="0" baseline="0">
          <a:solidFill>
            <a:schemeClr val="tx1"/>
          </a:solidFill>
          <a:effectLst/>
          <a:latin typeface="Calibri" pitchFamily="2" charset="-52"/>
          <a:ea typeface="SimSun" charset="0"/>
          <a:cs typeface="Times New Roman" pitchFamily="1" charset="-52"/>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4" name="Довільна форм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AAAAAAAA4D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gICAA8zMzADAwP8Af39/AAAAAAAAAAAAAAAAAAAAAAAAAAAAIQAAABgAAAAUAAAALf7//5QWAACwHQAAoi0AABAAAAAmAAAACAAAAP//////////MAAAABQAAAAAAAAAAAD//wAAAQAAAP//AAABAA=="/>
              </a:ext>
            </a:extLst>
          </p:cNvSpPr>
          <p:nvPr/>
        </p:nvSpPr>
        <p:spPr>
          <a:xfrm>
            <a:off x="-296545" y="3670300"/>
            <a:ext cx="5122545" cy="3747770"/>
          </a:xfrm>
          <a:custGeom>
            <a:avLst/>
            <a:gdLst/>
            <a:ahLst/>
            <a:cxnLst/>
            <a:rect l="0" t="0" r="5122545" b="3747770"/>
            <a:pathLst>
              <a:path w="5122545" h="3747770">
                <a:moveTo>
                  <a:pt x="203200" y="1639570"/>
                </a:moveTo>
                <a:lnTo>
                  <a:pt x="15875" y="1249045"/>
                </a:lnTo>
                <a:lnTo>
                  <a:pt x="0" y="1170940"/>
                </a:lnTo>
                <a:lnTo>
                  <a:pt x="0" y="1077595"/>
                </a:lnTo>
                <a:lnTo>
                  <a:pt x="0" y="967740"/>
                </a:lnTo>
                <a:lnTo>
                  <a:pt x="15875" y="890270"/>
                </a:lnTo>
                <a:lnTo>
                  <a:pt x="31115" y="812165"/>
                </a:lnTo>
                <a:lnTo>
                  <a:pt x="46990" y="734060"/>
                </a:lnTo>
                <a:lnTo>
                  <a:pt x="62230" y="640080"/>
                </a:lnTo>
                <a:lnTo>
                  <a:pt x="78105" y="561975"/>
                </a:lnTo>
                <a:lnTo>
                  <a:pt x="109220" y="483870"/>
                </a:lnTo>
                <a:lnTo>
                  <a:pt x="140335" y="405765"/>
                </a:lnTo>
                <a:lnTo>
                  <a:pt x="187325" y="327660"/>
                </a:lnTo>
                <a:lnTo>
                  <a:pt x="218440" y="249555"/>
                </a:lnTo>
                <a:lnTo>
                  <a:pt x="281305" y="171450"/>
                </a:lnTo>
                <a:lnTo>
                  <a:pt x="327660" y="93345"/>
                </a:lnTo>
                <a:lnTo>
                  <a:pt x="405765" y="46355"/>
                </a:lnTo>
                <a:lnTo>
                  <a:pt x="483870" y="31115"/>
                </a:lnTo>
                <a:lnTo>
                  <a:pt x="561975" y="15240"/>
                </a:lnTo>
                <a:lnTo>
                  <a:pt x="655955" y="0"/>
                </a:lnTo>
                <a:lnTo>
                  <a:pt x="749934" y="0"/>
                </a:lnTo>
                <a:lnTo>
                  <a:pt x="843280" y="0"/>
                </a:lnTo>
                <a:lnTo>
                  <a:pt x="921385" y="15240"/>
                </a:lnTo>
                <a:lnTo>
                  <a:pt x="999490" y="31115"/>
                </a:lnTo>
                <a:lnTo>
                  <a:pt x="1077594" y="62230"/>
                </a:lnTo>
                <a:lnTo>
                  <a:pt x="1155700" y="109220"/>
                </a:lnTo>
                <a:lnTo>
                  <a:pt x="1217930" y="171450"/>
                </a:lnTo>
                <a:lnTo>
                  <a:pt x="1311910" y="234315"/>
                </a:lnTo>
                <a:lnTo>
                  <a:pt x="1374139" y="296544"/>
                </a:lnTo>
                <a:lnTo>
                  <a:pt x="1468120" y="374650"/>
                </a:lnTo>
                <a:lnTo>
                  <a:pt x="1546225" y="436880"/>
                </a:lnTo>
                <a:lnTo>
                  <a:pt x="1624330" y="483870"/>
                </a:lnTo>
                <a:lnTo>
                  <a:pt x="1717675" y="546100"/>
                </a:lnTo>
                <a:lnTo>
                  <a:pt x="1811655" y="593090"/>
                </a:lnTo>
                <a:lnTo>
                  <a:pt x="1889760" y="608965"/>
                </a:lnTo>
                <a:lnTo>
                  <a:pt x="1967865" y="624205"/>
                </a:lnTo>
                <a:lnTo>
                  <a:pt x="2077085" y="624205"/>
                </a:lnTo>
                <a:lnTo>
                  <a:pt x="2155190" y="640080"/>
                </a:lnTo>
                <a:lnTo>
                  <a:pt x="2249170" y="624205"/>
                </a:lnTo>
                <a:lnTo>
                  <a:pt x="2326640" y="608965"/>
                </a:lnTo>
                <a:lnTo>
                  <a:pt x="2404745" y="577850"/>
                </a:lnTo>
                <a:lnTo>
                  <a:pt x="2482850" y="514985"/>
                </a:lnTo>
                <a:lnTo>
                  <a:pt x="2545715" y="452755"/>
                </a:lnTo>
                <a:lnTo>
                  <a:pt x="2607945" y="390525"/>
                </a:lnTo>
                <a:lnTo>
                  <a:pt x="2686050" y="327660"/>
                </a:lnTo>
                <a:lnTo>
                  <a:pt x="2780030" y="265430"/>
                </a:lnTo>
                <a:lnTo>
                  <a:pt x="2889250" y="234315"/>
                </a:lnTo>
                <a:lnTo>
                  <a:pt x="2982595" y="234315"/>
                </a:lnTo>
                <a:lnTo>
                  <a:pt x="3092450" y="234315"/>
                </a:lnTo>
                <a:lnTo>
                  <a:pt x="3185795" y="249555"/>
                </a:lnTo>
                <a:lnTo>
                  <a:pt x="3263900" y="296545"/>
                </a:lnTo>
                <a:lnTo>
                  <a:pt x="3373120" y="358775"/>
                </a:lnTo>
                <a:lnTo>
                  <a:pt x="3451225" y="421640"/>
                </a:lnTo>
                <a:lnTo>
                  <a:pt x="3545205" y="499745"/>
                </a:lnTo>
                <a:lnTo>
                  <a:pt x="3623310" y="577850"/>
                </a:lnTo>
                <a:lnTo>
                  <a:pt x="3701415" y="655955"/>
                </a:lnTo>
                <a:lnTo>
                  <a:pt x="3763645" y="734060"/>
                </a:lnTo>
                <a:lnTo>
                  <a:pt x="3810635" y="812165"/>
                </a:lnTo>
                <a:lnTo>
                  <a:pt x="3872865" y="905510"/>
                </a:lnTo>
                <a:lnTo>
                  <a:pt x="3950970" y="1014730"/>
                </a:lnTo>
                <a:lnTo>
                  <a:pt x="4044950" y="1139825"/>
                </a:lnTo>
                <a:lnTo>
                  <a:pt x="4154170" y="1233805"/>
                </a:lnTo>
                <a:lnTo>
                  <a:pt x="4263390" y="1327150"/>
                </a:lnTo>
                <a:lnTo>
                  <a:pt x="4388485" y="1405255"/>
                </a:lnTo>
                <a:lnTo>
                  <a:pt x="4497705" y="1483360"/>
                </a:lnTo>
                <a:lnTo>
                  <a:pt x="4591685" y="1545590"/>
                </a:lnTo>
                <a:lnTo>
                  <a:pt x="4669790" y="1592580"/>
                </a:lnTo>
                <a:lnTo>
                  <a:pt x="4779010" y="1655445"/>
                </a:lnTo>
                <a:lnTo>
                  <a:pt x="4857115" y="1701800"/>
                </a:lnTo>
                <a:lnTo>
                  <a:pt x="4935220" y="1779905"/>
                </a:lnTo>
                <a:lnTo>
                  <a:pt x="5013325" y="1873885"/>
                </a:lnTo>
                <a:lnTo>
                  <a:pt x="5075555" y="1983105"/>
                </a:lnTo>
                <a:lnTo>
                  <a:pt x="5106670" y="2092325"/>
                </a:lnTo>
                <a:lnTo>
                  <a:pt x="5122545" y="2186305"/>
                </a:lnTo>
                <a:lnTo>
                  <a:pt x="5106670" y="2295525"/>
                </a:lnTo>
                <a:lnTo>
                  <a:pt x="5091430" y="2404745"/>
                </a:lnTo>
                <a:lnTo>
                  <a:pt x="5059680" y="2498725"/>
                </a:lnTo>
                <a:lnTo>
                  <a:pt x="5028565" y="2576830"/>
                </a:lnTo>
                <a:lnTo>
                  <a:pt x="4966335" y="2639060"/>
                </a:lnTo>
                <a:lnTo>
                  <a:pt x="4872355" y="2701290"/>
                </a:lnTo>
                <a:lnTo>
                  <a:pt x="4794250" y="2748280"/>
                </a:lnTo>
                <a:lnTo>
                  <a:pt x="4700905" y="2811145"/>
                </a:lnTo>
                <a:lnTo>
                  <a:pt x="4638040" y="2873375"/>
                </a:lnTo>
                <a:lnTo>
                  <a:pt x="4575810" y="2951480"/>
                </a:lnTo>
                <a:lnTo>
                  <a:pt x="4544695" y="3029585"/>
                </a:lnTo>
                <a:lnTo>
                  <a:pt x="4528820" y="3107690"/>
                </a:lnTo>
                <a:lnTo>
                  <a:pt x="4497705" y="3201035"/>
                </a:lnTo>
                <a:lnTo>
                  <a:pt x="4481830" y="3279140"/>
                </a:lnTo>
                <a:lnTo>
                  <a:pt x="4435475" y="3357245"/>
                </a:lnTo>
                <a:lnTo>
                  <a:pt x="4388485" y="3435350"/>
                </a:lnTo>
                <a:lnTo>
                  <a:pt x="4310380" y="3482340"/>
                </a:lnTo>
                <a:lnTo>
                  <a:pt x="4232275" y="3529330"/>
                </a:lnTo>
                <a:lnTo>
                  <a:pt x="4138295" y="3591560"/>
                </a:lnTo>
                <a:lnTo>
                  <a:pt x="4029075" y="3622675"/>
                </a:lnTo>
                <a:lnTo>
                  <a:pt x="3903980" y="3622675"/>
                </a:lnTo>
                <a:lnTo>
                  <a:pt x="3825875" y="3638550"/>
                </a:lnTo>
                <a:lnTo>
                  <a:pt x="3685540" y="3654425"/>
                </a:lnTo>
                <a:lnTo>
                  <a:pt x="3529330" y="3669665"/>
                </a:lnTo>
                <a:lnTo>
                  <a:pt x="3388995" y="3700780"/>
                </a:lnTo>
                <a:lnTo>
                  <a:pt x="3263900" y="3716655"/>
                </a:lnTo>
                <a:lnTo>
                  <a:pt x="3185795" y="3732530"/>
                </a:lnTo>
                <a:lnTo>
                  <a:pt x="3060700" y="3747770"/>
                </a:lnTo>
                <a:lnTo>
                  <a:pt x="2904490" y="3747770"/>
                </a:lnTo>
                <a:lnTo>
                  <a:pt x="2811145" y="3732530"/>
                </a:lnTo>
                <a:lnTo>
                  <a:pt x="2717165" y="3732530"/>
                </a:lnTo>
                <a:lnTo>
                  <a:pt x="2576830" y="3732530"/>
                </a:lnTo>
                <a:lnTo>
                  <a:pt x="2482850" y="3732530"/>
                </a:lnTo>
                <a:lnTo>
                  <a:pt x="2389505" y="3732530"/>
                </a:lnTo>
                <a:lnTo>
                  <a:pt x="2311400" y="3716655"/>
                </a:lnTo>
                <a:lnTo>
                  <a:pt x="2202180" y="3716655"/>
                </a:lnTo>
                <a:lnTo>
                  <a:pt x="2030095" y="3716655"/>
                </a:lnTo>
                <a:lnTo>
                  <a:pt x="1951990" y="3700780"/>
                </a:lnTo>
                <a:lnTo>
                  <a:pt x="1826895" y="3716655"/>
                </a:lnTo>
                <a:lnTo>
                  <a:pt x="1717675" y="3716655"/>
                </a:lnTo>
                <a:lnTo>
                  <a:pt x="1577340" y="3716655"/>
                </a:lnTo>
                <a:lnTo>
                  <a:pt x="1421130" y="3716655"/>
                </a:lnTo>
                <a:lnTo>
                  <a:pt x="1327150" y="3716655"/>
                </a:lnTo>
                <a:lnTo>
                  <a:pt x="1186815" y="3716655"/>
                </a:lnTo>
                <a:lnTo>
                  <a:pt x="1061720" y="3700780"/>
                </a:lnTo>
                <a:lnTo>
                  <a:pt x="952500" y="3700780"/>
                </a:lnTo>
                <a:lnTo>
                  <a:pt x="843280" y="3685540"/>
                </a:lnTo>
                <a:lnTo>
                  <a:pt x="749934" y="3685540"/>
                </a:lnTo>
                <a:lnTo>
                  <a:pt x="640080" y="3654425"/>
                </a:lnTo>
                <a:lnTo>
                  <a:pt x="530859" y="3638550"/>
                </a:lnTo>
                <a:lnTo>
                  <a:pt x="452755" y="3607435"/>
                </a:lnTo>
                <a:lnTo>
                  <a:pt x="374650" y="3576320"/>
                </a:lnTo>
                <a:lnTo>
                  <a:pt x="281305" y="3529330"/>
                </a:lnTo>
                <a:lnTo>
                  <a:pt x="203200" y="3420110"/>
                </a:lnTo>
                <a:lnTo>
                  <a:pt x="172085" y="3326130"/>
                </a:lnTo>
                <a:lnTo>
                  <a:pt x="140335" y="3216910"/>
                </a:lnTo>
                <a:lnTo>
                  <a:pt x="125095" y="3107690"/>
                </a:lnTo>
                <a:lnTo>
                  <a:pt x="140335" y="2951480"/>
                </a:lnTo>
                <a:lnTo>
                  <a:pt x="156210" y="2795270"/>
                </a:lnTo>
                <a:lnTo>
                  <a:pt x="156210" y="2686050"/>
                </a:lnTo>
                <a:lnTo>
                  <a:pt x="156210" y="2576830"/>
                </a:lnTo>
                <a:lnTo>
                  <a:pt x="172085" y="2451735"/>
                </a:lnTo>
                <a:lnTo>
                  <a:pt x="172085" y="2326640"/>
                </a:lnTo>
                <a:lnTo>
                  <a:pt x="172085" y="2201545"/>
                </a:lnTo>
                <a:lnTo>
                  <a:pt x="187325" y="2123440"/>
                </a:lnTo>
                <a:lnTo>
                  <a:pt x="187325" y="1998980"/>
                </a:lnTo>
                <a:close/>
              </a:path>
            </a:pathLst>
          </a:custGeom>
          <a:solidFill>
            <a:srgbClr val="B76369"/>
          </a:solidFill>
          <a:ln>
            <a:noFill/>
          </a:ln>
          <a:effectLst/>
        </p:spPr>
      </p:sp>
      <p:sp>
        <p:nvSpPr>
          <p:cNvPr id="2" name="Довільна форм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AAAAAAAA4D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gICAA8zMzADAwP8Af39/AAAAAAAAAAAAAAAAAAAAAAAAAAAAIQAAABgAAAAUAAAA9RsAAMoCAAAfPQAAaiQAABAAAAAmAAAACAAAAP//////////MAAAABQAAAAAAAAAAAD//wAAAQAAAP//AAABAA=="/>
              </a:ext>
            </a:extLst>
          </p:cNvSpPr>
          <p:nvPr/>
        </p:nvSpPr>
        <p:spPr>
          <a:xfrm>
            <a:off x="4544695" y="453390"/>
            <a:ext cx="5391150" cy="5466080"/>
          </a:xfrm>
          <a:custGeom>
            <a:avLst/>
            <a:gdLst/>
            <a:ahLst/>
            <a:cxnLst/>
            <a:rect l="0" t="0" r="5391150" b="5466080"/>
            <a:pathLst>
              <a:path w="5391150" h="5466080">
                <a:moveTo>
                  <a:pt x="1264920" y="4653915"/>
                </a:moveTo>
                <a:lnTo>
                  <a:pt x="655955" y="4763135"/>
                </a:lnTo>
                <a:lnTo>
                  <a:pt x="577850" y="4716780"/>
                </a:lnTo>
                <a:lnTo>
                  <a:pt x="530860" y="4638675"/>
                </a:lnTo>
                <a:lnTo>
                  <a:pt x="515620" y="4560570"/>
                </a:lnTo>
                <a:lnTo>
                  <a:pt x="515620" y="4466590"/>
                </a:lnTo>
                <a:lnTo>
                  <a:pt x="515620" y="4372610"/>
                </a:lnTo>
                <a:lnTo>
                  <a:pt x="530860" y="4294505"/>
                </a:lnTo>
                <a:lnTo>
                  <a:pt x="546735" y="4217035"/>
                </a:lnTo>
                <a:lnTo>
                  <a:pt x="577850" y="4138930"/>
                </a:lnTo>
                <a:lnTo>
                  <a:pt x="624840" y="4060825"/>
                </a:lnTo>
                <a:lnTo>
                  <a:pt x="687070" y="3982720"/>
                </a:lnTo>
                <a:lnTo>
                  <a:pt x="718820" y="3904615"/>
                </a:lnTo>
                <a:lnTo>
                  <a:pt x="765175" y="3810635"/>
                </a:lnTo>
                <a:lnTo>
                  <a:pt x="796925" y="3717290"/>
                </a:lnTo>
                <a:lnTo>
                  <a:pt x="812165" y="3639185"/>
                </a:lnTo>
                <a:lnTo>
                  <a:pt x="828040" y="3561080"/>
                </a:lnTo>
                <a:lnTo>
                  <a:pt x="859155" y="3467100"/>
                </a:lnTo>
                <a:lnTo>
                  <a:pt x="859155" y="3357880"/>
                </a:lnTo>
                <a:lnTo>
                  <a:pt x="859155" y="3263900"/>
                </a:lnTo>
                <a:lnTo>
                  <a:pt x="843280" y="3154680"/>
                </a:lnTo>
                <a:lnTo>
                  <a:pt x="812165" y="3076575"/>
                </a:lnTo>
                <a:lnTo>
                  <a:pt x="749935" y="2998470"/>
                </a:lnTo>
                <a:lnTo>
                  <a:pt x="687070" y="2920365"/>
                </a:lnTo>
                <a:lnTo>
                  <a:pt x="593725" y="2873375"/>
                </a:lnTo>
                <a:lnTo>
                  <a:pt x="499745" y="2827020"/>
                </a:lnTo>
                <a:lnTo>
                  <a:pt x="421640" y="2780030"/>
                </a:lnTo>
                <a:lnTo>
                  <a:pt x="343535" y="2733040"/>
                </a:lnTo>
                <a:lnTo>
                  <a:pt x="265430" y="2670810"/>
                </a:lnTo>
                <a:lnTo>
                  <a:pt x="203200" y="2592705"/>
                </a:lnTo>
                <a:lnTo>
                  <a:pt x="125095" y="2483485"/>
                </a:lnTo>
                <a:lnTo>
                  <a:pt x="78105" y="2373630"/>
                </a:lnTo>
                <a:lnTo>
                  <a:pt x="46990" y="2295525"/>
                </a:lnTo>
                <a:lnTo>
                  <a:pt x="15875" y="2218055"/>
                </a:lnTo>
                <a:lnTo>
                  <a:pt x="0" y="2108200"/>
                </a:lnTo>
                <a:lnTo>
                  <a:pt x="0" y="2014855"/>
                </a:lnTo>
                <a:lnTo>
                  <a:pt x="0" y="1905635"/>
                </a:lnTo>
                <a:lnTo>
                  <a:pt x="15875" y="1764665"/>
                </a:lnTo>
                <a:lnTo>
                  <a:pt x="62865" y="1686560"/>
                </a:lnTo>
                <a:lnTo>
                  <a:pt x="109220" y="1608455"/>
                </a:lnTo>
                <a:lnTo>
                  <a:pt x="172085" y="1530350"/>
                </a:lnTo>
                <a:lnTo>
                  <a:pt x="234315" y="1452245"/>
                </a:lnTo>
                <a:lnTo>
                  <a:pt x="328295" y="1358265"/>
                </a:lnTo>
                <a:lnTo>
                  <a:pt x="421640" y="1280795"/>
                </a:lnTo>
                <a:lnTo>
                  <a:pt x="515620" y="1202690"/>
                </a:lnTo>
                <a:lnTo>
                  <a:pt x="593725" y="1140460"/>
                </a:lnTo>
                <a:lnTo>
                  <a:pt x="687070" y="1077595"/>
                </a:lnTo>
                <a:lnTo>
                  <a:pt x="781050" y="1046480"/>
                </a:lnTo>
                <a:lnTo>
                  <a:pt x="859155" y="1030605"/>
                </a:lnTo>
                <a:lnTo>
                  <a:pt x="968375" y="1046480"/>
                </a:lnTo>
                <a:lnTo>
                  <a:pt x="1108710" y="1046480"/>
                </a:lnTo>
                <a:lnTo>
                  <a:pt x="1249680" y="1046480"/>
                </a:lnTo>
                <a:lnTo>
                  <a:pt x="1374775" y="1046480"/>
                </a:lnTo>
                <a:lnTo>
                  <a:pt x="1530350" y="1030605"/>
                </a:lnTo>
                <a:lnTo>
                  <a:pt x="1655445" y="952500"/>
                </a:lnTo>
                <a:lnTo>
                  <a:pt x="1733550" y="906145"/>
                </a:lnTo>
                <a:lnTo>
                  <a:pt x="1858645" y="828040"/>
                </a:lnTo>
                <a:lnTo>
                  <a:pt x="1952625" y="749935"/>
                </a:lnTo>
                <a:lnTo>
                  <a:pt x="2014855" y="655955"/>
                </a:lnTo>
                <a:lnTo>
                  <a:pt x="2061845" y="562610"/>
                </a:lnTo>
                <a:lnTo>
                  <a:pt x="2108200" y="468630"/>
                </a:lnTo>
                <a:lnTo>
                  <a:pt x="2171065" y="374650"/>
                </a:lnTo>
                <a:lnTo>
                  <a:pt x="2249170" y="312420"/>
                </a:lnTo>
                <a:lnTo>
                  <a:pt x="2311400" y="234315"/>
                </a:lnTo>
                <a:lnTo>
                  <a:pt x="2405380" y="140335"/>
                </a:lnTo>
                <a:lnTo>
                  <a:pt x="2467610" y="78105"/>
                </a:lnTo>
                <a:lnTo>
                  <a:pt x="2545715" y="15875"/>
                </a:lnTo>
                <a:lnTo>
                  <a:pt x="2639695" y="0"/>
                </a:lnTo>
                <a:lnTo>
                  <a:pt x="2748915" y="31115"/>
                </a:lnTo>
                <a:lnTo>
                  <a:pt x="2827020" y="46990"/>
                </a:lnTo>
                <a:lnTo>
                  <a:pt x="2936240" y="62865"/>
                </a:lnTo>
                <a:lnTo>
                  <a:pt x="3014345" y="78105"/>
                </a:lnTo>
                <a:lnTo>
                  <a:pt x="3123565" y="125095"/>
                </a:lnTo>
                <a:lnTo>
                  <a:pt x="3232785" y="172085"/>
                </a:lnTo>
                <a:lnTo>
                  <a:pt x="3342005" y="265430"/>
                </a:lnTo>
                <a:lnTo>
                  <a:pt x="3404870" y="328295"/>
                </a:lnTo>
                <a:lnTo>
                  <a:pt x="3467100" y="390525"/>
                </a:lnTo>
                <a:lnTo>
                  <a:pt x="3529330" y="468630"/>
                </a:lnTo>
                <a:lnTo>
                  <a:pt x="3639185" y="624840"/>
                </a:lnTo>
                <a:lnTo>
                  <a:pt x="3717290" y="687070"/>
                </a:lnTo>
                <a:lnTo>
                  <a:pt x="3795395" y="765175"/>
                </a:lnTo>
                <a:lnTo>
                  <a:pt x="3904615" y="812165"/>
                </a:lnTo>
                <a:lnTo>
                  <a:pt x="4044950" y="874395"/>
                </a:lnTo>
                <a:lnTo>
                  <a:pt x="4232275" y="937260"/>
                </a:lnTo>
                <a:lnTo>
                  <a:pt x="4451350" y="999490"/>
                </a:lnTo>
                <a:lnTo>
                  <a:pt x="4685030" y="1062355"/>
                </a:lnTo>
                <a:lnTo>
                  <a:pt x="4919345" y="1108710"/>
                </a:lnTo>
                <a:lnTo>
                  <a:pt x="5028565" y="1140460"/>
                </a:lnTo>
                <a:lnTo>
                  <a:pt x="5091430" y="1155700"/>
                </a:lnTo>
                <a:lnTo>
                  <a:pt x="5122545" y="1233805"/>
                </a:lnTo>
                <a:lnTo>
                  <a:pt x="5184775" y="1343025"/>
                </a:lnTo>
                <a:lnTo>
                  <a:pt x="5231765" y="1437005"/>
                </a:lnTo>
                <a:lnTo>
                  <a:pt x="5262880" y="1562100"/>
                </a:lnTo>
                <a:lnTo>
                  <a:pt x="5344160" y="1733550"/>
                </a:lnTo>
                <a:lnTo>
                  <a:pt x="5391150" y="2077085"/>
                </a:lnTo>
                <a:lnTo>
                  <a:pt x="5375275" y="2498725"/>
                </a:lnTo>
                <a:lnTo>
                  <a:pt x="5250815" y="3045460"/>
                </a:lnTo>
                <a:lnTo>
                  <a:pt x="5203825" y="3201670"/>
                </a:lnTo>
                <a:lnTo>
                  <a:pt x="5156835" y="3357880"/>
                </a:lnTo>
                <a:lnTo>
                  <a:pt x="5094605" y="3529330"/>
                </a:lnTo>
                <a:lnTo>
                  <a:pt x="5031740" y="3701415"/>
                </a:lnTo>
                <a:lnTo>
                  <a:pt x="4922520" y="3888740"/>
                </a:lnTo>
                <a:lnTo>
                  <a:pt x="4797425" y="4044950"/>
                </a:lnTo>
                <a:lnTo>
                  <a:pt x="4688205" y="4154170"/>
                </a:lnTo>
                <a:lnTo>
                  <a:pt x="4563745" y="4263390"/>
                </a:lnTo>
                <a:lnTo>
                  <a:pt x="4469765" y="4341495"/>
                </a:lnTo>
                <a:lnTo>
                  <a:pt x="4344670" y="4388485"/>
                </a:lnTo>
                <a:lnTo>
                  <a:pt x="4235450" y="4435475"/>
                </a:lnTo>
                <a:lnTo>
                  <a:pt x="4110355" y="4450715"/>
                </a:lnTo>
                <a:lnTo>
                  <a:pt x="3985895" y="4435475"/>
                </a:lnTo>
                <a:lnTo>
                  <a:pt x="3844925" y="4404360"/>
                </a:lnTo>
                <a:lnTo>
                  <a:pt x="3688715" y="4341495"/>
                </a:lnTo>
                <a:lnTo>
                  <a:pt x="3579495" y="4326255"/>
                </a:lnTo>
                <a:lnTo>
                  <a:pt x="3501390" y="4357370"/>
                </a:lnTo>
                <a:lnTo>
                  <a:pt x="3392170" y="4450715"/>
                </a:lnTo>
                <a:lnTo>
                  <a:pt x="3267075" y="4575810"/>
                </a:lnTo>
                <a:lnTo>
                  <a:pt x="3204845" y="4653915"/>
                </a:lnTo>
                <a:lnTo>
                  <a:pt x="3126740" y="4826000"/>
                </a:lnTo>
                <a:lnTo>
                  <a:pt x="3095625" y="4904105"/>
                </a:lnTo>
                <a:lnTo>
                  <a:pt x="3064510" y="4997450"/>
                </a:lnTo>
                <a:lnTo>
                  <a:pt x="3017520" y="5075555"/>
                </a:lnTo>
                <a:lnTo>
                  <a:pt x="2970530" y="5153660"/>
                </a:lnTo>
                <a:lnTo>
                  <a:pt x="2908300" y="5216525"/>
                </a:lnTo>
                <a:lnTo>
                  <a:pt x="2814320" y="5325745"/>
                </a:lnTo>
                <a:lnTo>
                  <a:pt x="2720340" y="5387975"/>
                </a:lnTo>
                <a:lnTo>
                  <a:pt x="2611120" y="5450205"/>
                </a:lnTo>
                <a:lnTo>
                  <a:pt x="2470785" y="5466080"/>
                </a:lnTo>
                <a:lnTo>
                  <a:pt x="2361565" y="5466080"/>
                </a:lnTo>
                <a:lnTo>
                  <a:pt x="2189480" y="5434965"/>
                </a:lnTo>
                <a:lnTo>
                  <a:pt x="2096135" y="5372100"/>
                </a:lnTo>
                <a:lnTo>
                  <a:pt x="1986915" y="5309870"/>
                </a:lnTo>
                <a:lnTo>
                  <a:pt x="1908810" y="5262880"/>
                </a:lnTo>
                <a:lnTo>
                  <a:pt x="1845945" y="5200650"/>
                </a:lnTo>
                <a:lnTo>
                  <a:pt x="1783715" y="5122545"/>
                </a:lnTo>
                <a:lnTo>
                  <a:pt x="1705610" y="4997450"/>
                </a:lnTo>
                <a:lnTo>
                  <a:pt x="1658620" y="4904105"/>
                </a:lnTo>
                <a:lnTo>
                  <a:pt x="1596390" y="4826000"/>
                </a:lnTo>
                <a:lnTo>
                  <a:pt x="1518285" y="4747895"/>
                </a:lnTo>
                <a:close/>
              </a:path>
            </a:pathLst>
          </a:custGeom>
          <a:solidFill>
            <a:srgbClr val="B76369"/>
          </a:solidFill>
          <a:ln>
            <a:noFill/>
          </a:ln>
          <a:effectLst/>
        </p:spPr>
      </p:sp>
      <p:sp>
        <p:nvSpPr>
          <p:cNvPr id="3" name="Довільна форма3"/>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AAAAAAAA4D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QB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gICAA8zMzADAwP8Af39/AAAAAAAAAAAAAAAAAAAAAAAAAAAAIQAAABgAAAAUAAAAfgwAAK3+///1GwAATxYAABAAAAAmAAAACAAAAP//////////MAAAABQAAAAAAAAAAAD//wAAAQAAAP//AAABAA=="/>
              </a:ext>
            </a:extLst>
          </p:cNvSpPr>
          <p:nvPr/>
        </p:nvSpPr>
        <p:spPr>
          <a:xfrm>
            <a:off x="2030730" y="-215265"/>
            <a:ext cx="2513965" cy="3841750"/>
          </a:xfrm>
          <a:custGeom>
            <a:avLst/>
            <a:gdLst/>
            <a:ahLst/>
            <a:cxnLst/>
            <a:rect l="0" t="0" r="2513965" b="3841750"/>
            <a:pathLst>
              <a:path w="2513965" h="3841750">
                <a:moveTo>
                  <a:pt x="343535" y="46990"/>
                </a:moveTo>
                <a:lnTo>
                  <a:pt x="405765" y="453390"/>
                </a:lnTo>
                <a:lnTo>
                  <a:pt x="405765" y="546735"/>
                </a:lnTo>
                <a:lnTo>
                  <a:pt x="405765" y="640715"/>
                </a:lnTo>
                <a:lnTo>
                  <a:pt x="390525" y="718820"/>
                </a:lnTo>
                <a:lnTo>
                  <a:pt x="374650" y="796925"/>
                </a:lnTo>
                <a:lnTo>
                  <a:pt x="343535" y="875030"/>
                </a:lnTo>
                <a:lnTo>
                  <a:pt x="312418" y="953135"/>
                </a:lnTo>
                <a:lnTo>
                  <a:pt x="280670" y="1031240"/>
                </a:lnTo>
                <a:lnTo>
                  <a:pt x="249555" y="1109345"/>
                </a:lnTo>
                <a:lnTo>
                  <a:pt x="218440" y="1202690"/>
                </a:lnTo>
                <a:lnTo>
                  <a:pt x="187325" y="1296670"/>
                </a:lnTo>
                <a:lnTo>
                  <a:pt x="156210" y="1390015"/>
                </a:lnTo>
                <a:lnTo>
                  <a:pt x="109220" y="1468120"/>
                </a:lnTo>
                <a:lnTo>
                  <a:pt x="93345" y="1546225"/>
                </a:lnTo>
                <a:lnTo>
                  <a:pt x="62230" y="1624330"/>
                </a:lnTo>
                <a:lnTo>
                  <a:pt x="46355" y="1702435"/>
                </a:lnTo>
                <a:lnTo>
                  <a:pt x="31115" y="1780540"/>
                </a:lnTo>
                <a:lnTo>
                  <a:pt x="15240" y="1874520"/>
                </a:lnTo>
                <a:lnTo>
                  <a:pt x="0" y="1952625"/>
                </a:lnTo>
                <a:lnTo>
                  <a:pt x="0" y="2077085"/>
                </a:lnTo>
                <a:lnTo>
                  <a:pt x="0" y="2186940"/>
                </a:lnTo>
                <a:lnTo>
                  <a:pt x="0" y="2296160"/>
                </a:lnTo>
                <a:lnTo>
                  <a:pt x="15240" y="2389505"/>
                </a:lnTo>
                <a:lnTo>
                  <a:pt x="31115" y="2467610"/>
                </a:lnTo>
                <a:lnTo>
                  <a:pt x="62230" y="2545715"/>
                </a:lnTo>
                <a:lnTo>
                  <a:pt x="109220" y="2639695"/>
                </a:lnTo>
                <a:lnTo>
                  <a:pt x="156210" y="2717800"/>
                </a:lnTo>
                <a:lnTo>
                  <a:pt x="234314" y="2780030"/>
                </a:lnTo>
                <a:lnTo>
                  <a:pt x="312418" y="2842260"/>
                </a:lnTo>
                <a:lnTo>
                  <a:pt x="390525" y="2889250"/>
                </a:lnTo>
                <a:lnTo>
                  <a:pt x="467995" y="2936240"/>
                </a:lnTo>
                <a:lnTo>
                  <a:pt x="546100" y="2952115"/>
                </a:lnTo>
                <a:lnTo>
                  <a:pt x="655955" y="2967355"/>
                </a:lnTo>
                <a:lnTo>
                  <a:pt x="765175" y="2967355"/>
                </a:lnTo>
                <a:lnTo>
                  <a:pt x="874395" y="2967355"/>
                </a:lnTo>
                <a:lnTo>
                  <a:pt x="967740" y="2967355"/>
                </a:lnTo>
                <a:lnTo>
                  <a:pt x="1045845" y="2983230"/>
                </a:lnTo>
                <a:lnTo>
                  <a:pt x="1123950" y="2998470"/>
                </a:lnTo>
                <a:lnTo>
                  <a:pt x="1202055" y="3045460"/>
                </a:lnTo>
                <a:lnTo>
                  <a:pt x="1264920" y="3108325"/>
                </a:lnTo>
                <a:lnTo>
                  <a:pt x="1327150" y="3217545"/>
                </a:lnTo>
                <a:lnTo>
                  <a:pt x="1374140" y="3326765"/>
                </a:lnTo>
                <a:lnTo>
                  <a:pt x="1390015" y="3420110"/>
                </a:lnTo>
                <a:lnTo>
                  <a:pt x="1405255" y="3498215"/>
                </a:lnTo>
                <a:lnTo>
                  <a:pt x="1421130" y="3608070"/>
                </a:lnTo>
                <a:lnTo>
                  <a:pt x="1452245" y="3686175"/>
                </a:lnTo>
                <a:lnTo>
                  <a:pt x="1514475" y="3748405"/>
                </a:lnTo>
                <a:lnTo>
                  <a:pt x="1592580" y="3795395"/>
                </a:lnTo>
                <a:lnTo>
                  <a:pt x="1701800" y="3826510"/>
                </a:lnTo>
                <a:lnTo>
                  <a:pt x="1779905" y="3841750"/>
                </a:lnTo>
                <a:lnTo>
                  <a:pt x="1858010" y="3826510"/>
                </a:lnTo>
                <a:lnTo>
                  <a:pt x="1951990" y="3810635"/>
                </a:lnTo>
                <a:lnTo>
                  <a:pt x="2061210" y="3779520"/>
                </a:lnTo>
                <a:lnTo>
                  <a:pt x="2139315" y="3732530"/>
                </a:lnTo>
                <a:lnTo>
                  <a:pt x="2217420" y="3670300"/>
                </a:lnTo>
                <a:lnTo>
                  <a:pt x="2264410" y="3592195"/>
                </a:lnTo>
                <a:lnTo>
                  <a:pt x="2311400" y="3467100"/>
                </a:lnTo>
                <a:lnTo>
                  <a:pt x="2311400" y="3373755"/>
                </a:lnTo>
                <a:lnTo>
                  <a:pt x="2326640" y="3279775"/>
                </a:lnTo>
                <a:lnTo>
                  <a:pt x="2311400" y="3186430"/>
                </a:lnTo>
                <a:lnTo>
                  <a:pt x="2295525" y="3092450"/>
                </a:lnTo>
                <a:lnTo>
                  <a:pt x="2248535" y="3014345"/>
                </a:lnTo>
                <a:lnTo>
                  <a:pt x="2170430" y="2952115"/>
                </a:lnTo>
                <a:lnTo>
                  <a:pt x="2045335" y="2874010"/>
                </a:lnTo>
                <a:lnTo>
                  <a:pt x="1951990" y="2827020"/>
                </a:lnTo>
                <a:lnTo>
                  <a:pt x="1873885" y="2780030"/>
                </a:lnTo>
                <a:lnTo>
                  <a:pt x="1764665" y="2717800"/>
                </a:lnTo>
                <a:lnTo>
                  <a:pt x="1670685" y="2654935"/>
                </a:lnTo>
                <a:lnTo>
                  <a:pt x="1577340" y="2576830"/>
                </a:lnTo>
                <a:lnTo>
                  <a:pt x="1499235" y="2467610"/>
                </a:lnTo>
                <a:lnTo>
                  <a:pt x="1436370" y="2374265"/>
                </a:lnTo>
                <a:lnTo>
                  <a:pt x="1374140" y="2280285"/>
                </a:lnTo>
                <a:lnTo>
                  <a:pt x="1343025" y="2171065"/>
                </a:lnTo>
                <a:lnTo>
                  <a:pt x="1327150" y="2061845"/>
                </a:lnTo>
                <a:lnTo>
                  <a:pt x="1358265" y="1936750"/>
                </a:lnTo>
                <a:lnTo>
                  <a:pt x="1405255" y="1858645"/>
                </a:lnTo>
                <a:lnTo>
                  <a:pt x="1452245" y="1780540"/>
                </a:lnTo>
                <a:lnTo>
                  <a:pt x="1514475" y="1702435"/>
                </a:lnTo>
                <a:lnTo>
                  <a:pt x="1623695" y="1577340"/>
                </a:lnTo>
                <a:lnTo>
                  <a:pt x="1701800" y="1499235"/>
                </a:lnTo>
                <a:lnTo>
                  <a:pt x="1764665" y="1437005"/>
                </a:lnTo>
                <a:lnTo>
                  <a:pt x="1826895" y="1374775"/>
                </a:lnTo>
                <a:lnTo>
                  <a:pt x="1920875" y="1311910"/>
                </a:lnTo>
                <a:lnTo>
                  <a:pt x="2045335" y="1187450"/>
                </a:lnTo>
                <a:lnTo>
                  <a:pt x="2123440" y="1124585"/>
                </a:lnTo>
                <a:lnTo>
                  <a:pt x="2201545" y="1046480"/>
                </a:lnTo>
                <a:lnTo>
                  <a:pt x="2342515" y="937260"/>
                </a:lnTo>
                <a:lnTo>
                  <a:pt x="2404745" y="875030"/>
                </a:lnTo>
                <a:lnTo>
                  <a:pt x="2482850" y="718820"/>
                </a:lnTo>
                <a:lnTo>
                  <a:pt x="2513965" y="577850"/>
                </a:lnTo>
                <a:lnTo>
                  <a:pt x="2513965" y="453390"/>
                </a:lnTo>
                <a:lnTo>
                  <a:pt x="2482850" y="312420"/>
                </a:lnTo>
                <a:lnTo>
                  <a:pt x="2435860" y="219075"/>
                </a:lnTo>
                <a:lnTo>
                  <a:pt x="2357755" y="109855"/>
                </a:lnTo>
                <a:lnTo>
                  <a:pt x="2279650" y="31750"/>
                </a:lnTo>
                <a:lnTo>
                  <a:pt x="2201545" y="0"/>
                </a:lnTo>
                <a:lnTo>
                  <a:pt x="2155190" y="109855"/>
                </a:lnTo>
                <a:close/>
              </a:path>
            </a:pathLst>
          </a:custGeom>
          <a:solidFill>
            <a:srgbClr val="B76369"/>
          </a:solidFill>
          <a:ln>
            <a:noFill/>
          </a:ln>
          <a:effectLst/>
        </p:spPr>
      </p:sp>
      <p:sp>
        <p:nvSpPr>
          <p:cNvPr id="5" name="Довільна форма4"/>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AAAAAAAA4D8AAAAAAADgPwAAAAAAAOA/AAAAAAAA4D8AAAAAAADgPwAAAAAAAOA/AAAAAAAA4D8AAAAAAADgPwAAAAAAAOA/AAAAAAAA4D8CAAAAjAAAAAAAAAAAAAAAt2NpAP///wgAAAAAAAAAAAAAAAAAAAAAAAAAAAAAAAAAAAAAZAAAAAEAAABAAAAAAAAAAAAAAAAAAAAAAAAAAAAAAAAAAAAAAAAAAAAAAAAAAAAAAAAAAAAAAAAAAAAAAAAAAAAAAAAAAAAAAAAAAAAAAAAAAAAAAAAAAAAAAAAAAAAAFAAAADwAAAABAAAAAAAAAAAAAAs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R/f38AgICAA8zMzADAwP8Af39/AAAAAAAAAAAAAAAAAAAAAAAAAAAAIQAAABgAAAAUAAAALf7//xgVAACwHQAAJiwAABAAAAAmAAAACAAAAP//////////MAAAABQAAAAAAAAAAAD//wAAAQAAAP//AAABAA=="/>
              </a:ext>
            </a:extLst>
          </p:cNvSpPr>
          <p:nvPr/>
        </p:nvSpPr>
        <p:spPr>
          <a:xfrm>
            <a:off x="-296545" y="3429000"/>
            <a:ext cx="5122545" cy="3747770"/>
          </a:xfrm>
          <a:custGeom>
            <a:avLst/>
            <a:gdLst/>
            <a:ahLst/>
            <a:cxnLst/>
            <a:rect l="0" t="0" r="5122545" b="3747770"/>
            <a:pathLst>
              <a:path w="5122545" h="3747770">
                <a:moveTo>
                  <a:pt x="203200" y="1639570"/>
                </a:moveTo>
                <a:lnTo>
                  <a:pt x="15875" y="1249045"/>
                </a:lnTo>
                <a:lnTo>
                  <a:pt x="0" y="1170940"/>
                </a:lnTo>
                <a:lnTo>
                  <a:pt x="0" y="1077595"/>
                </a:lnTo>
                <a:lnTo>
                  <a:pt x="0" y="967740"/>
                </a:lnTo>
                <a:lnTo>
                  <a:pt x="15875" y="890270"/>
                </a:lnTo>
                <a:lnTo>
                  <a:pt x="31115" y="812165"/>
                </a:lnTo>
                <a:lnTo>
                  <a:pt x="46990" y="734060"/>
                </a:lnTo>
                <a:lnTo>
                  <a:pt x="62230" y="640080"/>
                </a:lnTo>
                <a:lnTo>
                  <a:pt x="78105" y="561975"/>
                </a:lnTo>
                <a:lnTo>
                  <a:pt x="109220" y="483870"/>
                </a:lnTo>
                <a:lnTo>
                  <a:pt x="140335" y="405765"/>
                </a:lnTo>
                <a:lnTo>
                  <a:pt x="187325" y="327660"/>
                </a:lnTo>
                <a:lnTo>
                  <a:pt x="218440" y="249555"/>
                </a:lnTo>
                <a:lnTo>
                  <a:pt x="281305" y="171450"/>
                </a:lnTo>
                <a:lnTo>
                  <a:pt x="327660" y="93345"/>
                </a:lnTo>
                <a:lnTo>
                  <a:pt x="405765" y="46355"/>
                </a:lnTo>
                <a:lnTo>
                  <a:pt x="483870" y="31115"/>
                </a:lnTo>
                <a:lnTo>
                  <a:pt x="561975" y="15240"/>
                </a:lnTo>
                <a:lnTo>
                  <a:pt x="655955" y="0"/>
                </a:lnTo>
                <a:lnTo>
                  <a:pt x="749934" y="0"/>
                </a:lnTo>
                <a:lnTo>
                  <a:pt x="843280" y="0"/>
                </a:lnTo>
                <a:lnTo>
                  <a:pt x="921385" y="15240"/>
                </a:lnTo>
                <a:lnTo>
                  <a:pt x="999490" y="31115"/>
                </a:lnTo>
                <a:lnTo>
                  <a:pt x="1077594" y="62230"/>
                </a:lnTo>
                <a:lnTo>
                  <a:pt x="1155700" y="109220"/>
                </a:lnTo>
                <a:lnTo>
                  <a:pt x="1217930" y="171450"/>
                </a:lnTo>
                <a:lnTo>
                  <a:pt x="1311910" y="234315"/>
                </a:lnTo>
                <a:lnTo>
                  <a:pt x="1374139" y="296544"/>
                </a:lnTo>
                <a:lnTo>
                  <a:pt x="1468120" y="374650"/>
                </a:lnTo>
                <a:lnTo>
                  <a:pt x="1546225" y="436880"/>
                </a:lnTo>
                <a:lnTo>
                  <a:pt x="1624330" y="483870"/>
                </a:lnTo>
                <a:lnTo>
                  <a:pt x="1717675" y="546100"/>
                </a:lnTo>
                <a:lnTo>
                  <a:pt x="1811655" y="593090"/>
                </a:lnTo>
                <a:lnTo>
                  <a:pt x="1889760" y="608965"/>
                </a:lnTo>
                <a:lnTo>
                  <a:pt x="1967865" y="624205"/>
                </a:lnTo>
                <a:lnTo>
                  <a:pt x="2077085" y="624205"/>
                </a:lnTo>
                <a:lnTo>
                  <a:pt x="2155190" y="640080"/>
                </a:lnTo>
                <a:lnTo>
                  <a:pt x="2249170" y="624205"/>
                </a:lnTo>
                <a:lnTo>
                  <a:pt x="2326640" y="608965"/>
                </a:lnTo>
                <a:lnTo>
                  <a:pt x="2404745" y="577850"/>
                </a:lnTo>
                <a:lnTo>
                  <a:pt x="2482850" y="514985"/>
                </a:lnTo>
                <a:lnTo>
                  <a:pt x="2545715" y="452755"/>
                </a:lnTo>
                <a:lnTo>
                  <a:pt x="2607945" y="390525"/>
                </a:lnTo>
                <a:lnTo>
                  <a:pt x="2686050" y="327660"/>
                </a:lnTo>
                <a:lnTo>
                  <a:pt x="2780030" y="265430"/>
                </a:lnTo>
                <a:lnTo>
                  <a:pt x="2889250" y="234315"/>
                </a:lnTo>
                <a:lnTo>
                  <a:pt x="2982595" y="234315"/>
                </a:lnTo>
                <a:lnTo>
                  <a:pt x="3092450" y="234315"/>
                </a:lnTo>
                <a:lnTo>
                  <a:pt x="3185795" y="249555"/>
                </a:lnTo>
                <a:lnTo>
                  <a:pt x="3263900" y="296545"/>
                </a:lnTo>
                <a:lnTo>
                  <a:pt x="3373120" y="358775"/>
                </a:lnTo>
                <a:lnTo>
                  <a:pt x="3451225" y="421640"/>
                </a:lnTo>
                <a:lnTo>
                  <a:pt x="3545205" y="499745"/>
                </a:lnTo>
                <a:lnTo>
                  <a:pt x="3623310" y="577850"/>
                </a:lnTo>
                <a:lnTo>
                  <a:pt x="3701415" y="655955"/>
                </a:lnTo>
                <a:lnTo>
                  <a:pt x="3763645" y="734060"/>
                </a:lnTo>
                <a:lnTo>
                  <a:pt x="3810635" y="812165"/>
                </a:lnTo>
                <a:lnTo>
                  <a:pt x="3872865" y="905510"/>
                </a:lnTo>
                <a:lnTo>
                  <a:pt x="3950970" y="1014730"/>
                </a:lnTo>
                <a:lnTo>
                  <a:pt x="4044950" y="1139825"/>
                </a:lnTo>
                <a:lnTo>
                  <a:pt x="4154170" y="1233805"/>
                </a:lnTo>
                <a:lnTo>
                  <a:pt x="4263390" y="1327150"/>
                </a:lnTo>
                <a:lnTo>
                  <a:pt x="4388485" y="1405255"/>
                </a:lnTo>
                <a:lnTo>
                  <a:pt x="4497705" y="1483360"/>
                </a:lnTo>
                <a:lnTo>
                  <a:pt x="4591685" y="1545590"/>
                </a:lnTo>
                <a:lnTo>
                  <a:pt x="4669790" y="1592580"/>
                </a:lnTo>
                <a:lnTo>
                  <a:pt x="4779010" y="1655445"/>
                </a:lnTo>
                <a:lnTo>
                  <a:pt x="4857115" y="1701800"/>
                </a:lnTo>
                <a:lnTo>
                  <a:pt x="4935220" y="1779905"/>
                </a:lnTo>
                <a:lnTo>
                  <a:pt x="5013325" y="1873885"/>
                </a:lnTo>
                <a:lnTo>
                  <a:pt x="5075555" y="1983105"/>
                </a:lnTo>
                <a:lnTo>
                  <a:pt x="5106670" y="2092325"/>
                </a:lnTo>
                <a:lnTo>
                  <a:pt x="5122545" y="2186305"/>
                </a:lnTo>
                <a:lnTo>
                  <a:pt x="5106670" y="2295525"/>
                </a:lnTo>
                <a:lnTo>
                  <a:pt x="5091430" y="2404745"/>
                </a:lnTo>
                <a:lnTo>
                  <a:pt x="5059680" y="2498725"/>
                </a:lnTo>
                <a:lnTo>
                  <a:pt x="5028565" y="2576830"/>
                </a:lnTo>
                <a:lnTo>
                  <a:pt x="4966335" y="2639060"/>
                </a:lnTo>
                <a:lnTo>
                  <a:pt x="4872355" y="2701290"/>
                </a:lnTo>
                <a:lnTo>
                  <a:pt x="4794250" y="2748280"/>
                </a:lnTo>
                <a:lnTo>
                  <a:pt x="4700905" y="2811145"/>
                </a:lnTo>
                <a:lnTo>
                  <a:pt x="4638040" y="2873375"/>
                </a:lnTo>
                <a:lnTo>
                  <a:pt x="4575810" y="2951480"/>
                </a:lnTo>
                <a:lnTo>
                  <a:pt x="4544695" y="3029585"/>
                </a:lnTo>
                <a:lnTo>
                  <a:pt x="4528820" y="3107690"/>
                </a:lnTo>
                <a:lnTo>
                  <a:pt x="4497705" y="3201035"/>
                </a:lnTo>
                <a:lnTo>
                  <a:pt x="4481830" y="3279140"/>
                </a:lnTo>
                <a:lnTo>
                  <a:pt x="4435475" y="3357245"/>
                </a:lnTo>
                <a:lnTo>
                  <a:pt x="4388485" y="3435350"/>
                </a:lnTo>
                <a:lnTo>
                  <a:pt x="4310380" y="3482340"/>
                </a:lnTo>
                <a:lnTo>
                  <a:pt x="4232275" y="3529330"/>
                </a:lnTo>
                <a:lnTo>
                  <a:pt x="4138295" y="3591560"/>
                </a:lnTo>
                <a:lnTo>
                  <a:pt x="4029075" y="3622675"/>
                </a:lnTo>
                <a:lnTo>
                  <a:pt x="3903980" y="3622675"/>
                </a:lnTo>
                <a:lnTo>
                  <a:pt x="3825875" y="3638550"/>
                </a:lnTo>
                <a:lnTo>
                  <a:pt x="3685540" y="3654425"/>
                </a:lnTo>
                <a:lnTo>
                  <a:pt x="3529330" y="3669665"/>
                </a:lnTo>
                <a:lnTo>
                  <a:pt x="3388995" y="3700780"/>
                </a:lnTo>
                <a:lnTo>
                  <a:pt x="3263900" y="3716655"/>
                </a:lnTo>
                <a:lnTo>
                  <a:pt x="3185795" y="3732530"/>
                </a:lnTo>
                <a:lnTo>
                  <a:pt x="3060700" y="3747770"/>
                </a:lnTo>
                <a:lnTo>
                  <a:pt x="2904490" y="3747770"/>
                </a:lnTo>
                <a:lnTo>
                  <a:pt x="2811145" y="3732530"/>
                </a:lnTo>
                <a:lnTo>
                  <a:pt x="2717165" y="3732530"/>
                </a:lnTo>
                <a:lnTo>
                  <a:pt x="2576830" y="3732530"/>
                </a:lnTo>
                <a:lnTo>
                  <a:pt x="2482850" y="3732530"/>
                </a:lnTo>
                <a:lnTo>
                  <a:pt x="2389505" y="3732530"/>
                </a:lnTo>
                <a:lnTo>
                  <a:pt x="2311400" y="3716655"/>
                </a:lnTo>
                <a:lnTo>
                  <a:pt x="2202180" y="3716655"/>
                </a:lnTo>
                <a:lnTo>
                  <a:pt x="2030095" y="3716655"/>
                </a:lnTo>
                <a:lnTo>
                  <a:pt x="1951990" y="3700780"/>
                </a:lnTo>
                <a:lnTo>
                  <a:pt x="1826895" y="3716655"/>
                </a:lnTo>
                <a:lnTo>
                  <a:pt x="1717675" y="3716655"/>
                </a:lnTo>
                <a:lnTo>
                  <a:pt x="1577340" y="3716655"/>
                </a:lnTo>
                <a:lnTo>
                  <a:pt x="1421130" y="3716655"/>
                </a:lnTo>
                <a:lnTo>
                  <a:pt x="1327150" y="3716655"/>
                </a:lnTo>
                <a:lnTo>
                  <a:pt x="1186815" y="3716655"/>
                </a:lnTo>
                <a:lnTo>
                  <a:pt x="1061720" y="3700780"/>
                </a:lnTo>
                <a:lnTo>
                  <a:pt x="952500" y="3700780"/>
                </a:lnTo>
                <a:lnTo>
                  <a:pt x="843280" y="3685540"/>
                </a:lnTo>
                <a:lnTo>
                  <a:pt x="749934" y="3685540"/>
                </a:lnTo>
                <a:lnTo>
                  <a:pt x="640080" y="3654425"/>
                </a:lnTo>
                <a:lnTo>
                  <a:pt x="530859" y="3638550"/>
                </a:lnTo>
                <a:lnTo>
                  <a:pt x="452755" y="3607435"/>
                </a:lnTo>
                <a:lnTo>
                  <a:pt x="374650" y="3576320"/>
                </a:lnTo>
                <a:lnTo>
                  <a:pt x="281305" y="3529330"/>
                </a:lnTo>
                <a:lnTo>
                  <a:pt x="203200" y="3420110"/>
                </a:lnTo>
                <a:lnTo>
                  <a:pt x="172085" y="3326130"/>
                </a:lnTo>
                <a:lnTo>
                  <a:pt x="140335" y="3216910"/>
                </a:lnTo>
                <a:lnTo>
                  <a:pt x="125095" y="3107690"/>
                </a:lnTo>
                <a:lnTo>
                  <a:pt x="140335" y="2951480"/>
                </a:lnTo>
                <a:lnTo>
                  <a:pt x="156210" y="2795270"/>
                </a:lnTo>
                <a:lnTo>
                  <a:pt x="156210" y="2686050"/>
                </a:lnTo>
                <a:lnTo>
                  <a:pt x="156210" y="2576830"/>
                </a:lnTo>
                <a:lnTo>
                  <a:pt x="172085" y="2451735"/>
                </a:lnTo>
                <a:lnTo>
                  <a:pt x="172085" y="2326640"/>
                </a:lnTo>
                <a:lnTo>
                  <a:pt x="172085" y="2201545"/>
                </a:lnTo>
                <a:lnTo>
                  <a:pt x="187325" y="2123440"/>
                </a:lnTo>
                <a:lnTo>
                  <a:pt x="187325" y="1998980"/>
                </a:lnTo>
                <a:close/>
              </a:path>
            </a:pathLst>
          </a:custGeom>
          <a:noFill/>
          <a:ln w="635" cap="flat" cmpd="sng" algn="ctr">
            <a:solidFill>
              <a:schemeClr val="tx2"/>
            </a:solidFill>
            <a:prstDash val="solid"/>
            <a:headEnd type="none"/>
            <a:tailEnd type="none"/>
          </a:ln>
          <a:effectLst/>
        </p:spPr>
      </p:sp>
      <p:sp>
        <p:nvSpPr>
          <p:cNvPr id="6" name="Довільна форма5"/>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AAAAAAAA4D8AAAAAAADgPwAAAAAAAOA/AAAAAAAA4D8AAAAAAADgPwAAAAAAAOA/AAAAAAAA4D8AAAAAAADgPwAAAAAAAOA/AAAAAAAA4D8CAAAAjAAAAAAAAAAAAAAAt2NpAP///wgAAAAAAAAAAAAAAAAAAAAAAAAAAAAAAAAAAAAAZAAAAAEAAABAAAAAAAAAAAAAAAAAAAAAAAAAAAAAAAAAAAAAAAAAAAAAAAAAAAAAAAAAAAAAAAAAAAAAAAAAAAAAAAAAAAAAAAAAAAAAAAAAAAAAAAAAAAAAAAAAAAAAFAAAADwAAAABAAAAAAAAAAAAAAk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gICAA8zMzADAwP8Af39/AAAAAAAAAAAAAAAAAAAAAAAAAAAAIQAAABgAAAAUAAAAOQ4AAK3+//+wHQAATxYAABAAAAAmAAAACAAAAP//////////MAAAABQAAAAAAAAAAAD//wAAAQAAAP//AAABAA=="/>
              </a:ext>
            </a:extLst>
          </p:cNvSpPr>
          <p:nvPr/>
        </p:nvSpPr>
        <p:spPr>
          <a:xfrm>
            <a:off x="2312035" y="-215265"/>
            <a:ext cx="2513965" cy="3841750"/>
          </a:xfrm>
          <a:custGeom>
            <a:avLst/>
            <a:gdLst/>
            <a:ahLst/>
            <a:cxnLst/>
            <a:rect l="0" t="0" r="2513965" b="3841750"/>
            <a:pathLst>
              <a:path w="2513965" h="3841750">
                <a:moveTo>
                  <a:pt x="343535" y="46990"/>
                </a:moveTo>
                <a:lnTo>
                  <a:pt x="405765" y="453390"/>
                </a:lnTo>
                <a:lnTo>
                  <a:pt x="405765" y="546735"/>
                </a:lnTo>
                <a:lnTo>
                  <a:pt x="405765" y="640715"/>
                </a:lnTo>
                <a:lnTo>
                  <a:pt x="390525" y="718820"/>
                </a:lnTo>
                <a:lnTo>
                  <a:pt x="374650" y="796925"/>
                </a:lnTo>
                <a:lnTo>
                  <a:pt x="343535" y="875030"/>
                </a:lnTo>
                <a:lnTo>
                  <a:pt x="312418" y="953135"/>
                </a:lnTo>
                <a:lnTo>
                  <a:pt x="280670" y="1031240"/>
                </a:lnTo>
                <a:lnTo>
                  <a:pt x="249555" y="1109345"/>
                </a:lnTo>
                <a:lnTo>
                  <a:pt x="218440" y="1202690"/>
                </a:lnTo>
                <a:lnTo>
                  <a:pt x="187325" y="1296670"/>
                </a:lnTo>
                <a:lnTo>
                  <a:pt x="156210" y="1390015"/>
                </a:lnTo>
                <a:lnTo>
                  <a:pt x="109220" y="1468120"/>
                </a:lnTo>
                <a:lnTo>
                  <a:pt x="93345" y="1546225"/>
                </a:lnTo>
                <a:lnTo>
                  <a:pt x="62230" y="1624330"/>
                </a:lnTo>
                <a:lnTo>
                  <a:pt x="46355" y="1702435"/>
                </a:lnTo>
                <a:lnTo>
                  <a:pt x="31115" y="1780540"/>
                </a:lnTo>
                <a:lnTo>
                  <a:pt x="15240" y="1874520"/>
                </a:lnTo>
                <a:lnTo>
                  <a:pt x="0" y="1952625"/>
                </a:lnTo>
                <a:lnTo>
                  <a:pt x="0" y="2077085"/>
                </a:lnTo>
                <a:lnTo>
                  <a:pt x="0" y="2186940"/>
                </a:lnTo>
                <a:lnTo>
                  <a:pt x="0" y="2296160"/>
                </a:lnTo>
                <a:lnTo>
                  <a:pt x="15240" y="2389505"/>
                </a:lnTo>
                <a:lnTo>
                  <a:pt x="31115" y="2467610"/>
                </a:lnTo>
                <a:lnTo>
                  <a:pt x="62230" y="2545715"/>
                </a:lnTo>
                <a:lnTo>
                  <a:pt x="109220" y="2639695"/>
                </a:lnTo>
                <a:lnTo>
                  <a:pt x="156210" y="2717800"/>
                </a:lnTo>
                <a:lnTo>
                  <a:pt x="234314" y="2780030"/>
                </a:lnTo>
                <a:lnTo>
                  <a:pt x="312418" y="2842260"/>
                </a:lnTo>
                <a:lnTo>
                  <a:pt x="390525" y="2889250"/>
                </a:lnTo>
                <a:lnTo>
                  <a:pt x="467995" y="2936240"/>
                </a:lnTo>
                <a:lnTo>
                  <a:pt x="546100" y="2952115"/>
                </a:lnTo>
                <a:lnTo>
                  <a:pt x="655955" y="2967355"/>
                </a:lnTo>
                <a:lnTo>
                  <a:pt x="765175" y="2967355"/>
                </a:lnTo>
                <a:lnTo>
                  <a:pt x="874395" y="2967355"/>
                </a:lnTo>
                <a:lnTo>
                  <a:pt x="967740" y="2967355"/>
                </a:lnTo>
                <a:lnTo>
                  <a:pt x="1045845" y="2983230"/>
                </a:lnTo>
                <a:lnTo>
                  <a:pt x="1123950" y="2998470"/>
                </a:lnTo>
                <a:lnTo>
                  <a:pt x="1202055" y="3045460"/>
                </a:lnTo>
                <a:lnTo>
                  <a:pt x="1264920" y="3108325"/>
                </a:lnTo>
                <a:lnTo>
                  <a:pt x="1327150" y="3217545"/>
                </a:lnTo>
                <a:lnTo>
                  <a:pt x="1374140" y="3326765"/>
                </a:lnTo>
                <a:lnTo>
                  <a:pt x="1390015" y="3420110"/>
                </a:lnTo>
                <a:lnTo>
                  <a:pt x="1405255" y="3498215"/>
                </a:lnTo>
                <a:lnTo>
                  <a:pt x="1421130" y="3608070"/>
                </a:lnTo>
                <a:lnTo>
                  <a:pt x="1452245" y="3686175"/>
                </a:lnTo>
                <a:lnTo>
                  <a:pt x="1514475" y="3748405"/>
                </a:lnTo>
                <a:lnTo>
                  <a:pt x="1592580" y="3795395"/>
                </a:lnTo>
                <a:lnTo>
                  <a:pt x="1701800" y="3826510"/>
                </a:lnTo>
                <a:lnTo>
                  <a:pt x="1779905" y="3841750"/>
                </a:lnTo>
                <a:lnTo>
                  <a:pt x="1858010" y="3826510"/>
                </a:lnTo>
                <a:lnTo>
                  <a:pt x="1951990" y="3810635"/>
                </a:lnTo>
                <a:lnTo>
                  <a:pt x="2061210" y="3779520"/>
                </a:lnTo>
                <a:lnTo>
                  <a:pt x="2139315" y="3732530"/>
                </a:lnTo>
                <a:lnTo>
                  <a:pt x="2217420" y="3670300"/>
                </a:lnTo>
                <a:lnTo>
                  <a:pt x="2264410" y="3592195"/>
                </a:lnTo>
                <a:lnTo>
                  <a:pt x="2311400" y="3467100"/>
                </a:lnTo>
                <a:lnTo>
                  <a:pt x="2311400" y="3373755"/>
                </a:lnTo>
                <a:lnTo>
                  <a:pt x="2326640" y="3279775"/>
                </a:lnTo>
                <a:lnTo>
                  <a:pt x="2311400" y="3186430"/>
                </a:lnTo>
                <a:lnTo>
                  <a:pt x="2295525" y="3092450"/>
                </a:lnTo>
                <a:lnTo>
                  <a:pt x="2248535" y="3014345"/>
                </a:lnTo>
                <a:lnTo>
                  <a:pt x="2170430" y="2952115"/>
                </a:lnTo>
                <a:lnTo>
                  <a:pt x="2045335" y="2874010"/>
                </a:lnTo>
                <a:lnTo>
                  <a:pt x="1951990" y="2827020"/>
                </a:lnTo>
                <a:lnTo>
                  <a:pt x="1873885" y="2780030"/>
                </a:lnTo>
                <a:lnTo>
                  <a:pt x="1764665" y="2717800"/>
                </a:lnTo>
                <a:lnTo>
                  <a:pt x="1670685" y="2654935"/>
                </a:lnTo>
                <a:lnTo>
                  <a:pt x="1577340" y="2576830"/>
                </a:lnTo>
                <a:lnTo>
                  <a:pt x="1499235" y="2467610"/>
                </a:lnTo>
                <a:lnTo>
                  <a:pt x="1436370" y="2374265"/>
                </a:lnTo>
                <a:lnTo>
                  <a:pt x="1374140" y="2280285"/>
                </a:lnTo>
                <a:lnTo>
                  <a:pt x="1343025" y="2171065"/>
                </a:lnTo>
                <a:lnTo>
                  <a:pt x="1327150" y="2061845"/>
                </a:lnTo>
                <a:lnTo>
                  <a:pt x="1358265" y="1936750"/>
                </a:lnTo>
                <a:lnTo>
                  <a:pt x="1405255" y="1858645"/>
                </a:lnTo>
                <a:lnTo>
                  <a:pt x="1452245" y="1780540"/>
                </a:lnTo>
                <a:lnTo>
                  <a:pt x="1514475" y="1702435"/>
                </a:lnTo>
                <a:lnTo>
                  <a:pt x="1623695" y="1577340"/>
                </a:lnTo>
                <a:lnTo>
                  <a:pt x="1701800" y="1499235"/>
                </a:lnTo>
                <a:lnTo>
                  <a:pt x="1764665" y="1437005"/>
                </a:lnTo>
                <a:lnTo>
                  <a:pt x="1826895" y="1374775"/>
                </a:lnTo>
                <a:lnTo>
                  <a:pt x="1920875" y="1311910"/>
                </a:lnTo>
                <a:lnTo>
                  <a:pt x="2045335" y="1187450"/>
                </a:lnTo>
                <a:lnTo>
                  <a:pt x="2123440" y="1124585"/>
                </a:lnTo>
                <a:lnTo>
                  <a:pt x="2201545" y="1046480"/>
                </a:lnTo>
                <a:lnTo>
                  <a:pt x="2342515" y="937260"/>
                </a:lnTo>
                <a:lnTo>
                  <a:pt x="2404745" y="875030"/>
                </a:lnTo>
                <a:lnTo>
                  <a:pt x="2482850" y="718820"/>
                </a:lnTo>
                <a:lnTo>
                  <a:pt x="2513965" y="577850"/>
                </a:lnTo>
                <a:lnTo>
                  <a:pt x="2513965" y="453390"/>
                </a:lnTo>
                <a:lnTo>
                  <a:pt x="2482850" y="312420"/>
                </a:lnTo>
                <a:lnTo>
                  <a:pt x="2435860" y="219075"/>
                </a:lnTo>
                <a:lnTo>
                  <a:pt x="2357755" y="109855"/>
                </a:lnTo>
                <a:lnTo>
                  <a:pt x="2279650" y="31750"/>
                </a:lnTo>
                <a:lnTo>
                  <a:pt x="2201545" y="0"/>
                </a:lnTo>
                <a:lnTo>
                  <a:pt x="2155190" y="109855"/>
                </a:lnTo>
                <a:close/>
              </a:path>
            </a:pathLst>
          </a:custGeom>
          <a:noFill/>
          <a:ln w="635" cap="flat" cmpd="sng" algn="ctr">
            <a:solidFill>
              <a:schemeClr val="tx1"/>
            </a:solidFill>
            <a:prstDash val="solid"/>
            <a:headEnd type="none"/>
            <a:tailEnd type="none"/>
          </a:ln>
          <a:effectLst/>
        </p:spPr>
      </p:sp>
      <p:sp>
        <p:nvSpPr>
          <p:cNvPr id="7" name="Довільна форма6"/>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AAAAAAAA4D8AAAAAAADgPwAAAAAAAOA/AAAAAAAA4D8AAAAAAADgPwAAAAAAAOA/AAAAAAAA4D8AAAAAAADgPwAAAAAAAOA/AAAAAAAA4D8CAAAAjAAAAAAAAAAAAAAAt2NpAP///wgAAAAAAAAAAAAAAAAAAAAAAAAAAAAAAAAAAAAAZAAAAAEAAABAAAAAAAAAAAAAAAAAAAAAAAAAAAAAAAAAAAAAAAAAAAAAAAAAAAAAAAAAAAAAAAAAAAAAAAAAAAAAAAAAAAAAAAAAAAAAAAAAAAAAAAAAAAAAAAAAAAAAFAAAADwAAAABAAAAAAAAAAAAAAk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gICAA8zMzADAwP8Af39/AAAAAAAAAAAAAAAAAAAAAAAAAAAAIQAAABgAAAAUAAAA6xwAAMADAAAVPgAAYCUAABAAAAAmAAAACAAAAP//////////MAAAABQAAAAAAAAAAAD//wAAAQAAAP//AAABAA=="/>
              </a:ext>
            </a:extLst>
          </p:cNvSpPr>
          <p:nvPr/>
        </p:nvSpPr>
        <p:spPr>
          <a:xfrm>
            <a:off x="4700905" y="609600"/>
            <a:ext cx="5391150" cy="5466080"/>
          </a:xfrm>
          <a:custGeom>
            <a:avLst/>
            <a:gdLst/>
            <a:ahLst/>
            <a:cxnLst/>
            <a:rect l="0" t="0" r="5391150" b="5466080"/>
            <a:pathLst>
              <a:path w="5391150" h="5466080">
                <a:moveTo>
                  <a:pt x="1264920" y="4653915"/>
                </a:moveTo>
                <a:lnTo>
                  <a:pt x="655955" y="4763135"/>
                </a:lnTo>
                <a:lnTo>
                  <a:pt x="577850" y="4716780"/>
                </a:lnTo>
                <a:lnTo>
                  <a:pt x="530860" y="4638675"/>
                </a:lnTo>
                <a:lnTo>
                  <a:pt x="515620" y="4560570"/>
                </a:lnTo>
                <a:lnTo>
                  <a:pt x="515620" y="4466590"/>
                </a:lnTo>
                <a:lnTo>
                  <a:pt x="515620" y="4372610"/>
                </a:lnTo>
                <a:lnTo>
                  <a:pt x="530860" y="4294505"/>
                </a:lnTo>
                <a:lnTo>
                  <a:pt x="546735" y="4217035"/>
                </a:lnTo>
                <a:lnTo>
                  <a:pt x="577850" y="4138930"/>
                </a:lnTo>
                <a:lnTo>
                  <a:pt x="624840" y="4060825"/>
                </a:lnTo>
                <a:lnTo>
                  <a:pt x="687070" y="3982720"/>
                </a:lnTo>
                <a:lnTo>
                  <a:pt x="718820" y="3904615"/>
                </a:lnTo>
                <a:lnTo>
                  <a:pt x="765175" y="3810635"/>
                </a:lnTo>
                <a:lnTo>
                  <a:pt x="796925" y="3717290"/>
                </a:lnTo>
                <a:lnTo>
                  <a:pt x="812165" y="3639185"/>
                </a:lnTo>
                <a:lnTo>
                  <a:pt x="828040" y="3561080"/>
                </a:lnTo>
                <a:lnTo>
                  <a:pt x="859155" y="3467100"/>
                </a:lnTo>
                <a:lnTo>
                  <a:pt x="859155" y="3357880"/>
                </a:lnTo>
                <a:lnTo>
                  <a:pt x="859155" y="3263900"/>
                </a:lnTo>
                <a:lnTo>
                  <a:pt x="843280" y="3154680"/>
                </a:lnTo>
                <a:lnTo>
                  <a:pt x="812165" y="3076575"/>
                </a:lnTo>
                <a:lnTo>
                  <a:pt x="749935" y="2998470"/>
                </a:lnTo>
                <a:lnTo>
                  <a:pt x="687070" y="2920365"/>
                </a:lnTo>
                <a:lnTo>
                  <a:pt x="593725" y="2873375"/>
                </a:lnTo>
                <a:lnTo>
                  <a:pt x="499745" y="2827020"/>
                </a:lnTo>
                <a:lnTo>
                  <a:pt x="421640" y="2780030"/>
                </a:lnTo>
                <a:lnTo>
                  <a:pt x="343535" y="2733040"/>
                </a:lnTo>
                <a:lnTo>
                  <a:pt x="265430" y="2670810"/>
                </a:lnTo>
                <a:lnTo>
                  <a:pt x="203200" y="2592705"/>
                </a:lnTo>
                <a:lnTo>
                  <a:pt x="125095" y="2483485"/>
                </a:lnTo>
                <a:lnTo>
                  <a:pt x="78105" y="2373630"/>
                </a:lnTo>
                <a:lnTo>
                  <a:pt x="46990" y="2295525"/>
                </a:lnTo>
                <a:lnTo>
                  <a:pt x="15875" y="2218055"/>
                </a:lnTo>
                <a:lnTo>
                  <a:pt x="0" y="2108200"/>
                </a:lnTo>
                <a:lnTo>
                  <a:pt x="0" y="2014855"/>
                </a:lnTo>
                <a:lnTo>
                  <a:pt x="0" y="1905635"/>
                </a:lnTo>
                <a:lnTo>
                  <a:pt x="15875" y="1764665"/>
                </a:lnTo>
                <a:lnTo>
                  <a:pt x="62865" y="1686560"/>
                </a:lnTo>
                <a:lnTo>
                  <a:pt x="109220" y="1608455"/>
                </a:lnTo>
                <a:lnTo>
                  <a:pt x="172085" y="1530350"/>
                </a:lnTo>
                <a:lnTo>
                  <a:pt x="234315" y="1452245"/>
                </a:lnTo>
                <a:lnTo>
                  <a:pt x="328295" y="1358265"/>
                </a:lnTo>
                <a:lnTo>
                  <a:pt x="421640" y="1280795"/>
                </a:lnTo>
                <a:lnTo>
                  <a:pt x="515620" y="1202690"/>
                </a:lnTo>
                <a:lnTo>
                  <a:pt x="593725" y="1140460"/>
                </a:lnTo>
                <a:lnTo>
                  <a:pt x="687070" y="1077595"/>
                </a:lnTo>
                <a:lnTo>
                  <a:pt x="781050" y="1046480"/>
                </a:lnTo>
                <a:lnTo>
                  <a:pt x="859155" y="1030605"/>
                </a:lnTo>
                <a:lnTo>
                  <a:pt x="968375" y="1046480"/>
                </a:lnTo>
                <a:lnTo>
                  <a:pt x="1108710" y="1046480"/>
                </a:lnTo>
                <a:lnTo>
                  <a:pt x="1249680" y="1046480"/>
                </a:lnTo>
                <a:lnTo>
                  <a:pt x="1374775" y="1046480"/>
                </a:lnTo>
                <a:lnTo>
                  <a:pt x="1530350" y="1030605"/>
                </a:lnTo>
                <a:lnTo>
                  <a:pt x="1655445" y="952500"/>
                </a:lnTo>
                <a:lnTo>
                  <a:pt x="1733550" y="906145"/>
                </a:lnTo>
                <a:lnTo>
                  <a:pt x="1858645" y="828040"/>
                </a:lnTo>
                <a:lnTo>
                  <a:pt x="1952625" y="749935"/>
                </a:lnTo>
                <a:lnTo>
                  <a:pt x="2014855" y="655955"/>
                </a:lnTo>
                <a:lnTo>
                  <a:pt x="2061845" y="562610"/>
                </a:lnTo>
                <a:lnTo>
                  <a:pt x="2108200" y="468630"/>
                </a:lnTo>
                <a:lnTo>
                  <a:pt x="2171065" y="374650"/>
                </a:lnTo>
                <a:lnTo>
                  <a:pt x="2249170" y="312420"/>
                </a:lnTo>
                <a:lnTo>
                  <a:pt x="2311400" y="234315"/>
                </a:lnTo>
                <a:lnTo>
                  <a:pt x="2405380" y="140335"/>
                </a:lnTo>
                <a:lnTo>
                  <a:pt x="2467610" y="78105"/>
                </a:lnTo>
                <a:lnTo>
                  <a:pt x="2545715" y="15875"/>
                </a:lnTo>
                <a:lnTo>
                  <a:pt x="2639695" y="0"/>
                </a:lnTo>
                <a:lnTo>
                  <a:pt x="2748915" y="31115"/>
                </a:lnTo>
                <a:lnTo>
                  <a:pt x="2827020" y="46990"/>
                </a:lnTo>
                <a:lnTo>
                  <a:pt x="2936240" y="62865"/>
                </a:lnTo>
                <a:lnTo>
                  <a:pt x="3014345" y="78105"/>
                </a:lnTo>
                <a:lnTo>
                  <a:pt x="3123565" y="125095"/>
                </a:lnTo>
                <a:lnTo>
                  <a:pt x="3232785" y="172085"/>
                </a:lnTo>
                <a:lnTo>
                  <a:pt x="3342005" y="265430"/>
                </a:lnTo>
                <a:lnTo>
                  <a:pt x="3404870" y="328295"/>
                </a:lnTo>
                <a:lnTo>
                  <a:pt x="3467100" y="390525"/>
                </a:lnTo>
                <a:lnTo>
                  <a:pt x="3529330" y="468630"/>
                </a:lnTo>
                <a:lnTo>
                  <a:pt x="3639185" y="624840"/>
                </a:lnTo>
                <a:lnTo>
                  <a:pt x="3717290" y="687070"/>
                </a:lnTo>
                <a:lnTo>
                  <a:pt x="3795395" y="765175"/>
                </a:lnTo>
                <a:lnTo>
                  <a:pt x="3904615" y="812165"/>
                </a:lnTo>
                <a:lnTo>
                  <a:pt x="4044950" y="874395"/>
                </a:lnTo>
                <a:lnTo>
                  <a:pt x="4232275" y="937260"/>
                </a:lnTo>
                <a:lnTo>
                  <a:pt x="4451350" y="999490"/>
                </a:lnTo>
                <a:lnTo>
                  <a:pt x="4685030" y="1062355"/>
                </a:lnTo>
                <a:lnTo>
                  <a:pt x="4919345" y="1108710"/>
                </a:lnTo>
                <a:lnTo>
                  <a:pt x="5028565" y="1140460"/>
                </a:lnTo>
                <a:lnTo>
                  <a:pt x="5091430" y="1155700"/>
                </a:lnTo>
                <a:lnTo>
                  <a:pt x="5122545" y="1233805"/>
                </a:lnTo>
                <a:lnTo>
                  <a:pt x="5184775" y="1343025"/>
                </a:lnTo>
                <a:lnTo>
                  <a:pt x="5231765" y="1437005"/>
                </a:lnTo>
                <a:lnTo>
                  <a:pt x="5262880" y="1562100"/>
                </a:lnTo>
                <a:lnTo>
                  <a:pt x="5344160" y="1733550"/>
                </a:lnTo>
                <a:lnTo>
                  <a:pt x="5391150" y="2077085"/>
                </a:lnTo>
                <a:lnTo>
                  <a:pt x="5375275" y="2498725"/>
                </a:lnTo>
                <a:lnTo>
                  <a:pt x="5250815" y="3045460"/>
                </a:lnTo>
                <a:lnTo>
                  <a:pt x="5203825" y="3201670"/>
                </a:lnTo>
                <a:lnTo>
                  <a:pt x="5156835" y="3357880"/>
                </a:lnTo>
                <a:lnTo>
                  <a:pt x="5094605" y="3529330"/>
                </a:lnTo>
                <a:lnTo>
                  <a:pt x="5031740" y="3701415"/>
                </a:lnTo>
                <a:lnTo>
                  <a:pt x="4922520" y="3888740"/>
                </a:lnTo>
                <a:lnTo>
                  <a:pt x="4797425" y="4044950"/>
                </a:lnTo>
                <a:lnTo>
                  <a:pt x="4688205" y="4154170"/>
                </a:lnTo>
                <a:lnTo>
                  <a:pt x="4563745" y="4263390"/>
                </a:lnTo>
                <a:lnTo>
                  <a:pt x="4469765" y="4341495"/>
                </a:lnTo>
                <a:lnTo>
                  <a:pt x="4344670" y="4388485"/>
                </a:lnTo>
                <a:lnTo>
                  <a:pt x="4235450" y="4435475"/>
                </a:lnTo>
                <a:lnTo>
                  <a:pt x="4110355" y="4450715"/>
                </a:lnTo>
                <a:lnTo>
                  <a:pt x="3985895" y="4435475"/>
                </a:lnTo>
                <a:lnTo>
                  <a:pt x="3844925" y="4404360"/>
                </a:lnTo>
                <a:lnTo>
                  <a:pt x="3688715" y="4341495"/>
                </a:lnTo>
                <a:lnTo>
                  <a:pt x="3579495" y="4326255"/>
                </a:lnTo>
                <a:lnTo>
                  <a:pt x="3501390" y="4357370"/>
                </a:lnTo>
                <a:lnTo>
                  <a:pt x="3392170" y="4450715"/>
                </a:lnTo>
                <a:lnTo>
                  <a:pt x="3267075" y="4575810"/>
                </a:lnTo>
                <a:lnTo>
                  <a:pt x="3204845" y="4653915"/>
                </a:lnTo>
                <a:lnTo>
                  <a:pt x="3126740" y="4826000"/>
                </a:lnTo>
                <a:lnTo>
                  <a:pt x="3095625" y="4904105"/>
                </a:lnTo>
                <a:lnTo>
                  <a:pt x="3064510" y="4997450"/>
                </a:lnTo>
                <a:lnTo>
                  <a:pt x="3017520" y="5075555"/>
                </a:lnTo>
                <a:lnTo>
                  <a:pt x="2970530" y="5153660"/>
                </a:lnTo>
                <a:lnTo>
                  <a:pt x="2908300" y="5216525"/>
                </a:lnTo>
                <a:lnTo>
                  <a:pt x="2814320" y="5325745"/>
                </a:lnTo>
                <a:lnTo>
                  <a:pt x="2720340" y="5387975"/>
                </a:lnTo>
                <a:lnTo>
                  <a:pt x="2611120" y="5450205"/>
                </a:lnTo>
                <a:lnTo>
                  <a:pt x="2470785" y="5466080"/>
                </a:lnTo>
                <a:lnTo>
                  <a:pt x="2361565" y="5466080"/>
                </a:lnTo>
                <a:lnTo>
                  <a:pt x="2189480" y="5434965"/>
                </a:lnTo>
                <a:lnTo>
                  <a:pt x="2096135" y="5372100"/>
                </a:lnTo>
                <a:lnTo>
                  <a:pt x="1986915" y="5309870"/>
                </a:lnTo>
                <a:lnTo>
                  <a:pt x="1908810" y="5262880"/>
                </a:lnTo>
                <a:lnTo>
                  <a:pt x="1845945" y="5200650"/>
                </a:lnTo>
                <a:lnTo>
                  <a:pt x="1783715" y="5122545"/>
                </a:lnTo>
                <a:lnTo>
                  <a:pt x="1705610" y="4997450"/>
                </a:lnTo>
                <a:lnTo>
                  <a:pt x="1658620" y="4904105"/>
                </a:lnTo>
                <a:lnTo>
                  <a:pt x="1596390" y="4826000"/>
                </a:lnTo>
                <a:lnTo>
                  <a:pt x="1518285" y="4747895"/>
                </a:lnTo>
                <a:close/>
              </a:path>
            </a:pathLst>
          </a:custGeom>
          <a:noFill/>
          <a:ln w="635" cap="flat" cmpd="sng" algn="ctr">
            <a:solidFill>
              <a:schemeClr val="tx1"/>
            </a:solidFill>
            <a:prstDash val="solid"/>
            <a:headEnd type="none"/>
            <a:tailEnd type="none"/>
          </a:ln>
          <a:effectLst/>
        </p:spPr>
      </p:sp>
      <p:sp>
        <p:nvSpPr>
          <p:cNvPr id="8" name="АвтоФігур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lgAAAA8BAAAAkAAAAEgAAACQAAAASAAAAAAAAAAAAAAAAAAAAAEAAABQAAAAAQAAAAAA0D/v///////P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QAAAAAAAAAEAAAAAAAAAAEAAAAAAAAJMgAAAGQAAABk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AAAAAszMzADAwP8Af39/AAAAAAAAAAAAAAAAAAAAAAAAAAAAIQAAABgAAAAUAAAAGAAAAAESAAAnOAAALxgAABAAAAAmAAAACAAAAP//////////MAAAABQAAAAAAAAAAAD//wAAAQAAAP//AAABAA=="/>
              </a:ext>
            </a:extLst>
          </p:cNvSpPr>
          <p:nvPr/>
        </p:nvSpPr>
        <p:spPr>
          <a:xfrm>
            <a:off x="15240" y="2926715"/>
            <a:ext cx="9112885" cy="1004570"/>
          </a:xfrm>
          <a:prstGeom prst="nonIsoscelesTrapezoid">
            <a:avLst>
              <a:gd name="adj1" fmla="val 25000"/>
              <a:gd name="adj2" fmla="val 25000"/>
            </a:avLst>
          </a:prstGeom>
          <a:solidFill>
            <a:srgbClr val="932D30"/>
          </a:solidFill>
          <a:ln>
            <a:noFill/>
          </a:ln>
          <a:effectLst>
            <a:outerShdw blurRad="127000" dist="89803" dir="2700000" algn="ctr">
              <a:schemeClr val="tx1">
                <a:alpha val="50000"/>
              </a:schemeClr>
            </a:outerShdw>
          </a:effectLst>
        </p:spPr>
      </p:sp>
      <p:sp>
        <p:nvSpPr>
          <p:cNvPr id="9"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QAAAAAAAAAEAAAAAAAAAAEAAAAAAAAJMgAAAGQAAABkAAAAZAAAAGQAAAAAAAAAzMzMAAAAAABQAAAAUAAAAGQAAABkAAAAAAAAABcAAAAUAAAAAAAAAAAAAAD/fwAA/38AAAAAAAAJAAAABAAAAGc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AAAAAszMzADAwP8Af39/AAAAAAAAAAAAAAAAAAAAAAAAAAAAIQAAABgAAAAUAAAAkQAAABUSAACvNwAAHBgAABAAAAAmAAAACAAAAP//////////MAAAABQAAAAAAAAAAAD//wAAAQAAAP//AAABAA=="/>
              </a:ext>
            </a:extLst>
          </p:cNvSpPr>
          <p:nvPr/>
        </p:nvSpPr>
        <p:spPr>
          <a:xfrm>
            <a:off x="92075" y="2939415"/>
            <a:ext cx="8959850" cy="979805"/>
          </a:xfrm>
          <a:prstGeom prst="rect">
            <a:avLst/>
          </a:prstGeom>
          <a:noFill/>
          <a:ln>
            <a:noFill/>
          </a:ln>
          <a:effectLst>
            <a:outerShdw blurRad="127000" dist="89803" dir="2700000" algn="ctr">
              <a:schemeClr val="tx1">
                <a:alpha val="50000"/>
              </a:schemeClr>
            </a:outerShdw>
          </a:effectLst>
        </p:spPr>
        <p:txBody>
          <a:bodyPr vert="horz" wrap="square" numCol="1" spcCol="215900" anchor="t"/>
          <a:lstStyle/>
          <a:p>
            <a:pPr marL="0" marR="411480" indent="0" algn="ctr" defTabSz="449580">
              <a:lnSpc>
                <a:spcPct val="100000"/>
              </a:lnSpc>
              <a:spcBef>
                <a:spcPts val="770"/>
              </a:spcBef>
              <a:spcAft>
                <a:spcPts val="0"/>
              </a:spcAft>
              <a:buNone/>
              <a:tabLst/>
              <a:defRPr sz="3000" b="1" cap="none">
                <a:solidFill>
                  <a:srgbClr val="E6E6E6"/>
                </a:solidFill>
                <a:uFill>
                  <a:solidFill>
                    <a:srgbClr val="000000"/>
                  </a:solidFill>
                </a:uFill>
                <a:latin typeface="Clear Sans" charset="0"/>
                <a:ea typeface="Clear Sans" charset="0"/>
                <a:cs typeface="Clear Sans" charset="0"/>
              </a:defRPr>
            </a:pPr>
            <a:r>
              <a:rPr lang="uk-UA" dirty="0" smtClean="0"/>
              <a:t>Тема 5: </a:t>
            </a:r>
            <a:r>
              <a:rPr dirty="0" smtClean="0"/>
              <a:t>СТРУКТУРА </a:t>
            </a:r>
            <a:r>
              <a:rPr dirty="0"/>
              <a:t>ТА УПРАВЛІННЯ ПІДПРИЄМСТВОМ</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АвтоФі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aAAAAA8BAAAAkAAAAEgAAACQAAAASAAAAAAAAAAAAAAAAAAAAAEAAABQAAAAAAAAAAAA4D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8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AQAAAAAAAABBOAAACAcAABAAAAAmAAAACAAAAP//////////MAAAABQAAAAAAAAAAAD//wAAAQAAAP//AAABAA=="/>
              </a:ext>
            </a:extLst>
          </p:cNvSpPr>
          <p:nvPr/>
        </p:nvSpPr>
        <p:spPr>
          <a:xfrm flipV="1">
            <a:off x="635" y="0"/>
            <a:ext cx="9144000" cy="1143000"/>
          </a:xfrm>
          <a:prstGeom prst="trapezoid">
            <a:avLst>
              <a:gd name="adj" fmla="val 200000"/>
            </a:avLst>
          </a:prstGeom>
          <a:solidFill>
            <a:srgbClr val="932D30"/>
          </a:solidFill>
          <a:ln>
            <a:noFill/>
          </a:ln>
          <a:effectLst/>
        </p:spPr>
      </p:sp>
      <p:sp>
        <p:nvSpPr>
          <p:cNvPr id="3" name="АвтоФігур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NgEAAA8BAAAAkAAAAEgAAACQAAAASAAAAAAAAAAAAAAAAAAAAAEAAABQAAAAAAAAAAAA4D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AAAAAAAAAAAHEQAALCoAABAAAAAmAAAACAAAAP//////////MAAAABQAAAAAAAAAAAD//wAAAQAAAP//AAABAA=="/>
              </a:ext>
            </a:extLst>
          </p:cNvSpPr>
          <p:nvPr/>
        </p:nvSpPr>
        <p:spPr>
          <a:xfrm rot="16200000" flipH="1" flipV="1">
            <a:off x="-2043430" y="2043430"/>
            <a:ext cx="6855460" cy="2767965"/>
          </a:xfrm>
          <a:prstGeom prst="flowChartManualInput">
            <a:avLst/>
          </a:prstGeom>
          <a:solidFill>
            <a:srgbClr val="932D30"/>
          </a:solidFill>
          <a:ln>
            <a:noFill/>
          </a:ln>
          <a:effectLst/>
        </p:spPr>
      </p:sp>
      <p:sp>
        <p:nvSpPr>
          <p:cNvPr id="4"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AQAAAAAAAABAOAAACAcAAAAAAAAmAAAACAAAAH1w////////MAAAABQAAAAAAAAAAAD//wAAAQAAAP//AAABAA=="/>
              </a:ext>
            </a:extLst>
          </p:cNvSpPr>
          <p:nvPr>
            <p:ph type="title"/>
          </p:nvPr>
        </p:nvSpPr>
        <p:spPr>
          <a:xfrm>
            <a:off x="635" y="0"/>
            <a:ext cx="9143365" cy="1143000"/>
          </a:xfrm>
          <a:noFill/>
          <a:ln>
            <a:noFill/>
          </a:ln>
          <a:effectLst/>
        </p:spPr>
        <p:txBody>
          <a:bodyPr vert="horz" wrap="square" numCol="1" spcCol="215900" anchor="ctr">
            <a:prstTxWarp prst="textNoShape">
              <a:avLst/>
            </a:prstTxWarp>
          </a:bodyPr>
          <a:lstStyle/>
          <a:p>
            <a:pPr marL="0" marR="0" indent="0" algn="ctr" defTabSz="914400">
              <a:lnSpc>
                <a:spcPts val="1595"/>
              </a:lnSpc>
              <a:spcBef>
                <a:spcPts val="0"/>
              </a:spcBef>
              <a:spcAft>
                <a:spcPts val="0"/>
              </a:spcAft>
              <a:buNone/>
              <a:tabLst>
                <a:tab pos="1835785" algn="l"/>
              </a:tabLst>
              <a:defRPr sz="2400" cap="none">
                <a:solidFill>
                  <a:srgbClr val="FFFFFF"/>
                </a:solidFill>
                <a:latin typeface="Clear Sans" charset="0"/>
                <a:ea typeface="Clear Sans" charset="0"/>
                <a:cs typeface="Clear Sans" charset="0"/>
              </a:defRPr>
            </a:pPr>
            <a:r>
              <a:t>Цехи поділяються на:</a:t>
            </a:r>
          </a:p>
        </p:txBody>
      </p:sp>
      <p:sp>
        <p:nvSpPr>
          <p:cNvPr id="5" name="АвтоФі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VVVVVVVV1T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AAEAAABkAAAAAAAAABQAAABAHwAAAAAAACYAAAAAAAAAwOD//wAAAAAmAAAAZAAAABYAAABMAAAAAQAAAAAAAAAEAAAAAAAAAAEAAAAAAAAJMgAAAGQAAABk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AAAAAszMzADAwP8Af39/AAAAAAAAAAAAAAAAAAAAAAAAAAAAIQAAABgAAAAUAAAA4gAAAGMIAADbEgAArw0AABAAAAAmAAAACAAAAP//////////MAAAABQAAAAAAAAAAAD//wAAAQAAAP//qqoAAA=="/>
              </a:ext>
            </a:extLst>
          </p:cNvSpPr>
          <p:nvPr/>
        </p:nvSpPr>
        <p:spPr>
          <a:xfrm>
            <a:off x="143510" y="1363345"/>
            <a:ext cx="2921635" cy="861060"/>
          </a:xfrm>
          <a:prstGeom prst="foldedCorner">
            <a:avLst>
              <a:gd name="adj" fmla="val 16667"/>
            </a:avLst>
          </a:prstGeom>
          <a:solidFill>
            <a:srgbClr val="B76369"/>
          </a:solidFill>
          <a:ln>
            <a:noFill/>
          </a:ln>
          <a:effectLst>
            <a:outerShdw blurRad="127000" dist="89803" dir="2700000" algn="ctr">
              <a:schemeClr val="tx1">
                <a:alpha val="50000"/>
              </a:schemeClr>
            </a:outerShdw>
          </a:effectLst>
        </p:spPr>
        <p:txBody>
          <a:bodyPr vert="horz" wrap="square" numCol="1" spcCol="215900" anchor="t"/>
          <a:lstStyle/>
          <a:p>
            <a:pPr marL="0" lvl="1" indent="0">
              <a:buNone/>
              <a:defRPr sz="2400" cap="none">
                <a:solidFill>
                  <a:srgbClr val="000000"/>
                </a:solidFill>
                <a:latin typeface="Clear Sans Light" charset="0"/>
                <a:ea typeface="SimSun" charset="0"/>
                <a:cs typeface="Times New Roman" pitchFamily="1" charset="-52"/>
              </a:defRPr>
            </a:pPr>
            <a:endParaRPr/>
          </a:p>
          <a:p>
            <a:pPr algn="ctr"/>
            <a:endParaRPr/>
          </a:p>
        </p:txBody>
      </p:sp>
      <p:sp>
        <p:nvSpPr>
          <p:cNvPr id="6"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EwF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4gAAAGMIAADbEgAArw0AAAAAAAAmAAAACAAAAP//////////MAAAABQAAAAAAAAAAAD//wAAAQAAAP//AAABAA=="/>
              </a:ext>
            </a:extLst>
          </p:cNvSpPr>
          <p:nvPr/>
        </p:nvSpPr>
        <p:spPr>
          <a:xfrm>
            <a:off x="143510" y="1363345"/>
            <a:ext cx="2921635" cy="861060"/>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tab pos="977900" algn="l"/>
              </a:tabLst>
              <a:defRPr sz="2400" cap="none">
                <a:solidFill>
                  <a:srgbClr val="FFFFFF"/>
                </a:solidFill>
                <a:latin typeface="Clear Sans" charset="0"/>
                <a:ea typeface="Clear Sans" charset="0"/>
                <a:cs typeface="Clear Sans" charset="0"/>
              </a:defRPr>
            </a:pPr>
            <a:r>
              <a:t>побічні</a:t>
            </a:r>
          </a:p>
        </p:txBody>
      </p:sp>
      <p:sp>
        <p:nvSpPr>
          <p:cNvPr id="7" name="Напис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BAH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bBMAAG8JAABBOAAAbBMAABAAAAAmAAAACAAAAP//////////MAAAABQAAAAAAAAAAAD//wAAAQAAAP//AAABAA=="/>
              </a:ext>
            </a:extLst>
          </p:cNvSpPr>
          <p:nvPr/>
        </p:nvSpPr>
        <p:spPr>
          <a:xfrm>
            <a:off x="3157220" y="1533525"/>
            <a:ext cx="5987415" cy="1623695"/>
          </a:xfrm>
          <a:prstGeom prst="rect">
            <a:avLst/>
          </a:prstGeom>
          <a:noFill/>
          <a:ln>
            <a:noFill/>
          </a:ln>
          <a:effectLst/>
        </p:spPr>
        <p:txBody>
          <a:bodyPr vert="horz" wrap="square" numCol="1" spcCol="215900" anchor="t"/>
          <a:lstStyle/>
          <a:p>
            <a:pPr marL="0" marR="362585" indent="0" algn="l" defTabSz="449580">
              <a:lnSpc>
                <a:spcPct val="100000"/>
              </a:lnSpc>
              <a:spcBef>
                <a:spcPts val="0"/>
              </a:spcBef>
              <a:spcAft>
                <a:spcPts val="0"/>
              </a:spcAft>
              <a:buNone/>
              <a:tabLst>
                <a:tab pos="977900" algn="l"/>
              </a:tabLst>
              <a:defRPr sz="2400" cap="none">
                <a:solidFill>
                  <a:srgbClr val="000000"/>
                </a:solidFill>
                <a:latin typeface="Clear Sans" charset="0"/>
                <a:ea typeface="Clear Sans" charset="0"/>
                <a:cs typeface="Clear Sans" charset="0"/>
              </a:defRPr>
            </a:pPr>
            <a:r>
              <a:t>- переробляють відходи основного та допоміжного виробництв, виготовляють непрофільну продукцію, відновлюють допоміжні матеріали.</a:t>
            </a:r>
          </a:p>
          <a:p>
            <a:pPr marL="977265" marR="362585" indent="-229235" algn="l" defTabSz="449580">
              <a:lnSpc>
                <a:spcPct val="100000"/>
              </a:lnSpc>
              <a:spcBef>
                <a:spcPts val="0"/>
              </a:spcBef>
              <a:spcAft>
                <a:spcPts val="0"/>
              </a:spcAft>
              <a:buClrTx/>
              <a:buSzTx/>
              <a:buFont typeface="Symbol" pitchFamily="1" charset="2"/>
              <a:buChar char="·"/>
              <a:tabLst>
                <a:tab pos="977900" algn="l"/>
              </a:tabLst>
              <a:defRPr sz="2400" cap="none">
                <a:solidFill>
                  <a:srgbClr val="000000"/>
                </a:solidFill>
                <a:latin typeface="Clear Sans Thin" charset="0"/>
                <a:ea typeface="Clear Sans Thin" charset="0"/>
                <a:cs typeface="Clear Sans Thin" charset="0"/>
              </a:defRPr>
            </a:pPr>
            <a:endParaRPr/>
          </a:p>
          <a:p>
            <a:pPr marL="0" marR="362585" indent="0" algn="l" defTabSz="449580">
              <a:lnSpc>
                <a:spcPct val="100000"/>
              </a:lnSpc>
              <a:spcBef>
                <a:spcPts val="0"/>
              </a:spcBef>
              <a:spcAft>
                <a:spcPts val="0"/>
              </a:spcAft>
              <a:buNone/>
              <a:tabLst>
                <a:tab pos="977900" algn="l"/>
              </a:tabLst>
              <a:defRPr sz="2400" cap="none">
                <a:solidFill>
                  <a:srgbClr val="000000"/>
                </a:solidFill>
                <a:latin typeface="Clear Sans Light" charset="0"/>
                <a:ea typeface="Clear Sans Light" charset="0"/>
                <a:cs typeface="Clear Sans Light" charset="0"/>
              </a:defRPr>
            </a:pPr>
            <a:endParaRPr/>
          </a:p>
          <a:p>
            <a:endParaRPr/>
          </a:p>
        </p:txBody>
      </p:sp>
      <p:sp>
        <p:nvSpPr>
          <p:cNvPr id="8" name="АвтоФігура4"/>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VVVVVVVV1T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AAEAAABkAAAAAAAAABQAAABAHwAAAAAAACYAAAAAAAAAwOD//wAAAAAmAAAAZAAAABYAAABMAAAAAQAAAAAAAAAEAAAAAAAAAAEAAAAAAAAJMgAAAGQAAABk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AAAAAszMzADAwP8Af39/AAAAAAAAAAAAAAAAAAAAAAAAAAAAIQAAABgAAAAUAAAA4gAAAHMWAADbEgAAvxsAABAAAAAmAAAACAAAAP//////////MAAAABQAAAAAAAAAAAD//wAAAQAAAP//qqoAAA=="/>
              </a:ext>
            </a:extLst>
          </p:cNvSpPr>
          <p:nvPr/>
        </p:nvSpPr>
        <p:spPr>
          <a:xfrm>
            <a:off x="143510" y="3649345"/>
            <a:ext cx="2921635" cy="861060"/>
          </a:xfrm>
          <a:prstGeom prst="foldedCorner">
            <a:avLst>
              <a:gd name="adj" fmla="val 16667"/>
            </a:avLst>
          </a:prstGeom>
          <a:solidFill>
            <a:srgbClr val="B76369"/>
          </a:solidFill>
          <a:ln>
            <a:noFill/>
          </a:ln>
          <a:effectLst>
            <a:outerShdw blurRad="127000" dist="89803" dir="2700000" algn="ctr">
              <a:schemeClr val="tx1">
                <a:alpha val="50000"/>
              </a:schemeClr>
            </a:outerShdw>
          </a:effectLst>
        </p:spPr>
        <p:txBody>
          <a:bodyPr vert="horz" wrap="square" numCol="1" spcCol="215900" anchor="t"/>
          <a:lstStyle/>
          <a:p>
            <a:pPr marL="0" lvl="1" indent="0">
              <a:buNone/>
              <a:defRPr sz="2400" cap="none">
                <a:solidFill>
                  <a:srgbClr val="000000"/>
                </a:solidFill>
                <a:latin typeface="Clear Sans Light" charset="0"/>
                <a:ea typeface="SimSun" charset="0"/>
                <a:cs typeface="Times New Roman" pitchFamily="1" charset="-52"/>
              </a:defRPr>
            </a:pPr>
            <a:endParaRPr/>
          </a:p>
          <a:p>
            <a:pPr algn="ctr"/>
            <a:endParaRPr/>
          </a:p>
        </p:txBody>
      </p:sp>
      <p:sp>
        <p:nvSpPr>
          <p:cNvPr id="9" name="Напис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BcD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4gAAAHMWAADbEgAAvxsAAAAAAAAmAAAACAAAAP//////////MAAAABQAAAAAAAAAAAD//wAAAQAAAP//AAABAA=="/>
              </a:ext>
            </a:extLst>
          </p:cNvSpPr>
          <p:nvPr/>
        </p:nvSpPr>
        <p:spPr>
          <a:xfrm>
            <a:off x="143510" y="3649345"/>
            <a:ext cx="2921635" cy="861060"/>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tab pos="977900" algn="l"/>
              </a:tabLst>
              <a:defRPr sz="2400" cap="none">
                <a:solidFill>
                  <a:srgbClr val="FFFFFF"/>
                </a:solidFill>
                <a:latin typeface="Clear Sans" charset="0"/>
                <a:ea typeface="Clear Sans" charset="0"/>
                <a:cs typeface="Clear Sans" charset="0"/>
              </a:defRPr>
            </a:pPr>
            <a:r>
              <a:t>підсобні</a:t>
            </a:r>
          </a:p>
        </p:txBody>
      </p:sp>
      <p:sp>
        <p:nvSpPr>
          <p:cNvPr id="10" name="Напис4"/>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BAH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bBMAALEXAABBOAAA9iUAABAAAAAmAAAACAAAAP//////////MAAAABQAAAAAAAAAAAD//wAAAQAAAP//AAABAA=="/>
              </a:ext>
            </a:extLst>
          </p:cNvSpPr>
          <p:nvPr/>
        </p:nvSpPr>
        <p:spPr>
          <a:xfrm>
            <a:off x="3157220" y="3851275"/>
            <a:ext cx="5987415" cy="2319655"/>
          </a:xfrm>
          <a:prstGeom prst="rect">
            <a:avLst/>
          </a:prstGeom>
          <a:noFill/>
          <a:ln>
            <a:noFill/>
          </a:ln>
          <a:effectLst/>
        </p:spPr>
        <p:txBody>
          <a:bodyPr vert="horz" wrap="square" numCol="1" spcCol="215900" anchor="t"/>
          <a:lstStyle/>
          <a:p>
            <a:pPr marL="0" marR="362585" indent="0" algn="l" defTabSz="449580">
              <a:lnSpc>
                <a:spcPct val="100000"/>
              </a:lnSpc>
              <a:spcBef>
                <a:spcPts val="0"/>
              </a:spcBef>
              <a:spcAft>
                <a:spcPts val="0"/>
              </a:spcAft>
              <a:buNone/>
              <a:tabLst>
                <a:tab pos="977900" algn="l"/>
                <a:tab pos="7668260" algn="l"/>
              </a:tabLst>
              <a:defRPr sz="2400" cap="none">
                <a:solidFill>
                  <a:srgbClr val="000000"/>
                </a:solidFill>
                <a:latin typeface="Clear Sans" charset="0"/>
                <a:ea typeface="Clear Sans" charset="0"/>
                <a:cs typeface="Clear Sans" charset="0"/>
              </a:defRPr>
            </a:pPr>
            <a:r>
              <a:t>- здійснюють підготовку основних матеріалів до виробничого споживання основними цехами, виготовляють тару, вирощують сільськогосподарську продукцію для власних потреб;</a:t>
            </a:r>
            <a:endParaRPr sz="1400" cap="none"/>
          </a:p>
          <a:p>
            <a:pPr marL="977265" marR="362585" indent="-229235" algn="l" defTabSz="449580">
              <a:lnSpc>
                <a:spcPct val="100000"/>
              </a:lnSpc>
              <a:spcBef>
                <a:spcPts val="0"/>
              </a:spcBef>
              <a:spcAft>
                <a:spcPts val="0"/>
              </a:spcAft>
              <a:buClrTx/>
              <a:buSzTx/>
              <a:buFont typeface="Symbol" pitchFamily="1" charset="2"/>
              <a:buChar char="·"/>
              <a:tabLst>
                <a:tab pos="977900" algn="l"/>
                <a:tab pos="7668260" algn="l"/>
              </a:tabLst>
              <a:defRPr sz="2400" cap="none">
                <a:solidFill>
                  <a:srgbClr val="000000"/>
                </a:solidFill>
                <a:latin typeface="Clear Sans Light" charset="0"/>
                <a:ea typeface="Clear Sans Light" charset="0"/>
                <a:cs typeface="Clear Sans Light" charset="0"/>
              </a:defRPr>
            </a:pPr>
            <a:endParaRPr/>
          </a:p>
          <a:p>
            <a:pPr marL="977265" marR="362585" indent="-229235" algn="l" defTabSz="449580">
              <a:lnSpc>
                <a:spcPct val="100000"/>
              </a:lnSpc>
              <a:spcBef>
                <a:spcPts val="0"/>
              </a:spcBef>
              <a:spcAft>
                <a:spcPts val="0"/>
              </a:spcAft>
              <a:buClrTx/>
              <a:buSzTx/>
              <a:buFont typeface="Symbol" pitchFamily="1" charset="2"/>
              <a:buChar char="·"/>
              <a:tabLst>
                <a:tab pos="977900" algn="l"/>
              </a:tabLst>
              <a:defRPr sz="2400" cap="none">
                <a:solidFill>
                  <a:srgbClr val="000000"/>
                </a:solidFill>
                <a:latin typeface="Clear Sans Light" charset="0"/>
                <a:ea typeface="Clear Sans Light" charset="0"/>
                <a:cs typeface="Clear Sans Light" charset="0"/>
              </a:defRPr>
            </a:pPr>
            <a:endParaRPr/>
          </a:p>
          <a:p>
            <a:pPr marL="0" marR="362585" indent="0" algn="l" defTabSz="449580">
              <a:lnSpc>
                <a:spcPct val="100000"/>
              </a:lnSpc>
              <a:spcBef>
                <a:spcPts val="0"/>
              </a:spcBef>
              <a:spcAft>
                <a:spcPts val="0"/>
              </a:spcAft>
              <a:buNone/>
              <a:tabLst>
                <a:tab pos="977900" algn="l"/>
              </a:tabLst>
              <a:defRPr sz="2400" cap="none">
                <a:solidFill>
                  <a:srgbClr val="000000"/>
                </a:solidFill>
                <a:latin typeface="Clear Sans Light" charset="0"/>
                <a:ea typeface="Clear Sans Light" charset="0"/>
                <a:cs typeface="Clear Sans Light" charset="0"/>
              </a:defRPr>
            </a:pPr>
            <a:endParaRPr/>
          </a:p>
          <a:p>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АвтоФі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aAAAAA8BAAAAkAAAAEgAAACQAAAASAAAAAAAAAAAAAAAAAAAAAEAAABQAAAAAAAAAAAA4D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AQAAAAAAAABBOAAACAcAABAAAAAmAAAACAAAAP//////////MAAAABQAAAAAAAAAAAD//wAAAQAAAP//AAABAA=="/>
              </a:ext>
            </a:extLst>
          </p:cNvSpPr>
          <p:nvPr/>
        </p:nvSpPr>
        <p:spPr>
          <a:xfrm flipV="1">
            <a:off x="635" y="0"/>
            <a:ext cx="9144000" cy="1143000"/>
          </a:xfrm>
          <a:prstGeom prst="trapezoid">
            <a:avLst>
              <a:gd name="adj" fmla="val 200000"/>
            </a:avLst>
          </a:prstGeom>
          <a:solidFill>
            <a:srgbClr val="932D30"/>
          </a:solidFill>
          <a:ln>
            <a:noFill/>
          </a:ln>
          <a:effectLst/>
        </p:spPr>
      </p:sp>
      <p:sp>
        <p:nvSpPr>
          <p:cNvPr id="3" name="АвтоФігур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NgEAAA8BAAAAkAAAAEgAAACQAAAASAAAAAAAAAAAAAAAAAAAAAEAAABQAAAAAAAAAAAA4D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AAAAAAAAAAAHEQAALCoAABAAAAAmAAAACAAAAP//////////MAAAABQAAAAAAAAAAAD//wAAAQAAAP//AAABAA=="/>
              </a:ext>
            </a:extLst>
          </p:cNvSpPr>
          <p:nvPr/>
        </p:nvSpPr>
        <p:spPr>
          <a:xfrm rot="16200000" flipH="1" flipV="1">
            <a:off x="-2043430" y="2043430"/>
            <a:ext cx="6855460" cy="2767965"/>
          </a:xfrm>
          <a:prstGeom prst="flowChartManualInput">
            <a:avLst/>
          </a:prstGeom>
          <a:solidFill>
            <a:srgbClr val="932D30"/>
          </a:solidFill>
          <a:ln>
            <a:noFill/>
          </a:ln>
          <a:effectLst/>
        </p:spPr>
      </p:sp>
      <p:sp>
        <p:nvSpPr>
          <p:cNvPr id="4"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AQAAAAAAAABAOAAACAcAAAAAAAAmAAAACAAAAH1w////////MAAAABQAAAAAAAAAAAD//wAAAQAAAP//AAABAA=="/>
              </a:ext>
            </a:extLst>
          </p:cNvSpPr>
          <p:nvPr>
            <p:ph type="title"/>
          </p:nvPr>
        </p:nvSpPr>
        <p:spPr>
          <a:xfrm>
            <a:off x="635" y="0"/>
            <a:ext cx="9143365" cy="1143000"/>
          </a:xfrm>
          <a:noFill/>
          <a:ln>
            <a:noFill/>
          </a:ln>
          <a:effectLst/>
        </p:spPr>
        <p:txBody>
          <a:bodyPr vert="horz" wrap="square" numCol="1" spcCol="215900" anchor="ctr">
            <a:prstTxWarp prst="textNoShape">
              <a:avLst/>
            </a:prstTxWarp>
          </a:bodyPr>
          <a:lstStyle/>
          <a:p>
            <a:pPr marL="0" marR="0" indent="0" algn="ctr" defTabSz="914400">
              <a:lnSpc>
                <a:spcPts val="1595"/>
              </a:lnSpc>
              <a:spcBef>
                <a:spcPts val="0"/>
              </a:spcBef>
              <a:spcAft>
                <a:spcPts val="0"/>
              </a:spcAft>
              <a:buNone/>
              <a:tabLst>
                <a:tab pos="1835785" algn="l"/>
              </a:tabLst>
              <a:defRPr sz="2400" cap="none">
                <a:solidFill>
                  <a:srgbClr val="FFFFFF"/>
                </a:solidFill>
                <a:latin typeface="Clear Sans" charset="0"/>
                <a:ea typeface="Clear Sans" charset="0"/>
                <a:cs typeface="Clear Sans" charset="0"/>
              </a:defRPr>
            </a:pPr>
            <a:r>
              <a:t>Цехи поділяються на:</a:t>
            </a:r>
          </a:p>
        </p:txBody>
      </p:sp>
      <p:sp>
        <p:nvSpPr>
          <p:cNvPr id="5" name="АвтоФі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VVVVVVVV1T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AAEAAABkAAAAAAAAABQAAABAHwAAAAAAACYAAAAAAAAAwOD//wAAAAAmAAAAZAAAABYAAABMAAAAAQAAAAAAAAAEAAAAAAAAAAEAAAAAAAAJMgAAAGQAAABk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AAAAAszMzADAwP8Af39/AAAAAAAAAAAAAAAAAAAAAAAAAAAAIQAAABgAAAAUAAAA4gAAAGMIAADbEgAArw0AABAAAAAmAAAACAAAAP//////////MAAAABQAAAAAAAAAAAD//wAAAQAAAP//qqoAAA=="/>
              </a:ext>
            </a:extLst>
          </p:cNvSpPr>
          <p:nvPr/>
        </p:nvSpPr>
        <p:spPr>
          <a:xfrm>
            <a:off x="143510" y="1363345"/>
            <a:ext cx="2921635" cy="861060"/>
          </a:xfrm>
          <a:prstGeom prst="foldedCorner">
            <a:avLst>
              <a:gd name="adj" fmla="val 16667"/>
            </a:avLst>
          </a:prstGeom>
          <a:solidFill>
            <a:srgbClr val="B76369"/>
          </a:solidFill>
          <a:ln>
            <a:noFill/>
          </a:ln>
          <a:effectLst>
            <a:outerShdw blurRad="127000" dist="89803" dir="2700000" algn="ctr">
              <a:schemeClr val="tx1">
                <a:alpha val="50000"/>
              </a:schemeClr>
            </a:outerShdw>
          </a:effectLst>
        </p:spPr>
        <p:txBody>
          <a:bodyPr vert="horz" wrap="square" numCol="1" spcCol="215900" anchor="t"/>
          <a:lstStyle/>
          <a:p>
            <a:pPr marL="0" lvl="1" indent="0">
              <a:buNone/>
              <a:defRPr sz="2400" cap="none">
                <a:solidFill>
                  <a:srgbClr val="000000"/>
                </a:solidFill>
                <a:latin typeface="Clear Sans Light" charset="0"/>
                <a:ea typeface="SimSun" charset="0"/>
                <a:cs typeface="Times New Roman" pitchFamily="1" charset="-52"/>
              </a:defRPr>
            </a:pPr>
            <a:endParaRPr/>
          </a:p>
          <a:p>
            <a:pPr algn="ctr"/>
            <a:endParaRPr/>
          </a:p>
        </p:txBody>
      </p:sp>
      <p:sp>
        <p:nvSpPr>
          <p:cNvPr id="6" name="Напис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BAH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bBMAAKEJAABBOAAAGBUAABAAAAAmAAAACAAAAP//////////MAAAABQAAAAAAAAAAAD//wAAAQAAAP//AAABAA=="/>
              </a:ext>
            </a:extLst>
          </p:cNvSpPr>
          <p:nvPr/>
        </p:nvSpPr>
        <p:spPr>
          <a:xfrm>
            <a:off x="3157220" y="1565275"/>
            <a:ext cx="5987415" cy="1863725"/>
          </a:xfrm>
          <a:prstGeom prst="rect">
            <a:avLst/>
          </a:prstGeom>
          <a:noFill/>
          <a:ln>
            <a:noFill/>
          </a:ln>
          <a:effectLst/>
        </p:spPr>
        <p:txBody>
          <a:bodyPr vert="horz" wrap="square" numCol="1" spcCol="215900" anchor="t"/>
          <a:lstStyle/>
          <a:p>
            <a:pPr marL="0" marR="362585" indent="0" algn="l" defTabSz="449580">
              <a:lnSpc>
                <a:spcPct val="100000"/>
              </a:lnSpc>
              <a:spcBef>
                <a:spcPts val="0"/>
              </a:spcBef>
              <a:spcAft>
                <a:spcPts val="0"/>
              </a:spcAft>
              <a:buNone/>
              <a:tabLst>
                <a:tab pos="977900" algn="l"/>
              </a:tabLst>
              <a:defRPr sz="2400" cap="none">
                <a:solidFill>
                  <a:srgbClr val="000000"/>
                </a:solidFill>
                <a:latin typeface="Clear Sans Thin" charset="0"/>
                <a:ea typeface="Clear Sans Thin" charset="0"/>
                <a:cs typeface="Clear Sans Thin" charset="0"/>
              </a:defRPr>
            </a:pPr>
            <a:r>
              <a:t>- забезпечують нормальну роботу основних і допоміжних цехів (складське, транспортне, санітарно-технічне господарства).</a:t>
            </a:r>
            <a:endParaRPr sz="1400" cap="none">
              <a:latin typeface="Times New Roman CYR" pitchFamily="1" charset="-52"/>
              <a:ea typeface="Times New Roman CYR" pitchFamily="1" charset="-52"/>
              <a:cs typeface="Times New Roman CYR" pitchFamily="1" charset="-52"/>
            </a:endParaRPr>
          </a:p>
          <a:p>
            <a:pPr marL="977265" marR="362585" indent="-229235" algn="l" defTabSz="449580">
              <a:lnSpc>
                <a:spcPct val="100000"/>
              </a:lnSpc>
              <a:spcBef>
                <a:spcPts val="0"/>
              </a:spcBef>
              <a:spcAft>
                <a:spcPts val="0"/>
              </a:spcAft>
              <a:buClrTx/>
              <a:buSzTx/>
              <a:buFont typeface="Symbol" pitchFamily="1" charset="2"/>
              <a:buChar char="·"/>
              <a:tabLst>
                <a:tab pos="977900" algn="l"/>
              </a:tabLst>
              <a:defRPr sz="2400" cap="none">
                <a:solidFill>
                  <a:srgbClr val="000000"/>
                </a:solidFill>
                <a:latin typeface="Clear Sans Thin" charset="0"/>
                <a:ea typeface="Clear Sans Thin" charset="0"/>
                <a:cs typeface="Clear Sans Thin" charset="0"/>
              </a:defRPr>
            </a:pPr>
            <a:endParaRPr/>
          </a:p>
          <a:p>
            <a:pPr marL="977265" marR="362585" indent="-229235" algn="l" defTabSz="449580">
              <a:lnSpc>
                <a:spcPct val="100000"/>
              </a:lnSpc>
              <a:spcBef>
                <a:spcPts val="0"/>
              </a:spcBef>
              <a:spcAft>
                <a:spcPts val="0"/>
              </a:spcAft>
              <a:buClrTx/>
              <a:buSzTx/>
              <a:buFont typeface="Symbol" pitchFamily="1" charset="2"/>
              <a:buChar char="·"/>
              <a:tabLst>
                <a:tab pos="977900" algn="l"/>
              </a:tabLst>
              <a:defRPr sz="2400" cap="none">
                <a:solidFill>
                  <a:srgbClr val="000000"/>
                </a:solidFill>
                <a:latin typeface="Clear Sans Thin" charset="0"/>
                <a:ea typeface="Clear Sans Thin" charset="0"/>
                <a:cs typeface="Clear Sans Thin" charset="0"/>
              </a:defRPr>
            </a:pPr>
            <a:endParaRPr/>
          </a:p>
          <a:p>
            <a:pPr marL="0" marR="362585" indent="0" algn="l" defTabSz="449580">
              <a:lnSpc>
                <a:spcPct val="100000"/>
              </a:lnSpc>
              <a:spcBef>
                <a:spcPts val="0"/>
              </a:spcBef>
              <a:spcAft>
                <a:spcPts val="0"/>
              </a:spcAft>
              <a:buNone/>
              <a:tabLst>
                <a:tab pos="977900" algn="l"/>
              </a:tabLst>
              <a:defRPr sz="2400" cap="none">
                <a:solidFill>
                  <a:srgbClr val="000000"/>
                </a:solidFill>
                <a:latin typeface="Clear Sans Light" charset="0"/>
                <a:ea typeface="Clear Sans Light" charset="0"/>
                <a:cs typeface="Clear Sans Light" charset="0"/>
              </a:defRPr>
            </a:pPr>
            <a:endParaRPr/>
          </a:p>
          <a:p>
            <a:endParaRPr/>
          </a:p>
        </p:txBody>
      </p:sp>
      <p:sp>
        <p:nvSpPr>
          <p:cNvPr id="7" name="Напис4"/>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BAH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bBMAALEXAABBOAAAKCMAABAAAAAmAAAACAAAAP//////////MAAAABQAAAAAAAAAAAD//wAAAQAAAP//AAABAA=="/>
              </a:ext>
            </a:extLst>
          </p:cNvSpPr>
          <p:nvPr/>
        </p:nvSpPr>
        <p:spPr>
          <a:xfrm>
            <a:off x="3157220" y="3851275"/>
            <a:ext cx="5987415" cy="1863725"/>
          </a:xfrm>
          <a:prstGeom prst="rect">
            <a:avLst/>
          </a:prstGeom>
          <a:noFill/>
          <a:ln>
            <a:noFill/>
          </a:ln>
          <a:effectLst/>
        </p:spPr>
        <p:txBody>
          <a:bodyPr vert="horz" wrap="square" numCol="1" spcCol="215900" anchor="t"/>
          <a:lstStyle/>
          <a:p>
            <a:pPr marL="0" marR="0" indent="0" algn="l" defTabSz="914400">
              <a:lnSpc>
                <a:spcPct val="100000"/>
              </a:lnSpc>
              <a:spcBef>
                <a:spcPts val="0"/>
              </a:spcBef>
              <a:spcAft>
                <a:spcPts val="0"/>
              </a:spcAft>
              <a:buNone/>
              <a:tabLst/>
              <a:defRPr sz="2400" cap="none">
                <a:solidFill>
                  <a:srgbClr val="000000"/>
                </a:solidFill>
                <a:latin typeface="Clear Sans Thin" charset="0"/>
                <a:ea typeface="Clear Sans Thin" charset="0"/>
                <a:cs typeface="Clear Sans Thin" charset="0"/>
              </a:defRPr>
            </a:pPr>
            <a:r>
              <a:t>Також до виробничих підрозділів підприємства належать лабораторії, експериментальні цехи, випробувальні центри і полігони, та ін.</a:t>
            </a:r>
          </a:p>
          <a:p>
            <a:pPr marL="977265" marR="362585" indent="-229235" algn="l" defTabSz="449580">
              <a:lnSpc>
                <a:spcPct val="100000"/>
              </a:lnSpc>
              <a:spcBef>
                <a:spcPts val="0"/>
              </a:spcBef>
              <a:spcAft>
                <a:spcPts val="0"/>
              </a:spcAft>
              <a:buClrTx/>
              <a:buSzTx/>
              <a:buFont typeface="Symbol" pitchFamily="1" charset="2"/>
              <a:buChar char="·"/>
              <a:tabLst>
                <a:tab pos="977900" algn="l"/>
              </a:tabLst>
              <a:defRPr sz="2400" cap="none">
                <a:solidFill>
                  <a:srgbClr val="000000"/>
                </a:solidFill>
                <a:latin typeface="Clear Sans Light" charset="0"/>
                <a:ea typeface="Clear Sans Light" charset="0"/>
                <a:cs typeface="Clear Sans Light" charset="0"/>
              </a:defRPr>
            </a:pPr>
            <a:endParaRPr/>
          </a:p>
          <a:p>
            <a:pPr marL="0" marR="362585" indent="0" algn="l" defTabSz="449580">
              <a:lnSpc>
                <a:spcPct val="100000"/>
              </a:lnSpc>
              <a:spcBef>
                <a:spcPts val="0"/>
              </a:spcBef>
              <a:spcAft>
                <a:spcPts val="0"/>
              </a:spcAft>
              <a:buNone/>
              <a:tabLst>
                <a:tab pos="977900" algn="l"/>
              </a:tabLst>
              <a:defRPr sz="2400" cap="none">
                <a:solidFill>
                  <a:srgbClr val="000000"/>
                </a:solidFill>
                <a:latin typeface="Clear Sans Light" charset="0"/>
                <a:ea typeface="Clear Sans Light" charset="0"/>
                <a:cs typeface="Clear Sans Light" charset="0"/>
              </a:defRPr>
            </a:pPr>
            <a:endParaRPr/>
          </a:p>
          <a:p>
            <a:endParaRPr/>
          </a:p>
        </p:txBody>
      </p:sp>
      <p:sp>
        <p:nvSpPr>
          <p:cNvPr id="8" name="Текстовое поле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GoE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4gAAAGMIAADbEgAArw0AAAAAAAAmAAAACAAAAP//////////MAAAABQAAAAAAAAAAAD//wAAAQAAAP//AAABAA=="/>
              </a:ext>
            </a:extLst>
          </p:cNvSpPr>
          <p:nvPr/>
        </p:nvSpPr>
        <p:spPr>
          <a:xfrm>
            <a:off x="143510" y="1363345"/>
            <a:ext cx="2921635" cy="861060"/>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tab pos="977900" algn="l"/>
              </a:tabLst>
              <a:defRPr sz="2400" cap="none">
                <a:solidFill>
                  <a:srgbClr val="FFFFFF"/>
                </a:solidFill>
                <a:latin typeface="Clear Sans" charset="0"/>
                <a:ea typeface="Clear Sans" charset="0"/>
                <a:cs typeface="Clear Sans" charset="0"/>
              </a:defRPr>
            </a:pPr>
            <a:r>
              <a:t>обслуговуючі</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АвтоФі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aAAAAA8BAAAAkAAAAEgAAACQAAAASAAAAAAAAAAAAAAAAAAAAAEAAABQAAAAAAAAAAAA4D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AQAAAAAAAABBOAAACAcAABAAAAAmAAAACAAAAP//////////MAAAABQAAAAAAAAAAAD//wAAAQAAAP//AAABAA=="/>
              </a:ext>
            </a:extLst>
          </p:cNvSpPr>
          <p:nvPr/>
        </p:nvSpPr>
        <p:spPr>
          <a:xfrm flipV="1">
            <a:off x="635" y="0"/>
            <a:ext cx="9144000" cy="1143000"/>
          </a:xfrm>
          <a:prstGeom prst="trapezoid">
            <a:avLst>
              <a:gd name="adj" fmla="val 200000"/>
            </a:avLst>
          </a:prstGeom>
          <a:solidFill>
            <a:srgbClr val="932D30"/>
          </a:solidFill>
          <a:ln>
            <a:noFill/>
          </a:ln>
          <a:effectLst/>
        </p:spPr>
      </p:sp>
      <p:sp>
        <p:nvSpPr>
          <p:cNvPr id="3" name="АвтоФігур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NgEAAA8BAAAAkAAAAEgAAACQAAAASAAAAAAAAAAAAAAAAAAAAAEAAABQAAAAAAAAAAAA4D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AAAAAAAAAAAHEQAALCoAABAAAAAmAAAACAAAAP//////////MAAAABQAAAAAAAAAAAD//wAAAQAAAP//AAABAA=="/>
              </a:ext>
            </a:extLst>
          </p:cNvSpPr>
          <p:nvPr/>
        </p:nvSpPr>
        <p:spPr>
          <a:xfrm rot="16200000" flipH="1" flipV="1">
            <a:off x="-2043430" y="2043430"/>
            <a:ext cx="6855460" cy="2767965"/>
          </a:xfrm>
          <a:prstGeom prst="flowChartManualInput">
            <a:avLst/>
          </a:prstGeom>
          <a:solidFill>
            <a:srgbClr val="932D30"/>
          </a:solidFill>
          <a:ln>
            <a:noFill/>
          </a:ln>
          <a:effectLst/>
        </p:spPr>
      </p:sp>
      <p:sp>
        <p:nvSpPr>
          <p:cNvPr id="4"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AQAAAAAAAADvKQAACAcAAAAAAAAmAAAACAAAAH1w////////MAAAABQAAAAAAAAAAAD//wAAAQAAAP//AAABAA=="/>
              </a:ext>
            </a:extLst>
          </p:cNvSpPr>
          <p:nvPr>
            <p:ph type="title"/>
          </p:nvPr>
        </p:nvSpPr>
        <p:spPr>
          <a:xfrm>
            <a:off x="635" y="0"/>
            <a:ext cx="6816090" cy="1143000"/>
          </a:xfrm>
          <a:noFill/>
          <a:ln>
            <a:noFill/>
          </a:ln>
          <a:effectLst/>
        </p:spPr>
        <p:txBody>
          <a:bodyPr vert="horz" wrap="square" numCol="1" spcCol="215900" anchor="ctr">
            <a:prstTxWarp prst="textNoShape">
              <a:avLst/>
            </a:prstTxWarp>
          </a:bodyPr>
          <a:lstStyle/>
          <a:p>
            <a:pPr marL="0" marR="0" indent="0" algn="ctr" defTabSz="914400">
              <a:lnSpc>
                <a:spcPct val="100000"/>
              </a:lnSpc>
              <a:spcBef>
                <a:spcPts val="0"/>
              </a:spcBef>
              <a:spcAft>
                <a:spcPts val="0"/>
              </a:spcAft>
              <a:buNone/>
              <a:tabLst/>
              <a:defRPr sz="2400" cap="none">
                <a:solidFill>
                  <a:srgbClr val="FFFFFF"/>
                </a:solidFill>
                <a:latin typeface="Clear Sans" charset="0"/>
                <a:ea typeface="Clear Sans" charset="0"/>
                <a:cs typeface="Clear Sans" charset="0"/>
              </a:defRPr>
            </a:pPr>
            <a:r>
              <a:t>Види виробничої структури підприємства:</a:t>
            </a:r>
          </a:p>
        </p:txBody>
      </p:sp>
      <p:sp>
        <p:nvSpPr>
          <p:cNvPr id="5" name="АвтоФігура4"/>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VVVVVVVV1T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AAEAAABkAAAAAAAAABQAAABAHwAAAAAAACYAAAAAAAAAwOD//wAAAAAmAAAAZAAAABYAAABMAAAAAQAAAAAAAAAEAAAAAAAAAAEAAAAAAAAJMgAAAPD///8W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AAAAAszMzADAwP8Af39/AAAAAAAAAAAAAAAAAAAAAAAAAAAAIQAAABgAAAAUAAAABxEAAM0MAABcIQAAbRAAABAAAAAmAAAACAAAAP//////////MAAAABQAAAAAAAAAAAD//wAAAQAAAP//qqoAAA=="/>
              </a:ext>
            </a:extLst>
          </p:cNvSpPr>
          <p:nvPr/>
        </p:nvSpPr>
        <p:spPr>
          <a:xfrm>
            <a:off x="2767965" y="2080895"/>
            <a:ext cx="2654935" cy="589280"/>
          </a:xfrm>
          <a:prstGeom prst="foldedCorner">
            <a:avLst>
              <a:gd name="adj" fmla="val 16667"/>
            </a:avLst>
          </a:prstGeom>
          <a:solidFill>
            <a:srgbClr val="B76369"/>
          </a:solidFill>
          <a:ln>
            <a:noFill/>
          </a:ln>
          <a:effectLst>
            <a:outerShdw blurRad="127000" dist="17274" dir="7561642" algn="ctr">
              <a:schemeClr val="tx1">
                <a:alpha val="50000"/>
              </a:schemeClr>
            </a:outerShdw>
          </a:effectLst>
        </p:spPr>
        <p:txBody>
          <a:bodyPr vert="horz" wrap="square" numCol="1" spcCol="215900" anchor="t"/>
          <a:lstStyle/>
          <a:p>
            <a:pPr marL="0" lvl="1" indent="0" algn="ctr">
              <a:buNone/>
              <a:defRPr sz="2400" cap="none">
                <a:solidFill>
                  <a:srgbClr val="959B8A"/>
                </a:solidFill>
                <a:latin typeface="Clear Sans Light" charset="0"/>
                <a:ea typeface="SimSun" charset="0"/>
                <a:cs typeface="Times New Roman" pitchFamily="1" charset="-52"/>
              </a:defRPr>
            </a:pPr>
            <a:endParaRPr/>
          </a:p>
          <a:p>
            <a:pPr marL="0" lvl="1" indent="0">
              <a:buNone/>
              <a:defRPr sz="2400" cap="none">
                <a:solidFill>
                  <a:srgbClr val="000000"/>
                </a:solidFill>
                <a:latin typeface="Clear Sans Light" charset="0"/>
                <a:ea typeface="SimSun" charset="0"/>
                <a:cs typeface="Times New Roman" pitchFamily="1" charset="-52"/>
              </a:defRPr>
            </a:pPr>
            <a:endParaRPr/>
          </a:p>
          <a:p>
            <a:pPr algn="ctr"/>
            <a:endParaRPr/>
          </a:p>
        </p:txBody>
      </p:sp>
      <p:sp>
        <p:nvSpPr>
          <p:cNvPr id="6"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LwIAAD/fwAA/38AAAAAAAAJAAAABAAAAAgB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BxEAAI4RAABcIQAAHhsAABAgAAAmAAAACAAAAP//////////MAAAABQAAAAAAAAAAAD//wAAAQAAAP//AAABAA=="/>
              </a:ext>
            </a:extLst>
          </p:cNvSpPr>
          <p:nvPr/>
        </p:nvSpPr>
        <p:spPr>
          <a:xfrm>
            <a:off x="2767965" y="2853690"/>
            <a:ext cx="2654935" cy="1554480"/>
          </a:xfrm>
          <a:prstGeom prst="rect">
            <a:avLst/>
          </a:prstGeom>
          <a:noFill/>
          <a:ln>
            <a:noFill/>
          </a:ln>
          <a:effectLst/>
        </p:spPr>
        <p:txBody>
          <a:bodyPr vert="horz" wrap="square" numCol="1" spcCol="215900" anchor="t"/>
          <a:lstStyle/>
          <a:p>
            <a:pPr marL="0" marR="0" indent="0" algn="l" defTabSz="449580">
              <a:lnSpc>
                <a:spcPct val="100000"/>
              </a:lnSpc>
              <a:spcBef>
                <a:spcPts val="0"/>
              </a:spcBef>
              <a:spcAft>
                <a:spcPts val="0"/>
              </a:spcAft>
              <a:buNone/>
              <a:tabLst>
                <a:tab pos="977900" algn="l"/>
              </a:tabLst>
              <a:defRPr sz="2400" cap="none">
                <a:solidFill>
                  <a:srgbClr val="000000"/>
                </a:solidFill>
                <a:latin typeface="Clear Sans" charset="0"/>
                <a:ea typeface="Clear Sans" charset="0"/>
                <a:cs typeface="Clear Sans" charset="0"/>
              </a:defRPr>
            </a:pPr>
            <a:r>
              <a:t>головним виробничим підрозділом є цех.</a:t>
            </a:r>
          </a:p>
        </p:txBody>
      </p:sp>
      <p:sp>
        <p:nvSpPr>
          <p:cNvPr id="7" name="АвтоФі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VVVVVVVV1T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AAEAAABkAAAAAAAAABQAAABAHwAAAAAAACYAAAAAAAAAwOD//wAAAAAmAAAAZAAAABYAAABMAAAAAQAAAAAAAAAEAAAAAAAAAAEAAAAAAAAJMgAAAPD///8W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AAAAAszMzADAwP8Af39/AAAAAAAAAAAAAAAAAAAAAAAAAAAAIQAAABgAAAAUAAAA9iUAAM0MAABLNgAAbRAAABAAAAAmAAAACAAAAP//////////MAAAABQAAAAAAAAAAAD//wAAAQAAAP//qqoAAA=="/>
              </a:ext>
            </a:extLst>
          </p:cNvSpPr>
          <p:nvPr/>
        </p:nvSpPr>
        <p:spPr>
          <a:xfrm>
            <a:off x="6170930" y="2080895"/>
            <a:ext cx="2654935" cy="589280"/>
          </a:xfrm>
          <a:prstGeom prst="foldedCorner">
            <a:avLst>
              <a:gd name="adj" fmla="val 16667"/>
            </a:avLst>
          </a:prstGeom>
          <a:solidFill>
            <a:srgbClr val="B76369"/>
          </a:solidFill>
          <a:ln>
            <a:noFill/>
          </a:ln>
          <a:effectLst>
            <a:outerShdw blurRad="127000" dist="17274" dir="7561642" algn="ctr">
              <a:schemeClr val="tx1">
                <a:alpha val="50000"/>
              </a:schemeClr>
            </a:outerShdw>
          </a:effectLst>
        </p:spPr>
        <p:txBody>
          <a:bodyPr vert="horz" wrap="square" numCol="1" spcCol="215900" anchor="t"/>
          <a:lstStyle/>
          <a:p>
            <a:pPr marL="0" lvl="1" indent="0" algn="ctr">
              <a:buNone/>
              <a:defRPr sz="2400" cap="none">
                <a:solidFill>
                  <a:srgbClr val="959B8A"/>
                </a:solidFill>
                <a:latin typeface="Clear Sans Light" charset="0"/>
                <a:ea typeface="SimSun" charset="0"/>
                <a:cs typeface="Times New Roman" pitchFamily="1" charset="-52"/>
              </a:defRPr>
            </a:pPr>
            <a:endParaRPr/>
          </a:p>
          <a:p>
            <a:pPr marL="0" lvl="1" indent="0">
              <a:buNone/>
              <a:defRPr sz="2400" cap="none">
                <a:solidFill>
                  <a:srgbClr val="000000"/>
                </a:solidFill>
                <a:latin typeface="Clear Sans Light" charset="0"/>
                <a:ea typeface="SimSun" charset="0"/>
                <a:cs typeface="Times New Roman" pitchFamily="1" charset="-52"/>
              </a:defRPr>
            </a:pPr>
            <a:endParaRPr/>
          </a:p>
          <a:p>
            <a:pPr algn="ctr"/>
            <a:endParaRPr/>
          </a:p>
        </p:txBody>
      </p:sp>
      <p:sp>
        <p:nvSpPr>
          <p:cNvPr id="8" name="Напис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LwIAAD/fwAA/38AAAAAAAAJAAAABAAAAJU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9iUAAG0QAABLNgAAfR4AABAgAAAmAAAACAAAAP//////////MAAAABQAAAAAAAAAAAD//wAAAQAAAP//AAABAA=="/>
              </a:ext>
            </a:extLst>
          </p:cNvSpPr>
          <p:nvPr/>
        </p:nvSpPr>
        <p:spPr>
          <a:xfrm>
            <a:off x="6170930" y="2670175"/>
            <a:ext cx="2654935" cy="2286000"/>
          </a:xfrm>
          <a:prstGeom prst="rect">
            <a:avLst/>
          </a:prstGeom>
          <a:noFill/>
          <a:ln>
            <a:noFill/>
          </a:ln>
          <a:effectLst/>
        </p:spPr>
        <p:txBody>
          <a:bodyPr vert="horz" wrap="square" numCol="1" spcCol="215900" anchor="t"/>
          <a:lstStyle/>
          <a:p>
            <a:pPr marL="0" marR="0" indent="0" algn="l" defTabSz="449580">
              <a:lnSpc>
                <a:spcPct val="100000"/>
              </a:lnSpc>
              <a:spcBef>
                <a:spcPts val="0"/>
              </a:spcBef>
              <a:spcAft>
                <a:spcPts val="0"/>
              </a:spcAft>
              <a:buNone/>
              <a:tabLst>
                <a:tab pos="977900" algn="l"/>
              </a:tabLst>
              <a:defRPr sz="2400" cap="none">
                <a:solidFill>
                  <a:srgbClr val="000000"/>
                </a:solidFill>
                <a:latin typeface="Clear Sans" charset="0"/>
                <a:ea typeface="Clear Sans" charset="0"/>
                <a:cs typeface="Clear Sans" charset="0"/>
              </a:defRPr>
            </a:pPr>
            <a:r>
              <a:t>основою побудови виробничої структури є виробнича дільниця;</a:t>
            </a:r>
          </a:p>
        </p:txBody>
      </p:sp>
      <p:sp>
        <p:nvSpPr>
          <p:cNvPr id="9" name="Текстовое поле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BxEAAM0MAABcIQAAbRAAAAAAAAAmAAAACAAAAP//////////MAAAABQAAAAAAAAAAAD//wAAAQAAAP//AAABAA=="/>
              </a:ext>
            </a:extLst>
          </p:cNvSpPr>
          <p:nvPr/>
        </p:nvSpPr>
        <p:spPr>
          <a:xfrm>
            <a:off x="2767965" y="2080895"/>
            <a:ext cx="2654935" cy="589280"/>
          </a:xfrm>
          <a:prstGeom prst="rect">
            <a:avLst/>
          </a:prstGeom>
          <a:noFill/>
          <a:ln>
            <a:noFill/>
          </a:ln>
          <a:effectLst/>
        </p:spPr>
        <p:txBody>
          <a:bodyPr vert="horz" wrap="square" numCol="1" spcCol="215900" anchor="ctr"/>
          <a:lstStyle/>
          <a:p>
            <a:pPr marL="0" lvl="1" indent="0" algn="ctr">
              <a:buNone/>
              <a:defRPr sz="2400" cap="none">
                <a:solidFill>
                  <a:srgbClr val="FFFFFF"/>
                </a:solidFill>
                <a:latin typeface="Clear Sans" charset="0"/>
                <a:ea typeface="Clear Sans" charset="0"/>
                <a:cs typeface="Clear Sans" charset="0"/>
              </a:defRPr>
            </a:pPr>
            <a:r>
              <a:t>цехова</a:t>
            </a:r>
          </a:p>
        </p:txBody>
      </p:sp>
      <p:sp>
        <p:nvSpPr>
          <p:cNvPr id="10" name="Текстовое поле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9iUAAM0MAABLNgAAbRAAAAAAAAAmAAAACAAAAP//////////MAAAABQAAAAAAAAAAAD//wAAAQAAAP//AAABAA=="/>
              </a:ext>
            </a:extLst>
          </p:cNvSpPr>
          <p:nvPr/>
        </p:nvSpPr>
        <p:spPr>
          <a:xfrm>
            <a:off x="6170930" y="2080895"/>
            <a:ext cx="2654935" cy="589280"/>
          </a:xfrm>
          <a:prstGeom prst="rect">
            <a:avLst/>
          </a:prstGeom>
          <a:noFill/>
          <a:ln>
            <a:noFill/>
          </a:ln>
          <a:effectLst/>
        </p:spPr>
        <p:txBody>
          <a:bodyPr vert="horz" wrap="square" numCol="1" spcCol="215900" anchor="ctr"/>
          <a:lstStyle/>
          <a:p>
            <a:pPr marL="0" lvl="1" indent="0" algn="ctr">
              <a:buNone/>
              <a:defRPr sz="2400" cap="none">
                <a:solidFill>
                  <a:srgbClr val="FFFFFF"/>
                </a:solidFill>
                <a:latin typeface="Clear Sans" charset="0"/>
                <a:ea typeface="Clear Sans" charset="0"/>
                <a:cs typeface="Clear Sans" charset="0"/>
              </a:defRPr>
            </a:pPr>
            <a:r>
              <a:t>безцехова</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АвтоФі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aAAAAA8BAAAAkAAAAEgAAACQAAAASAAAAAAAAAAAAAAAAAAAAAEAAABQAAAAAAAAAAAA4D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AQAAAAAAAABBOAAACAcAABAAAAAmAAAACAAAAP//////////MAAAABQAAAAAAAAAAAD//wAAAQAAAP//AAABAA=="/>
              </a:ext>
            </a:extLst>
          </p:cNvSpPr>
          <p:nvPr/>
        </p:nvSpPr>
        <p:spPr>
          <a:xfrm flipV="1">
            <a:off x="635" y="0"/>
            <a:ext cx="9144000" cy="1143000"/>
          </a:xfrm>
          <a:prstGeom prst="trapezoid">
            <a:avLst>
              <a:gd name="adj" fmla="val 200000"/>
            </a:avLst>
          </a:prstGeom>
          <a:solidFill>
            <a:srgbClr val="932D30"/>
          </a:solidFill>
          <a:ln>
            <a:noFill/>
          </a:ln>
          <a:effectLst/>
        </p:spPr>
      </p:sp>
      <p:sp>
        <p:nvSpPr>
          <p:cNvPr id="3" name="АвтоФігур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NgEAAA8BAAAAkAAAAEgAAACQAAAASAAAAAAAAAAAAAAAAAAAAAEAAABQAAAAAAAAAAAA4D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AAAAAAAAAAAHEQAALCoAABAAAAAmAAAACAAAAP//////////MAAAABQAAAAAAAAAAAD//wAAAQAAAP//AAABAA=="/>
              </a:ext>
            </a:extLst>
          </p:cNvSpPr>
          <p:nvPr/>
        </p:nvSpPr>
        <p:spPr>
          <a:xfrm rot="16200000" flipH="1" flipV="1">
            <a:off x="-2043430" y="2043430"/>
            <a:ext cx="6855460" cy="2767965"/>
          </a:xfrm>
          <a:prstGeom prst="flowChartManualInput">
            <a:avLst/>
          </a:prstGeom>
          <a:solidFill>
            <a:srgbClr val="932D30"/>
          </a:solidFill>
          <a:ln>
            <a:noFill/>
          </a:ln>
          <a:effectLst/>
        </p:spPr>
      </p:sp>
      <p:sp>
        <p:nvSpPr>
          <p:cNvPr id="4"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AQAAAAAAAABAOAAACAcAAAAAAAAmAAAACAAAAH1w////////MAAAABQAAAAAAAAAAAD//wAAAQAAAP//AAABAA=="/>
              </a:ext>
            </a:extLst>
          </p:cNvSpPr>
          <p:nvPr>
            <p:ph type="title"/>
          </p:nvPr>
        </p:nvSpPr>
        <p:spPr>
          <a:xfrm>
            <a:off x="635" y="0"/>
            <a:ext cx="9143365" cy="1143000"/>
          </a:xfrm>
          <a:noFill/>
          <a:ln>
            <a:noFill/>
          </a:ln>
          <a:effectLst/>
        </p:spPr>
        <p:txBody>
          <a:bodyPr vert="horz" wrap="square" numCol="1" spcCol="215900" anchor="ctr">
            <a:prstTxWarp prst="textNoShape">
              <a:avLst/>
            </a:prstTxWarp>
          </a:bodyPr>
          <a:lstStyle/>
          <a:p>
            <a:pPr marL="0" marR="363220" indent="0" algn="l" defTabSz="914400">
              <a:lnSpc>
                <a:spcPct val="100000"/>
              </a:lnSpc>
              <a:spcBef>
                <a:spcPts val="0"/>
              </a:spcBef>
              <a:spcAft>
                <a:spcPts val="0"/>
              </a:spcAft>
              <a:buNone/>
              <a:tabLst/>
              <a:defRPr sz="2400" cap="none">
                <a:solidFill>
                  <a:srgbClr val="FFFFFF"/>
                </a:solidFill>
                <a:latin typeface="Clear Sans" charset="0"/>
                <a:ea typeface="Clear Sans" charset="0"/>
                <a:cs typeface="Clear Sans" charset="0"/>
              </a:defRPr>
            </a:pPr>
            <a:r>
              <a:t>Види виробничої структури підприємства:</a:t>
            </a:r>
          </a:p>
        </p:txBody>
      </p:sp>
      <p:sp>
        <p:nvSpPr>
          <p:cNvPr id="5" name="АвтоФігура4"/>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VVVVVVVV1T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AAEAAABkAAAAAAAAABQAAABAHwAAAAAAACYAAAAAAAAAwOD//wAAAAAmAAAAZAAAABYAAABMAAAAAQAAAAAAAAAEAAAAAAAAAAEAAAAAAAAJMgAAAPD///8W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AAAAAszMzADAwP8Af39/AAAAAAAAAAAAAAAAAAAAAAAAAAAAIQAAABgAAAAUAAAABxEAAM0MAABcIQAAbRAAABAAAAAmAAAACAAAAP//////////MAAAABQAAAAAAAAAAAD//wAAAQAAAP//qqoAAA=="/>
              </a:ext>
            </a:extLst>
          </p:cNvSpPr>
          <p:nvPr/>
        </p:nvSpPr>
        <p:spPr>
          <a:xfrm>
            <a:off x="2767965" y="2080895"/>
            <a:ext cx="2654935" cy="589280"/>
          </a:xfrm>
          <a:prstGeom prst="foldedCorner">
            <a:avLst>
              <a:gd name="adj" fmla="val 16667"/>
            </a:avLst>
          </a:prstGeom>
          <a:solidFill>
            <a:srgbClr val="B76369"/>
          </a:solidFill>
          <a:ln>
            <a:noFill/>
          </a:ln>
          <a:effectLst>
            <a:outerShdw blurRad="127000" dist="17274" dir="7561642" algn="ctr">
              <a:schemeClr val="tx1">
                <a:alpha val="50000"/>
              </a:schemeClr>
            </a:outerShdw>
          </a:effectLst>
        </p:spPr>
        <p:txBody>
          <a:bodyPr vert="horz" wrap="square" numCol="1" spcCol="215900" anchor="t"/>
          <a:lstStyle/>
          <a:p>
            <a:pPr marL="0" lvl="1" indent="0" algn="ctr">
              <a:buNone/>
              <a:defRPr sz="2400" cap="none">
                <a:solidFill>
                  <a:srgbClr val="959B8A"/>
                </a:solidFill>
                <a:latin typeface="Clear Sans Light" charset="0"/>
                <a:ea typeface="SimSun" charset="0"/>
                <a:cs typeface="Times New Roman" pitchFamily="1" charset="-52"/>
              </a:defRPr>
            </a:pPr>
            <a:endParaRPr/>
          </a:p>
          <a:p>
            <a:pPr marL="0" lvl="1" indent="0">
              <a:buNone/>
              <a:defRPr sz="2400" cap="none">
                <a:solidFill>
                  <a:srgbClr val="000000"/>
                </a:solidFill>
                <a:latin typeface="Clear Sans Light" charset="0"/>
                <a:ea typeface="SimSun" charset="0"/>
                <a:cs typeface="Times New Roman" pitchFamily="1" charset="-52"/>
              </a:defRPr>
            </a:pPr>
            <a:endParaRPr/>
          </a:p>
          <a:p>
            <a:pPr algn="ctr"/>
            <a:endParaRPr/>
          </a:p>
        </p:txBody>
      </p:sp>
      <p:sp>
        <p:nvSpPr>
          <p:cNvPr id="6"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LwI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BxEAACoRAABcIQAAuiMAABAgAAAmAAAACAAAAP//////////MAAAABQAAAAAAAAAAAD//wAAAQAAAP//AAABAA=="/>
              </a:ext>
            </a:extLst>
          </p:cNvSpPr>
          <p:nvPr/>
        </p:nvSpPr>
        <p:spPr>
          <a:xfrm>
            <a:off x="2767965" y="2790190"/>
            <a:ext cx="2654935" cy="3017520"/>
          </a:xfrm>
          <a:prstGeom prst="rect">
            <a:avLst/>
          </a:prstGeom>
          <a:noFill/>
          <a:ln>
            <a:noFill/>
          </a:ln>
          <a:effectLst/>
        </p:spPr>
        <p:txBody>
          <a:bodyPr vert="horz" wrap="square" numCol="1" spcCol="215900" anchor="t"/>
          <a:lstStyle/>
          <a:p>
            <a:pPr marL="0" marR="0" indent="0" algn="l" defTabSz="449580">
              <a:lnSpc>
                <a:spcPct val="100000"/>
              </a:lnSpc>
              <a:spcBef>
                <a:spcPts val="0"/>
              </a:spcBef>
              <a:spcAft>
                <a:spcPts val="0"/>
              </a:spcAft>
              <a:buNone/>
              <a:tabLst>
                <a:tab pos="977900" algn="l"/>
              </a:tabLst>
              <a:defRPr sz="2400" cap="none">
                <a:solidFill>
                  <a:srgbClr val="000000"/>
                </a:solidFill>
                <a:latin typeface="Clear Sans" charset="0"/>
                <a:ea typeface="Clear Sans" charset="0"/>
                <a:cs typeface="Clear Sans" charset="0"/>
              </a:defRPr>
            </a:pPr>
            <a:r>
              <a:t>основним виробничим структурним підрозділом є корпус як об’єднання однотипних цехів.</a:t>
            </a:r>
          </a:p>
        </p:txBody>
      </p:sp>
      <p:sp>
        <p:nvSpPr>
          <p:cNvPr id="7" name="АвтоФі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VVVVVVVV1T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AAEAAABkAAAAAAAAABQAAABAHwAAAAAAACYAAAAAAAAAwOD//wAAAAAmAAAAZAAAABYAAABMAAAAAQAAAAAAAAAEAAAAAAAAAAEAAAAAAAAJMgAAAPD///8WAAAAZAAAAGQAAAAAAAAAzMzMAAAAAABQAAAAUAAAAGQAAABkAAAAAAAAABcAAAAUAAAAAAAAAAAAAAD/fwAA/38AAAAAAAAJAAAABAAAAAsB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AAAAAszMzADAwP8Af39/AAAAAAAAAAAAAAAAAAAAAAAAAAAAIQAAABgAAAAUAAAA9iUAAM0MAABLNgAAbRAAABAAAAAmAAAACAAAAP//////////MAAAABQAAAAAAAAAAAD//wAAAQAAAP//qqoAAA=="/>
              </a:ext>
            </a:extLst>
          </p:cNvSpPr>
          <p:nvPr/>
        </p:nvSpPr>
        <p:spPr>
          <a:xfrm>
            <a:off x="6170930" y="2080895"/>
            <a:ext cx="2654935" cy="589280"/>
          </a:xfrm>
          <a:prstGeom prst="foldedCorner">
            <a:avLst>
              <a:gd name="adj" fmla="val 16667"/>
            </a:avLst>
          </a:prstGeom>
          <a:solidFill>
            <a:srgbClr val="B76369"/>
          </a:solidFill>
          <a:ln>
            <a:noFill/>
          </a:ln>
          <a:effectLst>
            <a:outerShdw blurRad="127000" dist="17274" dir="7561642" algn="ctr">
              <a:schemeClr val="tx1">
                <a:alpha val="50000"/>
              </a:schemeClr>
            </a:outerShdw>
          </a:effectLst>
        </p:spPr>
        <p:txBody>
          <a:bodyPr vert="horz" wrap="square" numCol="1" spcCol="215900" anchor="t"/>
          <a:lstStyle/>
          <a:p>
            <a:pPr marL="0" lvl="1" indent="0" algn="ctr">
              <a:buNone/>
              <a:defRPr sz="2400" cap="none">
                <a:solidFill>
                  <a:srgbClr val="959B8A"/>
                </a:solidFill>
                <a:latin typeface="Clear Sans Light" charset="0"/>
                <a:ea typeface="SimSun" charset="0"/>
                <a:cs typeface="Times New Roman" pitchFamily="1" charset="-52"/>
              </a:defRPr>
            </a:pPr>
            <a:endParaRPr/>
          </a:p>
          <a:p>
            <a:pPr marL="0" lvl="1" indent="0">
              <a:buNone/>
              <a:defRPr sz="2400" cap="none">
                <a:solidFill>
                  <a:srgbClr val="000000"/>
                </a:solidFill>
                <a:latin typeface="Clear Sans Light" charset="0"/>
                <a:ea typeface="SimSun" charset="0"/>
                <a:cs typeface="Times New Roman" pitchFamily="1" charset="-52"/>
              </a:defRPr>
            </a:pPr>
            <a:endParaRPr/>
          </a:p>
          <a:p>
            <a:pPr algn="ctr"/>
            <a:endParaRPr/>
          </a:p>
        </p:txBody>
      </p:sp>
      <p:sp>
        <p:nvSpPr>
          <p:cNvPr id="8" name="Напис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LwI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9iUAACoRAABBOAAAuiMAABAgAAAmAAAACAAAAP//////////MAAAABQAAAAAAAAAAAD//wAAAQAAAP//AAABAA=="/>
              </a:ext>
            </a:extLst>
          </p:cNvSpPr>
          <p:nvPr/>
        </p:nvSpPr>
        <p:spPr>
          <a:xfrm>
            <a:off x="6170930" y="2790190"/>
            <a:ext cx="2973705" cy="3017520"/>
          </a:xfrm>
          <a:prstGeom prst="rect">
            <a:avLst/>
          </a:prstGeom>
          <a:noFill/>
          <a:ln>
            <a:noFill/>
          </a:ln>
          <a:effectLst/>
        </p:spPr>
        <p:txBody>
          <a:bodyPr vert="horz" wrap="square" numCol="1" spcCol="215900" anchor="t"/>
          <a:lstStyle/>
          <a:p>
            <a:pPr marL="0" marR="0" indent="0" algn="l" defTabSz="449580">
              <a:lnSpc>
                <a:spcPct val="100000"/>
              </a:lnSpc>
              <a:spcBef>
                <a:spcPts val="0"/>
              </a:spcBef>
              <a:spcAft>
                <a:spcPts val="0"/>
              </a:spcAft>
              <a:buNone/>
              <a:tabLst>
                <a:tab pos="977900" algn="l"/>
                <a:tab pos="2193290" algn="l"/>
                <a:tab pos="2406650" algn="l"/>
                <a:tab pos="3549650" algn="l"/>
                <a:tab pos="4135120" algn="l"/>
                <a:tab pos="5299075" algn="l"/>
                <a:tab pos="6070600" algn="l"/>
              </a:tabLst>
              <a:defRPr sz="2400" cap="none">
                <a:solidFill>
                  <a:srgbClr val="000000"/>
                </a:solidFill>
                <a:latin typeface="Clear Sans" charset="0"/>
                <a:ea typeface="Clear Sans" charset="0"/>
                <a:cs typeface="Clear Sans" charset="0"/>
              </a:defRPr>
            </a:pPr>
            <a:r>
              <a:t>поєднуються стадії послідовного процесу переробки, а підрозділи виготовляють завершену частку готового вибору.</a:t>
            </a:r>
          </a:p>
        </p:txBody>
      </p:sp>
      <p:sp>
        <p:nvSpPr>
          <p:cNvPr id="9" name="Текстовое поле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BxEAAM0MAABcIQAAbRAAAAAAAAAmAAAACAAAAP//////////MAAAABQAAAAAAAAAAAD//wAAAQAAAP//AAABAA=="/>
              </a:ext>
            </a:extLst>
          </p:cNvSpPr>
          <p:nvPr/>
        </p:nvSpPr>
        <p:spPr>
          <a:xfrm>
            <a:off x="2767965" y="2080895"/>
            <a:ext cx="2654935" cy="589280"/>
          </a:xfrm>
          <a:prstGeom prst="rect">
            <a:avLst/>
          </a:prstGeom>
          <a:noFill/>
          <a:ln>
            <a:noFill/>
          </a:ln>
          <a:effectLst/>
        </p:spPr>
        <p:txBody>
          <a:bodyPr vert="horz" wrap="square" numCol="1" spcCol="215900" anchor="ctr"/>
          <a:lstStyle/>
          <a:p>
            <a:pPr marL="0" lvl="1" indent="0" algn="ctr">
              <a:buNone/>
              <a:defRPr sz="2400" cap="none">
                <a:solidFill>
                  <a:srgbClr val="FFFFFF"/>
                </a:solidFill>
                <a:latin typeface="Clear Sans Light" charset="0"/>
                <a:ea typeface="SimSun" charset="0"/>
                <a:cs typeface="Times New Roman" pitchFamily="1" charset="-52"/>
              </a:defRPr>
            </a:pPr>
            <a:r>
              <a:t>корпусна</a:t>
            </a:r>
          </a:p>
        </p:txBody>
      </p:sp>
      <p:sp>
        <p:nvSpPr>
          <p:cNvPr id="10" name="Текстовое поле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9iUAAM0MAABLNgAAbRAAAAAAAAAmAAAACAAAAP//////////MAAAABQAAAAAAAAAAAD//wAAAQAAAP//AAABAA=="/>
              </a:ext>
            </a:extLst>
          </p:cNvSpPr>
          <p:nvPr/>
        </p:nvSpPr>
        <p:spPr>
          <a:xfrm>
            <a:off x="6170930" y="2080895"/>
            <a:ext cx="2654935" cy="589280"/>
          </a:xfrm>
          <a:prstGeom prst="rect">
            <a:avLst/>
          </a:prstGeom>
          <a:noFill/>
          <a:ln>
            <a:noFill/>
          </a:ln>
          <a:effectLst/>
        </p:spPr>
        <p:txBody>
          <a:bodyPr vert="horz" wrap="square" numCol="1" spcCol="215900" anchor="ctr"/>
          <a:lstStyle/>
          <a:p>
            <a:pPr marL="0" lvl="1" indent="0" algn="ctr">
              <a:buNone/>
              <a:defRPr sz="2400" cap="none">
                <a:solidFill>
                  <a:srgbClr val="FFFFFF"/>
                </a:solidFill>
                <a:latin typeface="Clear Sans Light" charset="0"/>
                <a:ea typeface="SimSun" charset="0"/>
                <a:cs typeface="Times New Roman" pitchFamily="1" charset="-52"/>
              </a:defRPr>
            </a:pPr>
            <a:r>
              <a:t>комбінатська</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АвтоФігур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NgEAAA8BAAAAkAAAAEgAAACQAAAASAAAAAAAAAAAAAAAAAAAAAEAAABQAAAAAAAAAAAA4D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AAAAAAAAAAAHEQAALCoAABAAAAAmAAAACAAAAP//////////MAAAABQAAAAAAAAAAAD//wAAAQAAAP//AAABAA=="/>
              </a:ext>
            </a:extLst>
          </p:cNvSpPr>
          <p:nvPr/>
        </p:nvSpPr>
        <p:spPr>
          <a:xfrm rot="16200000" flipH="1" flipV="1">
            <a:off x="-2043430" y="2043430"/>
            <a:ext cx="6855460" cy="2767965"/>
          </a:xfrm>
          <a:prstGeom prst="flowChartManualInput">
            <a:avLst/>
          </a:prstGeom>
          <a:solidFill>
            <a:srgbClr val="932D30"/>
          </a:solidFill>
          <a:ln>
            <a:noFill/>
          </a:ln>
          <a:effectLst/>
        </p:spPr>
      </p:sp>
      <p:sp>
        <p:nvSpPr>
          <p:cNvPr id="3" name="Прямокутник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AAAAAAAAAAAEAAABQAAAAAAAAAAAA4D8AAAAAAADgPwAAAAAAAOA/AAAAAAAA4D8AAAAAAADgPwAAAAAAAOA/AAAAAAAA4D8AAAAAAADgPwAAAAAAAOA/AAAAAAAA4D8CAAAAjAAAAAEAAAAAAAAA5ujlAP///wgAAAAAAAAAAAAAAAAAAAAAAAAAAAAAAAAAAAAAZAAAAAEAAABAAAAAAAAAAAAAAAAAAAAAAAAAAAAAAAAAAAAAAAAAAAAAAAAAAAAAAAAAAAAAAAAAAAAAAAAAAAAAAAAAAAAAAAAAAAAAAAAAAAAAAAAAAAAAAAAAAAAAFAAAADwAAAABAAAAAgAAALdjaQA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5ujlAP///wEAAAAAAAAAAAAAAAAAAAAAAAAAAAAAAAAAAAAAAAAAALdjaQB/f38AgICAA8zMzADAwP8Af39/AAAAAAAAAAAAAAAAAAAAAAAAAAAAIQAAABgAAAAUAAAAKRkAAGcAAABLNgAAYA4AABAAAAAmAAAACAAAAP//////////MAAAABQAAAAAAAAAAAD//wAAAQAAAP//AAABAA=="/>
              </a:ext>
            </a:extLst>
          </p:cNvSpPr>
          <p:nvPr/>
        </p:nvSpPr>
        <p:spPr>
          <a:xfrm>
            <a:off x="4090035" y="65405"/>
            <a:ext cx="4735830" cy="2271395"/>
          </a:xfrm>
          <a:prstGeom prst="rect">
            <a:avLst/>
          </a:prstGeom>
          <a:solidFill>
            <a:srgbClr val="E6E8E5"/>
          </a:solidFill>
          <a:ln w="635" cap="flat" cmpd="sng" algn="ctr">
            <a:solidFill>
              <a:srgbClr val="B76369"/>
            </a:solidFill>
            <a:prstDash val="sysDash"/>
            <a:headEnd type="none"/>
            <a:tailEnd type="none"/>
          </a:ln>
          <a:effectLst/>
        </p:spPr>
        <p:txBody>
          <a:bodyPr vert="horz" wrap="square" numCol="1" spcCol="215900" anchor="t"/>
          <a:lstStyle/>
          <a:p>
            <a:pPr algn="ctr">
              <a:buFont typeface="Wingdings" pitchFamily="2" charset="2"/>
              <a:buChar char=""/>
              <a:defRPr sz="2200" cap="none">
                <a:latin typeface="Clear Sans Thin" charset="0"/>
                <a:ea typeface="Clear Sans Thin" charset="0"/>
                <a:cs typeface="Clear Sans Thin" charset="0"/>
              </a:defRPr>
            </a:pPr>
            <a:r>
              <a:t>основні цехи</a:t>
            </a:r>
          </a:p>
          <a:p>
            <a:pPr algn="ctr">
              <a:buFont typeface="Wingdings" pitchFamily="2" charset="2"/>
              <a:buChar char=""/>
              <a:defRPr sz="2200" cap="none">
                <a:latin typeface="Clear Sans Thin" charset="0"/>
                <a:ea typeface="Clear Sans Thin" charset="0"/>
                <a:cs typeface="Clear Sans Thin" charset="0"/>
              </a:defRPr>
            </a:pPr>
            <a:r>
              <a:t>допоміжні цехи</a:t>
            </a:r>
          </a:p>
          <a:p>
            <a:pPr algn="ctr">
              <a:buFont typeface="Wingdings" pitchFamily="2" charset="2"/>
              <a:buChar char=""/>
              <a:defRPr sz="2200" cap="none">
                <a:latin typeface="Clear Sans Thin" charset="0"/>
                <a:ea typeface="Clear Sans Thin" charset="0"/>
                <a:cs typeface="Clear Sans Thin" charset="0"/>
              </a:defRPr>
            </a:pPr>
            <a:r>
              <a:t>побічні цехи</a:t>
            </a:r>
          </a:p>
          <a:p>
            <a:pPr algn="ctr">
              <a:buFont typeface="Wingdings" pitchFamily="2" charset="2"/>
              <a:buChar char=""/>
              <a:defRPr sz="2200" cap="none">
                <a:latin typeface="Clear Sans Thin" charset="0"/>
                <a:ea typeface="Clear Sans Thin" charset="0"/>
                <a:cs typeface="Clear Sans Thin" charset="0"/>
              </a:defRPr>
            </a:pPr>
            <a:r>
              <a:t>підсобні цехи</a:t>
            </a:r>
          </a:p>
          <a:p>
            <a:pPr algn="ctr">
              <a:buFont typeface="Wingdings" pitchFamily="2" charset="2"/>
              <a:buChar char=""/>
              <a:defRPr sz="2200" cap="none">
                <a:latin typeface="Clear Sans Thin" charset="0"/>
                <a:ea typeface="Clear Sans Thin" charset="0"/>
                <a:cs typeface="Clear Sans Thin" charset="0"/>
              </a:defRPr>
            </a:pPr>
            <a:r>
              <a:t>обслуговуючі цехи</a:t>
            </a:r>
          </a:p>
          <a:p>
            <a:pPr algn="ctr">
              <a:buFont typeface="Wingdings" pitchFamily="2" charset="2"/>
              <a:buChar char=""/>
              <a:defRPr sz="2200" cap="none">
                <a:latin typeface="Clear Sans Thin" charset="0"/>
                <a:ea typeface="Clear Sans Thin" charset="0"/>
                <a:cs typeface="Clear Sans Thin" charset="0"/>
              </a:defRPr>
            </a:pPr>
            <a:r>
              <a:t>експериментальні цехи та ін.</a:t>
            </a:r>
          </a:p>
        </p:txBody>
      </p:sp>
      <p:sp>
        <p:nvSpPr>
          <p:cNvPr id="4" name="Прямокутник3"/>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AAAAAAAAAAAEAAABQAAAAAAAAAAAA4D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QAAAAAAAAAEAAAAAAAAAAEAAAAAAAAJMgAAAGQAAABk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AAAAAszMzADAwP8Af39/AAAAAAAAAAAAAAAAAAAAAAAAAAAAIQAAABgAAAAUAAAAFwMAAEYUAABHGAAAzhcAABAAAAAmAAAACAAAAP//////////MAAAABQAAAAAAAAAAAD//wAAAQAAAP//AAABAA=="/>
              </a:ext>
            </a:extLst>
          </p:cNvSpPr>
          <p:nvPr/>
        </p:nvSpPr>
        <p:spPr>
          <a:xfrm>
            <a:off x="502285" y="3295650"/>
            <a:ext cx="3444240" cy="574040"/>
          </a:xfrm>
          <a:prstGeom prst="rect">
            <a:avLst/>
          </a:prstGeom>
          <a:solidFill>
            <a:srgbClr val="B76369"/>
          </a:solidFill>
          <a:ln>
            <a:noFill/>
          </a:ln>
          <a:effectLst>
            <a:outerShdw blurRad="127000" dist="89803" dir="2700000" algn="ctr">
              <a:schemeClr val="tx1">
                <a:alpha val="50000"/>
              </a:schemeClr>
            </a:outerShdw>
          </a:effectLst>
        </p:spPr>
        <p:txBody>
          <a:bodyPr vert="horz" wrap="square" numCol="1" spcCol="215900" anchor="t"/>
          <a:lstStyle/>
          <a:p>
            <a:pPr algn="ctr">
              <a:defRPr sz="2400" cap="none">
                <a:solidFill>
                  <a:srgbClr val="959B8A"/>
                </a:solidFill>
                <a:latin typeface="Clear Sans Light" charset="0"/>
                <a:ea typeface="Clear Sans Light" charset="0"/>
                <a:cs typeface="Clear Sans Light" charset="0"/>
              </a:defRPr>
            </a:pPr>
            <a:endParaRPr/>
          </a:p>
        </p:txBody>
      </p:sp>
      <p:sp>
        <p:nvSpPr>
          <p:cNvPr id="5" name="Прямокутник4"/>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AAAAAAAAAAAEAAABQAAAAAAAAAAAA4D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QAAAAAAAAAEAAAAAAAAAAEAAAAAAAAJMgAAAGQAAABk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AAAAAszMzADAwP8Af39/AAAAAAAAAAAAAAAAAAAAAAAAAAAAIQAAABgAAAAUAAAA+QMAAC4GAABHGAAAtgkAABAAAAAmAAAACAAAAP//////////MAAAABQAAAAAAAAAAAD//wAAAQAAAP//AAABAA=="/>
              </a:ext>
            </a:extLst>
          </p:cNvSpPr>
          <p:nvPr/>
        </p:nvSpPr>
        <p:spPr>
          <a:xfrm>
            <a:off x="645795" y="1004570"/>
            <a:ext cx="3300730" cy="574040"/>
          </a:xfrm>
          <a:prstGeom prst="rect">
            <a:avLst/>
          </a:prstGeom>
          <a:solidFill>
            <a:srgbClr val="B76369"/>
          </a:solidFill>
          <a:ln>
            <a:noFill/>
          </a:ln>
          <a:effectLst>
            <a:outerShdw blurRad="127000" dist="89803" dir="2700000" algn="ctr">
              <a:schemeClr val="tx1">
                <a:alpha val="50000"/>
              </a:schemeClr>
            </a:outerShdw>
          </a:effectLst>
        </p:spPr>
        <p:txBody>
          <a:bodyPr vert="horz" wrap="square" numCol="1" spcCol="215900" anchor="t"/>
          <a:lstStyle/>
          <a:p>
            <a:pPr algn="ctr">
              <a:defRPr sz="2400" cap="none">
                <a:solidFill>
                  <a:srgbClr val="959B8A"/>
                </a:solidFill>
                <a:latin typeface="Clear Sans Light" charset="0"/>
                <a:ea typeface="Clear Sans Light" charset="0"/>
                <a:cs typeface="Clear Sans Light" charset="0"/>
              </a:defRPr>
            </a:pPr>
            <a:endParaRPr/>
          </a:p>
        </p:txBody>
      </p:sp>
      <p:sp>
        <p:nvSpPr>
          <p:cNvPr id="6" name="Прямокутник5"/>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EAAAAAAAAA5ujlAP///wgAAAAAAAAAAAAAAAAAAAAAAAAAAAAAAAAAAAAAZAAAAAEAAABAAAAAAAAAAAAAAAAAAAAAAAAAAAAAAAAAAAAAAAAAAAAAAAAAAAAAAAAAAAAAAAAAAAAAAAAAAAAAAAAAAAAAAAAAAAAAAAAAAAAAAAAAAAAAAAAAAAAAFAAAADwAAAABAAAAAgAAALdjaQA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kB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5ujlAP///wEAAAAAAAAAAAAAAAAAAAAAAAAAAAAAAAAAAAAAAAAAALdjaQB/f38AgICAA8zMzADAwP8Af39/AAAAAAAAAAAAAAAAAAAAAAAAAAAAIQAAABgAAAAUAAAAKRkAAEgPAABLNgAAFRwAABAAAAAmAAAACAAAAP//////////MAAAABQAAAAAAAAAAAD//wAAAQAAAP//AAABAA=="/>
              </a:ext>
            </a:extLst>
          </p:cNvSpPr>
          <p:nvPr/>
        </p:nvSpPr>
        <p:spPr>
          <a:xfrm>
            <a:off x="4090035" y="2484120"/>
            <a:ext cx="4735830" cy="2080895"/>
          </a:xfrm>
          <a:prstGeom prst="rect">
            <a:avLst/>
          </a:prstGeom>
          <a:solidFill>
            <a:srgbClr val="E6E8E5"/>
          </a:solidFill>
          <a:ln w="635" cap="flat" cmpd="sng" algn="ctr">
            <a:solidFill>
              <a:srgbClr val="B76369"/>
            </a:solidFill>
            <a:prstDash val="sysDash"/>
            <a:headEnd type="none"/>
            <a:tailEnd type="none"/>
          </a:ln>
          <a:effectLst/>
        </p:spPr>
        <p:txBody>
          <a:bodyPr vert="horz" wrap="square" numCol="1" spcCol="215900" anchor="ctr"/>
          <a:lstStyle/>
          <a:p>
            <a:pPr marL="0" marR="0" indent="0" algn="ctr" defTabSz="449580">
              <a:lnSpc>
                <a:spcPts val="1375"/>
              </a:lnSpc>
              <a:spcBef>
                <a:spcPts val="330"/>
              </a:spcBef>
              <a:spcAft>
                <a:spcPts val="0"/>
              </a:spcAft>
              <a:buClrTx/>
              <a:buSzTx/>
              <a:buFont typeface="Wingdings" pitchFamily="2" charset="2"/>
              <a:buChar char=""/>
              <a:tabLst>
                <a:tab pos="321310" algn="l"/>
              </a:tabLst>
              <a:defRPr sz="2200" cap="none">
                <a:latin typeface="Clear Sans" charset="0"/>
                <a:ea typeface="Clear Sans" charset="0"/>
                <a:cs typeface="Clear Sans" charset="0"/>
              </a:defRPr>
            </a:pPr>
            <a:r>
              <a:t>керівники підприємства</a:t>
            </a:r>
          </a:p>
          <a:p>
            <a:pPr algn="ctr">
              <a:buFont typeface="Wingdings" pitchFamily="2" charset="2"/>
              <a:buChar char=""/>
              <a:defRPr sz="2200" cap="none">
                <a:latin typeface="Clear Sans" charset="0"/>
                <a:ea typeface="Clear Sans" charset="0"/>
                <a:cs typeface="Clear Sans" charset="0"/>
              </a:defRPr>
            </a:pPr>
            <a:r>
              <a:t>функціональні відділи (економічний, бухгалтерія, маркетингу, виробничо- технічний, відділ кадрів тощо)</a:t>
            </a:r>
          </a:p>
        </p:txBody>
      </p:sp>
      <p:sp>
        <p:nvSpPr>
          <p:cNvPr id="7" name="Прямокутник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AAAAAAAAAAAEAAABQAAAAAAAAAAAA4D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QAAAAAAAAAEAAAAAAAAAAEAAAAAAAAJMgAAAGQAAABk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AAAAAszMzADAwP8Af39/AAAAAAAAAAAAAAAAAAAAAAAAAAAAIQAAABgAAAAUAAAAFwMAAJwfAABHGAAA5CYAABAAAAAmAAAACAAAAP//////////MAAAABQAAAAAAAAAAAD//wAAAQAAAP//AAABAA=="/>
              </a:ext>
            </a:extLst>
          </p:cNvSpPr>
          <p:nvPr/>
        </p:nvSpPr>
        <p:spPr>
          <a:xfrm>
            <a:off x="502285" y="5138420"/>
            <a:ext cx="3444240" cy="1183640"/>
          </a:xfrm>
          <a:prstGeom prst="rect">
            <a:avLst/>
          </a:prstGeom>
          <a:solidFill>
            <a:srgbClr val="B76369"/>
          </a:solidFill>
          <a:ln>
            <a:noFill/>
          </a:ln>
          <a:effectLst>
            <a:outerShdw blurRad="127000" dist="89803" dir="2700000" algn="ctr">
              <a:schemeClr val="tx1">
                <a:alpha val="50000"/>
              </a:schemeClr>
            </a:outerShdw>
          </a:effectLst>
        </p:spPr>
        <p:txBody>
          <a:bodyPr vert="horz" wrap="square" numCol="1" spcCol="215900" anchor="t"/>
          <a:lstStyle/>
          <a:p>
            <a:pPr algn="ctr">
              <a:defRPr sz="2400" cap="none">
                <a:solidFill>
                  <a:srgbClr val="959B8A"/>
                </a:solidFill>
                <a:latin typeface="Clear Sans Light" charset="0"/>
                <a:ea typeface="Clear Sans Light" charset="0"/>
                <a:cs typeface="Clear Sans Light" charset="0"/>
              </a:defRPr>
            </a:pPr>
            <a:endParaRPr/>
          </a:p>
        </p:txBody>
      </p:sp>
      <p:sp>
        <p:nvSpPr>
          <p:cNvPr id="8" name="Прямокутник6"/>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AAAAAAAAAAAEAAABQAAAAAAAAAAAA4D8AAAAAAADgPwAAAAAAAOA/AAAAAAAA4D8AAAAAAADgPwAAAAAAAOA/AAAAAAAA4D8AAAAAAADgPwAAAAAAAOA/AAAAAAAA4D8CAAAAjAAAAAEAAAAAAAAA5ujlAP///wgAAAAAAAAAAAAAAAAAAAAAAAAAAAAAAAAAAAAAZAAAAAEAAABAAAAAAAAAAAAAAAAAAAAAAAAAAAAAAAAAAAAAAAAAAAAAAAAAAAAAAAAAAAAAAAAAAAAAAAAAAAAAAAAAAAAAAAAAAAAAAAAAAAAAAAAAAAAAAAAAAAAAFAAAADwAAAABAAAAAgAAALdjaQA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gB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5ujlAP///wEAAAAAAAAAAAAAAAAAAAAAAAAAAAAAAAAAAAAAAAAAALdjaQB/f38AgICAA8zMzADAwP8Af39/AAAAAAAAAAAAAAAAAAAAAAAAAAAAIQAAABgAAAAUAAAAKRkAAOMcAABLNgAAsCkAABAAAAAmAAAACAAAAP//////////MAAAABQAAAAAAAAAAAD//wAAAQAAAP//AAABAA=="/>
              </a:ext>
            </a:extLst>
          </p:cNvSpPr>
          <p:nvPr/>
        </p:nvSpPr>
        <p:spPr>
          <a:xfrm>
            <a:off x="4090035" y="4695825"/>
            <a:ext cx="4735830" cy="2080895"/>
          </a:xfrm>
          <a:prstGeom prst="rect">
            <a:avLst/>
          </a:prstGeom>
          <a:solidFill>
            <a:srgbClr val="E6E8E5"/>
          </a:solidFill>
          <a:ln w="635" cap="flat" cmpd="sng" algn="ctr">
            <a:solidFill>
              <a:srgbClr val="B76369"/>
            </a:solidFill>
            <a:prstDash val="sysDash"/>
            <a:headEnd type="none"/>
            <a:tailEnd type="none"/>
          </a:ln>
          <a:effectLst/>
        </p:spPr>
        <p:txBody>
          <a:bodyPr vert="horz" wrap="square" numCol="1" spcCol="215900" anchor="t"/>
          <a:lstStyle/>
          <a:p>
            <a:pPr algn="ctr">
              <a:buFont typeface="Wingdings" pitchFamily="2" charset="2"/>
              <a:buChar char=""/>
              <a:defRPr sz="2200" cap="none">
                <a:latin typeface="Clear Sans" charset="0"/>
                <a:ea typeface="Clear Sans" charset="0"/>
                <a:cs typeface="Clear Sans" charset="0"/>
              </a:defRPr>
            </a:pPr>
            <a:r>
              <a:t>житлово-комунальне господарство</a:t>
            </a:r>
          </a:p>
          <a:p>
            <a:pPr algn="ctr">
              <a:buFont typeface="Wingdings" pitchFamily="2" charset="2"/>
              <a:buChar char=""/>
              <a:defRPr sz="2200" cap="none">
                <a:latin typeface="Clear Sans" charset="0"/>
                <a:ea typeface="Clear Sans" charset="0"/>
                <a:cs typeface="Clear Sans" charset="0"/>
              </a:defRPr>
            </a:pPr>
            <a:r>
              <a:t>заклади харчування</a:t>
            </a:r>
          </a:p>
          <a:p>
            <a:pPr algn="ctr">
              <a:buFont typeface="Wingdings" pitchFamily="2" charset="2"/>
              <a:buChar char=""/>
              <a:defRPr sz="2200" cap="none">
                <a:latin typeface="Clear Sans" charset="0"/>
                <a:ea typeface="Clear Sans" charset="0"/>
                <a:cs typeface="Clear Sans" charset="0"/>
              </a:defRPr>
            </a:pPr>
            <a:r>
              <a:t>медичні та оздоровчі заклади</a:t>
            </a:r>
          </a:p>
          <a:p>
            <a:pPr algn="ctr">
              <a:buFont typeface="Wingdings" pitchFamily="2" charset="2"/>
              <a:buChar char=""/>
              <a:defRPr sz="2200" cap="none">
                <a:latin typeface="Clear Sans" charset="0"/>
                <a:ea typeface="Clear Sans" charset="0"/>
                <a:cs typeface="Clear Sans" charset="0"/>
              </a:defRPr>
            </a:pPr>
            <a:r>
              <a:t>спортивні заклади</a:t>
            </a:r>
          </a:p>
          <a:p>
            <a:pPr algn="ctr">
              <a:buFont typeface="Wingdings" pitchFamily="2" charset="2"/>
              <a:buChar char=""/>
              <a:defRPr sz="2200" cap="none">
                <a:latin typeface="Clear Sans" charset="0"/>
                <a:ea typeface="Clear Sans" charset="0"/>
                <a:cs typeface="Clear Sans" charset="0"/>
              </a:defRPr>
            </a:pPr>
            <a:r>
              <a:t>культурно-просвітницькі заклади</a:t>
            </a:r>
          </a:p>
        </p:txBody>
      </p:sp>
      <p:sp>
        <p:nvSpPr>
          <p:cNvPr id="9"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QAAAAAAAAAEAAAAAAAAAAEAAAAAAAAJMgAAAGQAAABkAAAAZAAAAGQAAAAAAAAAzMzMAAAAAABQAAAAUAAAAGQAAABkAAAAAAAAABcAAAAUAAAAAAAAAIgD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AAAAAszMzADAwP8Af39/AAAAAAAAAAAAAAAAAAAAAAAAAAAAIQAAABgAAAAUAAAAAAAAALwLAACRDQAA+xIAABAAAAAmAAAACAAAAP//////////MAAAABQAAAAAAAAAAAD//wAAAQAAAP//AAABAA=="/>
              </a:ext>
            </a:extLst>
          </p:cNvSpPr>
          <p:nvPr/>
        </p:nvSpPr>
        <p:spPr>
          <a:xfrm>
            <a:off x="0" y="1907540"/>
            <a:ext cx="2205355" cy="1177925"/>
          </a:xfrm>
          <a:prstGeom prst="rect">
            <a:avLst/>
          </a:prstGeom>
          <a:noFill/>
          <a:ln>
            <a:noFill/>
          </a:ln>
          <a:effectLst>
            <a:outerShdw blurRad="127000" dist="89803" dir="2700000" algn="ctr">
              <a:schemeClr val="tx1">
                <a:alpha val="50000"/>
              </a:schemeClr>
            </a:outerShdw>
          </a:effectLst>
        </p:spPr>
        <p:txBody>
          <a:bodyPr vert="horz" wrap="square" numCol="1" spcCol="215900" anchor="t"/>
          <a:lstStyle/>
          <a:p>
            <a:pPr>
              <a:defRPr sz="2400" cap="none">
                <a:solidFill>
                  <a:srgbClr val="E6E6E6"/>
                </a:solidFill>
                <a:latin typeface="Clear Sans" charset="0"/>
                <a:ea typeface="Clear Sans" charset="0"/>
                <a:cs typeface="Clear Sans" charset="0"/>
              </a:defRPr>
            </a:pPr>
            <a:r>
              <a:t>Загальна структура підприємства</a:t>
            </a:r>
          </a:p>
        </p:txBody>
      </p:sp>
      <p:sp>
        <p:nvSpPr>
          <p:cNvPr id="10" name="Текстовое поле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EAQAAC4GAABfGAAAtgkAAAAAAAAmAAAACAAAAP//////////MAAAABQAAAAAAAAAAAD//wAAAQAAAP//AAABAA=="/>
              </a:ext>
            </a:extLst>
          </p:cNvSpPr>
          <p:nvPr/>
        </p:nvSpPr>
        <p:spPr>
          <a:xfrm>
            <a:off x="660400" y="1004570"/>
            <a:ext cx="3301365" cy="574040"/>
          </a:xfrm>
          <a:prstGeom prst="rect">
            <a:avLst/>
          </a:prstGeom>
          <a:noFill/>
          <a:ln>
            <a:noFill/>
          </a:ln>
          <a:effectLst/>
        </p:spPr>
        <p:txBody>
          <a:bodyPr vert="horz" wrap="square" numCol="1" spcCol="215900" anchor="ctr"/>
          <a:lstStyle/>
          <a:p>
            <a:pPr algn="ctr">
              <a:defRPr sz="2400" cap="none">
                <a:solidFill>
                  <a:srgbClr val="FFFFFF"/>
                </a:solidFill>
                <a:latin typeface="Clear Sans Light" charset="0"/>
                <a:ea typeface="Clear Sans Light" charset="0"/>
                <a:cs typeface="Clear Sans Light" charset="0"/>
              </a:defRPr>
            </a:pPr>
            <a:r>
              <a:t>виробничі підрозділи</a:t>
            </a:r>
          </a:p>
        </p:txBody>
      </p:sp>
      <p:sp>
        <p:nvSpPr>
          <p:cNvPr id="11" name="Текстовое поле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FwMAAEYUAABHGAAAzhcAAAAAAAAmAAAACAAAAP//////////MAAAABQAAAAAAAAAAAD//wAAAQAAAP//AAABAA=="/>
              </a:ext>
            </a:extLst>
          </p:cNvSpPr>
          <p:nvPr/>
        </p:nvSpPr>
        <p:spPr>
          <a:xfrm>
            <a:off x="502285" y="3295650"/>
            <a:ext cx="3444240" cy="574040"/>
          </a:xfrm>
          <a:prstGeom prst="rect">
            <a:avLst/>
          </a:prstGeom>
          <a:noFill/>
          <a:ln>
            <a:noFill/>
          </a:ln>
          <a:effectLst/>
        </p:spPr>
        <p:txBody>
          <a:bodyPr vert="horz" wrap="square" numCol="1" spcCol="215900" anchor="ctr"/>
          <a:lstStyle/>
          <a:p>
            <a:pPr algn="ctr">
              <a:defRPr sz="2400" cap="none">
                <a:solidFill>
                  <a:srgbClr val="FFFFFF"/>
                </a:solidFill>
                <a:latin typeface="Clear Sans Light" charset="0"/>
                <a:ea typeface="Clear Sans Light" charset="0"/>
                <a:cs typeface="Clear Sans Light" charset="0"/>
              </a:defRPr>
            </a:pPr>
            <a:r>
              <a:t>апарат управління</a:t>
            </a:r>
          </a:p>
        </p:txBody>
      </p:sp>
      <p:sp>
        <p:nvSpPr>
          <p:cNvPr id="12" name="Текстовое поле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FwMAAJwfAABHGAAA5CYAAAAAAAAmAAAACAAAAP//////////MAAAABQAAAAAAAAAAAD//wAAAQAAAP//AAABAA=="/>
              </a:ext>
            </a:extLst>
          </p:cNvSpPr>
          <p:nvPr/>
        </p:nvSpPr>
        <p:spPr>
          <a:xfrm>
            <a:off x="502285" y="5138420"/>
            <a:ext cx="3444240" cy="1183640"/>
          </a:xfrm>
          <a:prstGeom prst="rect">
            <a:avLst/>
          </a:prstGeom>
          <a:noFill/>
          <a:ln>
            <a:noFill/>
          </a:ln>
          <a:effectLst/>
        </p:spPr>
        <p:txBody>
          <a:bodyPr vert="horz" wrap="square" numCol="1" spcCol="215900" anchor="t"/>
          <a:lstStyle/>
          <a:p>
            <a:pPr algn="ctr">
              <a:defRPr sz="2400" cap="none">
                <a:solidFill>
                  <a:srgbClr val="FFFFFF"/>
                </a:solidFill>
                <a:latin typeface="Clear Sans Light" charset="0"/>
                <a:ea typeface="Clear Sans Light" charset="0"/>
                <a:cs typeface="Clear Sans Light" charset="0"/>
              </a:defRPr>
            </a:pPr>
            <a:r>
              <a:t>заклади </a:t>
            </a:r>
          </a:p>
          <a:p>
            <a:pPr algn="ctr">
              <a:defRPr sz="2400" cap="none">
                <a:solidFill>
                  <a:srgbClr val="FFFFFF"/>
                </a:solidFill>
                <a:latin typeface="Clear Sans Light" charset="0"/>
                <a:ea typeface="Clear Sans Light" charset="0"/>
                <a:cs typeface="Clear Sans Light" charset="0"/>
              </a:defRPr>
            </a:pPr>
            <a:r>
              <a:t>соціально-культурного призначення</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АвтоФігур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OAEAAA8BAAAAkAAAAEgAAACQAAAASAAAAAAAAAAAAAAAAAAAAAEAAABQAAAAAAAAAAAA4D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biIAANMZAAB5PAAAGjIAABAAAAAmAAAACAAAAP//////////MAAAABQAAAAAAAAAAAD//wAAAQAAAP//AAABAA=="/>
              </a:ext>
            </a:extLst>
          </p:cNvSpPr>
          <p:nvPr/>
        </p:nvSpPr>
        <p:spPr>
          <a:xfrm>
            <a:off x="5596890" y="4197985"/>
            <a:ext cx="4233545" cy="3946525"/>
          </a:xfrm>
          <a:prstGeom prst="flowChartConnector">
            <a:avLst/>
          </a:prstGeom>
          <a:solidFill>
            <a:srgbClr val="932D30"/>
          </a:solidFill>
          <a:ln>
            <a:noFill/>
          </a:ln>
          <a:effectLst/>
        </p:spPr>
      </p:sp>
      <p:sp>
        <p:nvSpPr>
          <p:cNvPr id="3" name="АвтоФі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OAEAAA8BAAAAkAAAAEgAAACQAAAASAAAAAAAAAAAAAAAAAAAAAEAAABQAAAAAAAAAAAA4D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gICAA8zMzADAwP8Af39/AAAAAAAAAAAAAAAAAAAAAAAAAAAAIQAAABgAAAAUAAAAlOz//7Xp//+MIQAABB4AABAAAAAmAAAACAAAAP//////////MAAAABQAAAAAAAAAAAD//wAAAQAAAP//AAABAA=="/>
              </a:ext>
            </a:extLst>
          </p:cNvSpPr>
          <p:nvPr/>
        </p:nvSpPr>
        <p:spPr>
          <a:xfrm>
            <a:off x="-3157220" y="-3623945"/>
            <a:ext cx="8610600" cy="8503285"/>
          </a:xfrm>
          <a:prstGeom prst="flowChartConnector">
            <a:avLst/>
          </a:prstGeom>
          <a:solidFill>
            <a:srgbClr val="B76369"/>
          </a:solidFill>
          <a:ln>
            <a:noFill/>
          </a:ln>
          <a:effectLst/>
        </p:spPr>
      </p:sp>
      <p:sp>
        <p:nvSpPr>
          <p:cNvPr id="4" name="АвтоФі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OAEAAA8BAAAAkAAAAEgAAACQAAAASAAAAAAAAAAAAAAAAAAAAAEAAABQAAAAAAAAAAAA4D8AAAAAAADgPwAAAAAAAOA/AAAAAAAA4D8AAAAAAADgPwAAAAAAAOA/AAAAAAAA4D8AAAAAAADgPwAAAAAAAOA/AAAAAAAA4D8CAAAAjAAAAAAAAAAAAAAAt2NpAP///wgAAAAAAAAAAAAAAAAAAAAAAAAAAAAAAAAAAAAAZAAAAAEAAABAAAAAAAAAAAAAAAAAAAAAAAAAAAAAAAAAAAAAAAAAAAAAAAAAAAAAAAAAAAAAAAAAAAAAAAAAAAAAAAAAAAAAAAAAAAAAAAAAAAAAAAAAAAAAAAAAAAAAFAAAADwAAAABAAAAAAAAAAEKHAA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EKHAB/f38AgICAA8zMzADAwP8Af39/AAAAAAAAAAAAAAAAAAAAAAAAAAAAIQAAABgAAAAUAAAAiu3//6vq//+CIgAA+h4AABAAAAAmAAAACAAAAP//////////MAAAABQAAAAAAAAAAAD//wAAAQAAAP//AAABAA=="/>
              </a:ext>
            </a:extLst>
          </p:cNvSpPr>
          <p:nvPr/>
        </p:nvSpPr>
        <p:spPr>
          <a:xfrm>
            <a:off x="-3001010" y="-3467735"/>
            <a:ext cx="8610600" cy="8503285"/>
          </a:xfrm>
          <a:prstGeom prst="flowChartConnector">
            <a:avLst/>
          </a:prstGeom>
          <a:noFill/>
          <a:ln w="635" cap="flat" cmpd="sng" algn="ctr">
            <a:solidFill>
              <a:srgbClr val="010A1C"/>
            </a:solidFill>
            <a:prstDash val="solid"/>
            <a:headEnd type="none"/>
            <a:tailEnd type="none"/>
          </a:ln>
          <a:effectLst/>
        </p:spPr>
      </p:sp>
      <p:sp>
        <p:nvSpPr>
          <p:cNvPr id="5" name="АвтоФігура4"/>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OAEAAA8BAAAAkAAAAEgAAACQAAAASAAAAAAAAAAAAAAAAAAAAAEAAABQAAAAAAAAAAAA4D8AAAAAAADgPwAAAAAAAOA/AAAAAAAA4D8AAAAAAADgPwAAAAAAAOA/AAAAAAAA4D8AAAAAAADgPwAAAAAAAOA/AAAAAAAA4D8CAAAAjAAAAAAAAAAAAAAAky0wAP///wgAAAAAAAAAAAAAAAAAAAAAAAAAAAAAAAAAAAAAZAAAAAEAAABAAAAAAAAAAAAAAAAAAAAAAAAAAAAAAAAAAAAAAAAAAAAAAAAAAAAAAAAAAAAAAAAAAAAAAAAAAAAAAAAAAAAAAAAAAAAAAAAAAAAAAAAAAAAAAAAAAAAAFAAAADwAAAABAAAAAAAAAAAAAAk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M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qiAAANMZAAC1OgAAGjIAABAAAAAmAAAACAAAAP//////////MAAAABQAAAAAAAAAAAD//wAAAQAAAP//AAABAA=="/>
              </a:ext>
            </a:extLst>
          </p:cNvSpPr>
          <p:nvPr/>
        </p:nvSpPr>
        <p:spPr>
          <a:xfrm>
            <a:off x="5309870" y="4197985"/>
            <a:ext cx="4233545" cy="3946525"/>
          </a:xfrm>
          <a:prstGeom prst="flowChartConnector">
            <a:avLst/>
          </a:prstGeom>
          <a:noFill/>
          <a:ln w="635" cap="flat" cmpd="sng" algn="ctr">
            <a:solidFill>
              <a:schemeClr val="tx1"/>
            </a:solidFill>
            <a:prstDash val="solid"/>
            <a:headEnd type="none"/>
            <a:tailEnd type="none"/>
          </a:ln>
          <a:effectLst/>
        </p:spPr>
      </p:sp>
      <p:sp>
        <p:nvSpPr>
          <p:cNvPr id="6"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McLAAD/fwAA/38AAAAAAAAJAAAABAAAAMY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jCEAANUNAABLNgAA5RIAABAgAAAmAAAACAAAAP//////////MAAAABQAAAAAAAAAAAD//wAAAQAAAP//AAABAA=="/>
              </a:ext>
            </a:extLst>
          </p:cNvSpPr>
          <p:nvPr/>
        </p:nvSpPr>
        <p:spPr>
          <a:xfrm>
            <a:off x="5453380" y="2248535"/>
            <a:ext cx="3372485" cy="822960"/>
          </a:xfrm>
          <a:prstGeom prst="rect">
            <a:avLst/>
          </a:prstGeom>
          <a:noFill/>
          <a:ln>
            <a:noFill/>
          </a:ln>
          <a:effectLst/>
        </p:spPr>
        <p:txBody>
          <a:bodyPr vert="horz" wrap="square" numCol="1" spcCol="215900" anchor="t"/>
          <a:lstStyle/>
          <a:p>
            <a:pPr>
              <a:defRPr sz="2400" cap="none">
                <a:latin typeface="Clear Sans" charset="0"/>
                <a:ea typeface="Clear Sans" charset="0"/>
                <a:cs typeface="Clear Sans" charset="0"/>
              </a:defRPr>
            </a:pPr>
            <a:r>
              <a:t>Поняття управління підприємством</a:t>
            </a:r>
          </a:p>
        </p:txBody>
      </p:sp>
      <p:sp>
        <p:nvSpPr>
          <p:cNvPr id="7" name="Напис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KgR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AAAAAFMBAACqIAAAIh0AABAAAAAmAAAACAAAAP//////////MAAAABQAAAAAAAAAAAD//wAAAQAAAP//AAABAA=="/>
              </a:ext>
            </a:extLst>
          </p:cNvSpPr>
          <p:nvPr/>
        </p:nvSpPr>
        <p:spPr>
          <a:xfrm>
            <a:off x="0" y="215265"/>
            <a:ext cx="5309870" cy="4520565"/>
          </a:xfrm>
          <a:prstGeom prst="rect">
            <a:avLst/>
          </a:prstGeom>
          <a:noFill/>
          <a:ln>
            <a:noFill/>
          </a:ln>
          <a:effectLst/>
        </p:spPr>
        <p:txBody>
          <a:bodyPr vert="horz" wrap="square" numCol="1" spcCol="215900" anchor="t"/>
          <a:lstStyle/>
          <a:p>
            <a:pPr>
              <a:defRPr sz="2400" cap="none">
                <a:solidFill>
                  <a:srgbClr val="E6E6E6"/>
                </a:solidFill>
                <a:latin typeface="Clear Sans Thin" charset="0"/>
                <a:ea typeface="Clear Sans Thin" charset="0"/>
                <a:cs typeface="Clear Sans Thin" charset="0"/>
              </a:defRPr>
            </a:pPr>
            <a:r>
              <a:t>Управління підприємством є діяльністю, спрямованою на ефективне його функціонування і досягнення поставленої мети через використання засобів і методів впливу на усі процеси всередині нього, координацію роботи структурних підрозділів та персоналу.</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АвтоФігур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OAEAAA8BAAAAkAAAAEgAAACQAAAASAAAAAAAAAAAAAAAAAAAAAEAAABQAAAAAAAAAAAA4D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biIAANMZAAB5PAAAGjIAABAAAAAmAAAACAAAAP//////////MAAAABQAAAAAAAAAAAD//wAAAQAAAP//AAABAA=="/>
              </a:ext>
            </a:extLst>
          </p:cNvSpPr>
          <p:nvPr/>
        </p:nvSpPr>
        <p:spPr>
          <a:xfrm>
            <a:off x="5596890" y="4197985"/>
            <a:ext cx="4233545" cy="3946525"/>
          </a:xfrm>
          <a:prstGeom prst="flowChartConnector">
            <a:avLst/>
          </a:prstGeom>
          <a:solidFill>
            <a:srgbClr val="932D30"/>
          </a:solidFill>
          <a:ln>
            <a:noFill/>
          </a:ln>
          <a:effectLst/>
        </p:spPr>
      </p:sp>
      <p:sp>
        <p:nvSpPr>
          <p:cNvPr id="3" name="АвтоФі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OAEAAA8BAAAAkAAAAEgAAACQAAAASAAAAAAAAAAAAAAAAAAAAAEAAABQAAAAAAAAAAAA4D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gICAA8zMzADAwP8Af39/AAAAAAAAAAAAAAAAAAAAAAAAAAAAIQAAABgAAAAUAAAAlOz//7Xp//+MIQAABB4AABAAAAAmAAAACAAAAP//////////MAAAABQAAAAAAAAAAAD//wAAAQAAAP//AAABAA=="/>
              </a:ext>
            </a:extLst>
          </p:cNvSpPr>
          <p:nvPr/>
        </p:nvSpPr>
        <p:spPr>
          <a:xfrm>
            <a:off x="-3157220" y="-3623945"/>
            <a:ext cx="8610600" cy="8503285"/>
          </a:xfrm>
          <a:prstGeom prst="flowChartConnector">
            <a:avLst/>
          </a:prstGeom>
          <a:solidFill>
            <a:srgbClr val="B76369"/>
          </a:solidFill>
          <a:ln>
            <a:noFill/>
          </a:ln>
          <a:effectLst/>
        </p:spPr>
      </p:sp>
      <p:sp>
        <p:nvSpPr>
          <p:cNvPr id="4" name="АвтоФі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OAEAAA8BAAAAkAAAAEgAAACQAAAASAAAAAAAAAAAAAAAAAAAAAEAAABQAAAAAAAAAAAA4D8AAAAAAADgPwAAAAAAAOA/AAAAAAAA4D8AAAAAAADgPwAAAAAAAOA/AAAAAAAA4D8AAAAAAADgPwAAAAAAAOA/AAAAAAAA4D8CAAAAjAAAAAAAAAAAAAAAt2NpAP///wgAAAAAAAAAAAAAAAAAAAAAAAAAAAAAAAAAAAAAZAAAAAEAAABAAAAAAAAAAAAAAAAAAAAAAAAAAAAAAAAAAAAAAAAAAAAAAAAAAAAAAAAAAAAAAAAAAAAAAAAAAAAAAAAAAAAAAAAAAAAAAAAAAAAAAAAAAAAAAAAAAAAAFAAAADwAAAABAAAAAAAAAAEKHAA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Mg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EKHAB/f38AgICAA8zMzADAwP8Af39/AAAAAAAAAAAAAAAAAAAAAAAAAAAAIQAAABgAAAAUAAAAiu3//6vq//+CIgAA+h4AABAAAAAmAAAACAAAAP//////////MAAAABQAAAAAAAAAAAD//wAAAQAAAP//AAABAA=="/>
              </a:ext>
            </a:extLst>
          </p:cNvSpPr>
          <p:nvPr/>
        </p:nvSpPr>
        <p:spPr>
          <a:xfrm>
            <a:off x="-3001010" y="-3467735"/>
            <a:ext cx="8610600" cy="8503285"/>
          </a:xfrm>
          <a:prstGeom prst="flowChartConnector">
            <a:avLst/>
          </a:prstGeom>
          <a:noFill/>
          <a:ln w="635" cap="flat" cmpd="sng" algn="ctr">
            <a:solidFill>
              <a:srgbClr val="010A1C"/>
            </a:solidFill>
            <a:prstDash val="solid"/>
            <a:headEnd type="none"/>
            <a:tailEnd type="none"/>
          </a:ln>
          <a:effectLst/>
        </p:spPr>
      </p:sp>
      <p:sp>
        <p:nvSpPr>
          <p:cNvPr id="5" name="АвтоФігура4"/>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OAEAAA8BAAAAkAAAAEgAAACQAAAASAAAAAAAAAAAAAAAAAAAAAEAAABQAAAAAAAAAAAA4D8AAAAAAADgPwAAAAAAAOA/AAAAAAAA4D8AAAAAAADgPwAAAAAAAOA/AAAAAAAA4D8AAAAAAADgPwAAAAAAAOA/AAAAAAAA4D8CAAAAjAAAAAAAAAAAAAAAky0wAP///wgAAAAAAAAAAAAAAAAAAAAAAAAAAAAAAAAAAAAAZAAAAAEAAABAAAAAAAAAAAAAAAAAAAAAAAAAAAAAAAAAAAAAAAAAAAAAAAAAAAAAAAAAAAAAAAAAAAAAAAAAAAAAAAAAAAAAAAAAAAAAAAAAAAAAAAAAAAAAAAAAAAAAFAAAADwAAAABAAAAAAAAAAAAAAk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qiAAANMZAAC1OgAAGjIAABAAAAAmAAAACAAAAP//////////MAAAABQAAAAAAAAAAAD//wAAAQAAAP//AAABAA=="/>
              </a:ext>
            </a:extLst>
          </p:cNvSpPr>
          <p:nvPr/>
        </p:nvSpPr>
        <p:spPr>
          <a:xfrm>
            <a:off x="5309870" y="4197985"/>
            <a:ext cx="4233545" cy="3946525"/>
          </a:xfrm>
          <a:prstGeom prst="flowChartConnector">
            <a:avLst/>
          </a:prstGeom>
          <a:noFill/>
          <a:ln w="635" cap="flat" cmpd="sng" algn="ctr">
            <a:solidFill>
              <a:schemeClr val="tx1"/>
            </a:solidFill>
            <a:prstDash val="solid"/>
            <a:headEnd type="none"/>
            <a:tailEnd type="none"/>
          </a:ln>
          <a:effectLst/>
        </p:spPr>
      </p:sp>
      <p:sp>
        <p:nvSpPr>
          <p:cNvPr id="6"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McLAAD/fwAA/38AAAAAAAAJAAAABAAAAEkB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jCEAANUNAABLNgAA5RIAABAgAAAmAAAACAAAAP//////////MAAAABQAAAAAAAAAAAD//wAAAQAAAP//AAABAA=="/>
              </a:ext>
            </a:extLst>
          </p:cNvSpPr>
          <p:nvPr/>
        </p:nvSpPr>
        <p:spPr>
          <a:xfrm>
            <a:off x="5453380" y="2248535"/>
            <a:ext cx="3372485" cy="822960"/>
          </a:xfrm>
          <a:prstGeom prst="rect">
            <a:avLst/>
          </a:prstGeom>
          <a:noFill/>
          <a:ln>
            <a:noFill/>
          </a:ln>
          <a:effectLst/>
        </p:spPr>
        <p:txBody>
          <a:bodyPr vert="horz" wrap="square" numCol="1" spcCol="215900" anchor="t"/>
          <a:lstStyle/>
          <a:p>
            <a:pPr>
              <a:defRPr sz="2400" cap="none">
                <a:latin typeface="Clear Sans" charset="0"/>
                <a:ea typeface="Clear Sans" charset="0"/>
                <a:cs typeface="Clear Sans" charset="0"/>
              </a:defRPr>
            </a:pPr>
            <a:r>
              <a:t>Завдання управління підприємством</a:t>
            </a:r>
          </a:p>
        </p:txBody>
      </p:sp>
      <p:sp>
        <p:nvSpPr>
          <p:cNvPr id="7" name="Напис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BAHAAD/fwAA/38AAAAAAAAJAAAABAAAAMY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AAAAAB8CAACxHAAA5RIAABAAAAAmAAAACAAAAP//////////MAAAABQAAAAAAAAAAAD//wAAAQAAAP//AAABAA=="/>
              </a:ext>
            </a:extLst>
          </p:cNvSpPr>
          <p:nvPr/>
        </p:nvSpPr>
        <p:spPr>
          <a:xfrm>
            <a:off x="0" y="344805"/>
            <a:ext cx="4664075" cy="2726690"/>
          </a:xfrm>
          <a:prstGeom prst="rect">
            <a:avLst/>
          </a:prstGeom>
          <a:noFill/>
          <a:ln>
            <a:noFill/>
          </a:ln>
          <a:effectLst/>
        </p:spPr>
        <p:txBody>
          <a:bodyPr vert="horz" wrap="square" numCol="1" spcCol="215900" anchor="t"/>
          <a:lstStyle/>
          <a:p>
            <a:pPr>
              <a:defRPr sz="2400" cap="none">
                <a:solidFill>
                  <a:srgbClr val="E6E6E6"/>
                </a:solidFill>
                <a:latin typeface="Clear Sans Thin" charset="0"/>
                <a:ea typeface="Clear Sans Thin" charset="0"/>
                <a:cs typeface="Clear Sans Thin" charset="0"/>
              </a:defRPr>
            </a:pPr>
            <a:r>
              <a:t>Завдання управління підприємством - забезпечити скоординовану діяльність його підрозділів, а також координацію роботи підприємства з елементами зовнішнього середовища.</a:t>
            </a:r>
          </a:p>
          <a:p>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АвтоФігур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OAEAAA8BAAAAkAAAAEgAAACQAAAASAAAAAAAAAAAAAAAAAAAAAEAAABQAAAAAAAAAAAA4D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biIAANMZAAB5PAAAGjIAABAAAAAmAAAACAAAAP//////////MAAAABQAAAAAAAAAAAD//wAAAQAAAP//AAABAA=="/>
              </a:ext>
            </a:extLst>
          </p:cNvSpPr>
          <p:nvPr/>
        </p:nvSpPr>
        <p:spPr>
          <a:xfrm>
            <a:off x="5596890" y="4197985"/>
            <a:ext cx="4233545" cy="3946525"/>
          </a:xfrm>
          <a:prstGeom prst="flowChartConnector">
            <a:avLst/>
          </a:prstGeom>
          <a:solidFill>
            <a:srgbClr val="932D30"/>
          </a:solidFill>
          <a:ln>
            <a:noFill/>
          </a:ln>
          <a:effectLst/>
        </p:spPr>
      </p:sp>
      <p:sp>
        <p:nvSpPr>
          <p:cNvPr id="3" name="АвтоФігура4"/>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OAEAAA8BAAAAkAAAAEgAAACQAAAASAAAAAAAAAAAAAAAAAAAAAEAAABQAAAAAAAAAAAA4D8AAAAAAADgPwAAAAAAAOA/AAAAAAAA4D8AAAAAAADgPwAAAAAAAOA/AAAAAAAA4D8AAAAAAADgPwAAAAAAAOA/AAAAAAAA4D8CAAAAjAAAAAAAAAAAAAAAky0wAP///wgAAAAAAAAAAAAAAAAAAAAAAAAAAAAAAAAAAAAAZAAAAAEAAABAAAAAAAAAAAAAAAAAAAAAAAAAAAAAAAAAAAAAAAAAAAAAAAAAAAAAAAAAAAAAAAAAAAAAAAAAAAAAAAAAAAAAAAAAAAAAAAAAAAAAAAAAAAAAAAAAAAAAFAAAADwAAAABAAAAAAAAAAAAAAk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qiAAANMZAAC1OgAAGjIAABAAAAAmAAAACAAAAP//////////MAAAABQAAAAAAAAAAAD//wAAAQAAAP//AAABAA=="/>
              </a:ext>
            </a:extLst>
          </p:cNvSpPr>
          <p:nvPr/>
        </p:nvSpPr>
        <p:spPr>
          <a:xfrm>
            <a:off x="5309870" y="4197985"/>
            <a:ext cx="4233545" cy="3946525"/>
          </a:xfrm>
          <a:prstGeom prst="flowChartConnector">
            <a:avLst/>
          </a:prstGeom>
          <a:noFill/>
          <a:ln w="635" cap="flat" cmpd="sng" algn="ctr">
            <a:solidFill>
              <a:schemeClr val="tx1"/>
            </a:solidFill>
            <a:prstDash val="solid"/>
            <a:headEnd type="none"/>
            <a:tailEnd type="none"/>
          </a:ln>
          <a:effectLst/>
        </p:spPr>
      </p:sp>
      <p:sp>
        <p:nvSpPr>
          <p:cNvPr id="4"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McL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gSMAAG4iAABAOAAAficAABAgAAAmAAAACAAAAP//////////MAAAABQAAAAAAAAAAAD//wAAAQAAAP//AAABAA=="/>
              </a:ext>
            </a:extLst>
          </p:cNvSpPr>
          <p:nvPr/>
        </p:nvSpPr>
        <p:spPr>
          <a:xfrm>
            <a:off x="5771515" y="5596890"/>
            <a:ext cx="3372485" cy="822960"/>
          </a:xfrm>
          <a:prstGeom prst="rect">
            <a:avLst/>
          </a:prstGeom>
          <a:noFill/>
          <a:ln>
            <a:noFill/>
          </a:ln>
          <a:effectLst/>
        </p:spPr>
        <p:txBody>
          <a:bodyPr vert="horz" wrap="square" numCol="1" spcCol="215900" anchor="t"/>
          <a:lstStyle/>
          <a:p>
            <a:pPr>
              <a:defRPr sz="2400" cap="none">
                <a:solidFill>
                  <a:srgbClr val="E6E6E6"/>
                </a:solidFill>
                <a:latin typeface="Clear Sans" charset="0"/>
                <a:ea typeface="Clear Sans" charset="0"/>
                <a:cs typeface="Clear Sans" charset="0"/>
              </a:defRPr>
            </a:pPr>
            <a:r>
              <a:t>Принципи управління підприємством</a:t>
            </a:r>
          </a:p>
        </p:txBody>
      </p:sp>
      <p:sp>
        <p:nvSpPr>
          <p:cNvPr id="5" name="Напис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PIHAAD/fwAA/38AAAAAAAAJAAAABAAAAEsB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AwMAAEYFAABKGwAAFggAABAgAAAmAAAACAAAAP//////////MAAAABQAAAAAAAAAAAD//wAAAQAAAP//AAABAA=="/>
              </a:ext>
            </a:extLst>
          </p:cNvSpPr>
          <p:nvPr/>
        </p:nvSpPr>
        <p:spPr>
          <a:xfrm>
            <a:off x="489585" y="857250"/>
            <a:ext cx="3946525" cy="457200"/>
          </a:xfrm>
          <a:prstGeom prst="rect">
            <a:avLst/>
          </a:prstGeom>
          <a:noFill/>
          <a:ln>
            <a:noFill/>
          </a:ln>
          <a:effectLst/>
        </p:spPr>
        <p:txBody>
          <a:bodyPr vert="horz" wrap="square" numCol="1" spcCol="215900" anchor="t"/>
          <a:lstStyle/>
          <a:p>
            <a:pPr marL="0" marR="365125" indent="0" algn="ctr" defTabSz="449580">
              <a:lnSpc>
                <a:spcPct val="100000"/>
              </a:lnSpc>
              <a:spcBef>
                <a:spcPts val="0"/>
              </a:spcBef>
              <a:spcAft>
                <a:spcPts val="0"/>
              </a:spcAft>
              <a:buNone/>
              <a:tabLst>
                <a:tab pos="1206500" algn="l"/>
              </a:tabLst>
              <a:defRPr sz="2400" cap="none">
                <a:solidFill>
                  <a:srgbClr val="010A1C"/>
                </a:solidFill>
                <a:latin typeface="Clear Sans Light" charset="0"/>
                <a:ea typeface="Clear Sans Light" charset="0"/>
                <a:cs typeface="Clear Sans Light" charset="0"/>
              </a:defRPr>
            </a:pPr>
            <a:r>
              <a:t>чіткий розподіл праці </a:t>
            </a:r>
          </a:p>
        </p:txBody>
      </p:sp>
      <p:sp>
        <p:nvSpPr>
          <p:cNvPr id="6" name="АвтоФігура6"/>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NAEAAA8BAAAAkAAAAEgAAACQAAAASAAAAAAAAAAAAAAAAAAAAAEAAABQAAAAAAAAAAAA4D8AAAAAAADgPwAAAAAAAOA/AAAAAAAA4D8AAAAAAADgPwAAAAAAAOA/AAAAAAAA4D8AAAAAAADgPwAAAAAAAOA/AAAAAAAA4D8CAAAAjAAAAAAAAAAAAAAA5ujlAP///wgAAAAAAAAAAAAAAAAAAAAAAAAAAAAAAAAAAAAAZAAAAAEAAABAAAAAAAAAAAAAAAAAAAAAAAAAAAAAAAAAAAAAAAAAAAAAAAAAAAAAAAAAAAAAAAAAAAAAAAAAAAAAAAAAAAAAAAAAAAAAAAAAAAAAAAAAAAAAAAAAAAAAFAAAADwAAAABAAAAAwAAALdjaQABAAAAAQAAAAEAAAAAAAAAAAAAAAAAAAAAAAAAZAAAAGQAAAAAAAAAZAAAAGQAAAAVAAAAYAAAAAAAAAAAAAAADwAAACADAAAAAAAAAAAAAAEAAACgMgAAVgcAAKr4//8BAAAAf39/AAEAAABkAAAAAAAAABQAAABAHwAAAAAAACYAAAAAAAAAwOD//wAAAAAmAAAAZAAAABYAAABMAAAAAQAAAAAAAAAEAAAAAAAAAAEAAAAAAAAJMgAAAGQAAABkAAAAZAAAAGQAAAAAAAAAzMzMAAAAAABQAAAAUAAAAGQAAABkAAAAAAAAABcAAAAUAAAAAAAAAAAAAAD/fwAA/38AAAAAAAAJAAAABAAAAEkB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5ujlAP///wEAAAAAAAAAAAAAAAAAAAAAAAAAAAAAAAAAAAAAAAAAALdjaQB/f38AAAAAAszMzADAwP8Af39/AAAAAAAAAAAAAAAAAAAAAAAAAAAAIQAAABgAAAAUAAAA/QAAAFQKAAAFHQAA1Q8AABAAAAAmAAAACAAAAP//////////MAAAABQAAAAAAAAAAAD//wAAAQAAAP//AAABAA=="/>
              </a:ext>
            </a:extLst>
          </p:cNvSpPr>
          <p:nvPr/>
        </p:nvSpPr>
        <p:spPr>
          <a:xfrm>
            <a:off x="160655" y="1678940"/>
            <a:ext cx="4556760" cy="894715"/>
          </a:xfrm>
          <a:prstGeom prst="flowChartTerminator">
            <a:avLst/>
          </a:prstGeom>
          <a:noFill/>
          <a:ln w="635" cap="flat" cmpd="sng" algn="ctr">
            <a:solidFill>
              <a:srgbClr val="B76369"/>
            </a:solidFill>
            <a:prstDash val="dash"/>
            <a:headEnd type="none"/>
            <a:tailEnd type="none"/>
          </a:ln>
          <a:effectLst>
            <a:outerShdw blurRad="127000" dist="89803" dir="2700000" algn="ctr">
              <a:schemeClr val="tx1">
                <a:alpha val="50000"/>
              </a:schemeClr>
            </a:outerShdw>
          </a:effectLst>
        </p:spPr>
      </p:sp>
      <p:sp>
        <p:nvSpPr>
          <p:cNvPr id="7" name="Напис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BcD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uAIAAIwKAABKGwAAnA8AABAgAAAmAAAACAAAAP//////////MAAAABQAAAAAAAAAAAD//wAAAQAAAP//AAABAA=="/>
              </a:ext>
            </a:extLst>
          </p:cNvSpPr>
          <p:nvPr/>
        </p:nvSpPr>
        <p:spPr>
          <a:xfrm>
            <a:off x="441960" y="1714500"/>
            <a:ext cx="3994150" cy="822960"/>
          </a:xfrm>
          <a:prstGeom prst="rect">
            <a:avLst/>
          </a:prstGeom>
          <a:noFill/>
          <a:ln>
            <a:noFill/>
          </a:ln>
          <a:effectLst/>
        </p:spPr>
        <p:txBody>
          <a:bodyPr vert="horz" wrap="square" numCol="1" spcCol="215900" anchor="t"/>
          <a:lstStyle/>
          <a:p>
            <a:pPr marL="0" marR="365125" indent="0" algn="ctr" defTabSz="449580">
              <a:lnSpc>
                <a:spcPct val="100000"/>
              </a:lnSpc>
              <a:spcBef>
                <a:spcPts val="0"/>
              </a:spcBef>
              <a:spcAft>
                <a:spcPts val="0"/>
              </a:spcAft>
              <a:buNone/>
              <a:tabLst>
                <a:tab pos="1206500" algn="l"/>
              </a:tabLst>
              <a:defRPr sz="2400" cap="none">
                <a:solidFill>
                  <a:srgbClr val="010A1C"/>
                </a:solidFill>
                <a:latin typeface="Clear Sans Light" charset="0"/>
                <a:ea typeface="Clear Sans Light" charset="0"/>
                <a:cs typeface="Clear Sans Light" charset="0"/>
              </a:defRPr>
            </a:pPr>
            <a:r>
              <a:t>додержання дисципліни і порядку </a:t>
            </a:r>
          </a:p>
        </p:txBody>
      </p:sp>
      <p:sp>
        <p:nvSpPr>
          <p:cNvPr id="8" name="АвтоФігура7"/>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NAEAAA8BAAAAkAAAAEgAAACQAAAASAAAAAAAAAAAAAAAAAAAAAEAAABQAAAAAAAAAAAA4D8AAAAAAADgPwAAAAAAAOA/AAAAAAAA4D8AAAAAAADgPwAAAAAAAOA/AAAAAAAA4D8AAAAAAADgPwAAAAAAAOA/AAAAAAAA4D8CAAAAjAAAAAAAAAAAAAAA5ujlAP///wgAAAAAAAAAAAAAAAAAAAAAAAAAAAAAAAAAAAAAZAAAAAEAAABAAAAAAAAAAAAAAAAAAAAAAAAAAAAAAAAAAAAAAAAAAAAAAAAAAAAAAAAAAAAAAAAAAAAAAAAAAAAAAAAAAAAAAAAAAAAAAAAAAAAAAAAAAAAAAAAAAAAAFAAAADwAAAABAAAAAwAAALdjaQABAAAAAQAAAAEAAAAAAAAAAAAAAAAAAAAAAAAAZAAAAGQAAAAAAAAAZAAAAGQAAAAVAAAAYAAAAAAAAAAAAAAADwAAACADAAAAAAAAAAAAAAEAAACgMgAAVgcAAKr4//8BAAAAf39/AAEAAABkAAAAAAAAABQAAABAHwAAAAAAACYAAAAAAAAAwOD//wAAAAAmAAAAZAAAABYAAABMAAAAAQAAAAAAAAAEAAAAAAAAAAEAAAAAAAAJMgAAAGQAAABk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5ujlAP///wEAAAAAAAAAAAAAAAAAAAAAAAAAAAAAAAAAAAAAAAAAALdjaQB/f38AAAAAAszMzADAwP8Af39/AAAAAAAAAAAAAAAAAAAAAAAAAAAAIQAAABgAAAAUAAAAIgEAAO4DAAAqHQAAbwkAABAAAAAmAAAACAAAAP//////////MAAAABQAAAAAAAAAAAD//wAAAQAAAP//AAABAA=="/>
              </a:ext>
            </a:extLst>
          </p:cNvSpPr>
          <p:nvPr/>
        </p:nvSpPr>
        <p:spPr>
          <a:xfrm>
            <a:off x="184150" y="638810"/>
            <a:ext cx="4556760" cy="894715"/>
          </a:xfrm>
          <a:prstGeom prst="flowChartTerminator">
            <a:avLst/>
          </a:prstGeom>
          <a:noFill/>
          <a:ln w="635" cap="flat" cmpd="sng" algn="ctr">
            <a:solidFill>
              <a:srgbClr val="B76369"/>
            </a:solidFill>
            <a:prstDash val="dash"/>
            <a:headEnd type="none"/>
            <a:tailEnd type="none"/>
          </a:ln>
          <a:effectLst>
            <a:outerShdw blurRad="127000" dist="89803" dir="2700000" algn="ctr">
              <a:schemeClr val="tx1">
                <a:alpha val="50000"/>
              </a:schemeClr>
            </a:outerShdw>
          </a:effectLst>
        </p:spPr>
      </p:sp>
      <p:sp>
        <p:nvSpPr>
          <p:cNvPr id="9" name="Напис4"/>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PkD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GQQAAOYQAABJGQAA9hUAABAgAAAmAAAACAAAAP//////////MAAAABQAAAAAAAAAAAD//wAAAQAAAP//AAABAA=="/>
              </a:ext>
            </a:extLst>
          </p:cNvSpPr>
          <p:nvPr/>
        </p:nvSpPr>
        <p:spPr>
          <a:xfrm>
            <a:off x="666115" y="2747010"/>
            <a:ext cx="3444240" cy="822960"/>
          </a:xfrm>
          <a:prstGeom prst="rect">
            <a:avLst/>
          </a:prstGeom>
          <a:noFill/>
          <a:ln>
            <a:noFill/>
          </a:ln>
          <a:effectLst/>
        </p:spPr>
        <p:txBody>
          <a:bodyPr vert="horz" wrap="square" numCol="1" spcCol="215900" anchor="t"/>
          <a:lstStyle/>
          <a:p>
            <a:pPr marL="0" marR="363855" indent="0" algn="ctr" defTabSz="449580">
              <a:lnSpc>
                <a:spcPct val="100000"/>
              </a:lnSpc>
              <a:spcBef>
                <a:spcPts val="0"/>
              </a:spcBef>
              <a:spcAft>
                <a:spcPts val="0"/>
              </a:spcAft>
              <a:buNone/>
              <a:tabLst>
                <a:tab pos="1206500" algn="l"/>
              </a:tabLst>
              <a:defRPr sz="2400" cap="none">
                <a:solidFill>
                  <a:srgbClr val="010A1C"/>
                </a:solidFill>
                <a:latin typeface="Clear Sans Light" charset="0"/>
                <a:ea typeface="Clear Sans Light" charset="0"/>
                <a:cs typeface="Clear Sans Light" charset="0"/>
              </a:defRPr>
            </a:pPr>
            <a:r>
              <a:t>повноваження і відповідальність</a:t>
            </a:r>
          </a:p>
        </p:txBody>
      </p:sp>
      <p:sp>
        <p:nvSpPr>
          <p:cNvPr id="10" name="АвтоФігура5"/>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NAEAAA8BAAAAkAAAAEgAAACQAAAASAAAAAAAAAAAAAAAAAAAAAEAAABQAAAAAAAAAAAA4D8AAAAAAADgPwAAAAAAAOA/AAAAAAAA4D8AAAAAAADgPwAAAAAAAOA/AAAAAAAA4D8AAAAAAADgPwAAAAAAAOA/AAAAAAAA4D8CAAAAjAAAAAAAAAAAAAAA5ujlAP///wgAAAAAAAAAAAAAAAAAAAAAAAAAAAAAAAAAAAAAZAAAAAEAAABAAAAAAAAAAAAAAAAAAAAAAAAAAAAAAAAAAAAAAAAAAAAAAAAAAAAAAAAAAAAAAAAAAAAAAAAAAAAAAAAAAAAAAAAAAAAAAAAAAAAAAAAAAAAAAAAAAAAAFAAAADwAAAABAAAAAwAAALdjaQABAAAAAQAAAAEAAAAAAAAAAAAAAAAAAAAAAAAAZAAAAGQAAAAAAAAAZAAAAGQAAAAVAAAAYAAAAAAAAAAAAAAADwAAACADAAAAAAAAAAAAAAEAAACgMgAAVgcAAKr4//8BAAAAf39/AAEAAABkAAAAAAAAABQAAABAHwAAAAAAACYAAAAAAAAAwOD//wAAAAAmAAAAZAAAABYAAABMAAAAAQAAAAAAAAAEAAAAAAAAAAEAAAAAAAAJMgAAAGQAAABk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5ujlAP///wEAAAAAAAAAAAAAAAAAAAAAAAAAAAAAAAAAAAAAAAAAALdjaQB/f38AAAAAAszMzADAwP8Af39/AAAAAAAAAAAAAAAAAAAAAAAAAAAAIQAAABgAAAAUAAAA/QAAAK4QAAAFHQAALxYAABAAAAAmAAAACAAAAP//////////MAAAABQAAAAAAAAAAAD//wAAAQAAAP//AAABAA=="/>
              </a:ext>
            </a:extLst>
          </p:cNvSpPr>
          <p:nvPr/>
        </p:nvSpPr>
        <p:spPr>
          <a:xfrm>
            <a:off x="160655" y="2711450"/>
            <a:ext cx="4556760" cy="894715"/>
          </a:xfrm>
          <a:prstGeom prst="flowChartTerminator">
            <a:avLst/>
          </a:prstGeom>
          <a:noFill/>
          <a:ln w="635" cap="flat" cmpd="sng" algn="ctr">
            <a:solidFill>
              <a:srgbClr val="B76369"/>
            </a:solidFill>
            <a:prstDash val="dash"/>
            <a:headEnd type="none"/>
            <a:tailEnd type="none"/>
          </a:ln>
          <a:effectLst>
            <a:outerShdw blurRad="127000" dist="89803" dir="2700000" algn="ctr">
              <a:schemeClr val="tx1">
                <a:alpha val="50000"/>
              </a:schemeClr>
            </a:outerShdw>
          </a:effectLst>
        </p:spPr>
      </p:sp>
      <p:sp>
        <p:nvSpPr>
          <p:cNvPr id="11" name="АвтоФі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NAEAAA8BAAAAkAAAAEgAAACQAAAASAAAAAAAAAAAAAAAAAAAAAEAAABQAAAAAAAAAAAA4D8AAAAAAADgPwAAAAAAAOA/AAAAAAAA4D8AAAAAAADgPwAAAAAAAOA/AAAAAAAA4D8AAAAAAADgPwAAAAAAAOA/AAAAAAAA4D8CAAAAjAAAAAAAAAAAAAAA5ujlAP///wgAAAAAAAAAAAAAAAAAAAAAAAAAAAAAAAAAAAAAZAAAAAEAAABAAAAAAAAAAAAAAAAAAAAAAAAAAAAAAAAAAAAAAAAAAAAAAAAAAAAAAAAAAAAAAAAAAAAAAAAAAAAAAAAAAAAAAAAAAAAAAAAAAAAAAAAAAAAAAAAAAAAAFAAAADwAAAABAAAAAwAAALdjaQABAAAAAQAAAAEAAAAAAAAAAAAAAAAAAAAAAAAAZAAAAGQAAAAAAAAAZAAAAGQAAAAVAAAAYAAAAAAAAAAAAAAADwAAACADAAAAAAAAAAAAAAEAAACgMgAAVgcAAKr4//8BAAAAf39/AAEAAABkAAAAAAAAABQAAABAHwAAAAAAACYAAAAAAAAAwOD//wAAAAAmAAAAZAAAABYAAABMAAAAAQAAAAAAAAAEAAAAAAAAAAEAAAAAAAAJMgAAAGQAAABkAAAAZAAAAGQAAAAAAAAAzMzMAAAAAABQAAAAUAAAAGQAAABkAAAAAAAAABcAAAAUAAAAAAAAAAAAAAD/fwAA/38AAAAAAAAJAAAABAAAAP8AmQ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5ujlAP///wEAAAAAAAAAAAAAAAAAAAAAAAAAAAAAAAAAAAAAAAAAALdjaQB/f38AAAAAAszMzADAwP8Af39/AAAAAAAAAAAAAAAAAAAAAAAAAAAAIQAAABgAAAAUAAAA4gAAAB8XAADqHAAA2x4AABAAAAAmAAAACAAAAP//////////MAAAABQAAAAAAAAAAAD//wAAAQAAAP//AAABAA=="/>
              </a:ext>
            </a:extLst>
          </p:cNvSpPr>
          <p:nvPr/>
        </p:nvSpPr>
        <p:spPr>
          <a:xfrm>
            <a:off x="143510" y="3758565"/>
            <a:ext cx="4556760" cy="1257300"/>
          </a:xfrm>
          <a:prstGeom prst="flowChartTerminator">
            <a:avLst/>
          </a:prstGeom>
          <a:noFill/>
          <a:ln w="635" cap="flat" cmpd="sng" algn="ctr">
            <a:solidFill>
              <a:srgbClr val="B76369"/>
            </a:solidFill>
            <a:prstDash val="dash"/>
            <a:headEnd type="none"/>
            <a:tailEnd type="none"/>
          </a:ln>
          <a:effectLst>
            <a:outerShdw blurRad="127000" dist="89803" dir="2700000" algn="ctr">
              <a:schemeClr val="tx1">
                <a:alpha val="50000"/>
              </a:schemeClr>
            </a:outerShdw>
          </a:effectLst>
        </p:spPr>
      </p:sp>
      <p:sp>
        <p:nvSpPr>
          <p:cNvPr id="12" name="Напис5"/>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NsEAAD/fwAA/38AAAAAAAAJAAAABAAAAAAAjj4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SgMAAFoXAAADGwAA2x4AABAAAAAmAAAACAAAAP//////////MAAAABQAAAAAAAAAAAD//wAAAQAAAP//AAABAA=="/>
              </a:ext>
            </a:extLst>
          </p:cNvSpPr>
          <p:nvPr/>
        </p:nvSpPr>
        <p:spPr>
          <a:xfrm>
            <a:off x="534670" y="3796030"/>
            <a:ext cx="3856355" cy="1219835"/>
          </a:xfrm>
          <a:prstGeom prst="rect">
            <a:avLst/>
          </a:prstGeom>
          <a:noFill/>
          <a:ln>
            <a:noFill/>
          </a:ln>
          <a:effectLst/>
        </p:spPr>
        <p:txBody>
          <a:bodyPr vert="horz" wrap="square" numCol="1" spcCol="215900" anchor="t"/>
          <a:lstStyle/>
          <a:p>
            <a:pPr marL="0" marR="361950" indent="0" algn="ctr" defTabSz="449580">
              <a:lnSpc>
                <a:spcPct val="100000"/>
              </a:lnSpc>
              <a:spcBef>
                <a:spcPts val="0"/>
              </a:spcBef>
              <a:spcAft>
                <a:spcPts val="0"/>
              </a:spcAft>
              <a:buNone/>
              <a:tabLst>
                <a:tab pos="1206500" algn="l"/>
              </a:tabLst>
              <a:defRPr sz="2400" i="1" cap="none">
                <a:solidFill>
                  <a:srgbClr val="010A1C"/>
                </a:solidFill>
                <a:latin typeface="Clear Sans Light" charset="0"/>
                <a:ea typeface="Clear Sans Light" charset="0"/>
                <a:cs typeface="Clear Sans Light" charset="0"/>
              </a:defRPr>
            </a:pPr>
            <a:r>
              <a:t>використання мотивації високопродуктивної праці</a:t>
            </a:r>
          </a:p>
        </p:txBody>
      </p:sp>
      <p:sp>
        <p:nvSpPr>
          <p:cNvPr id="13" name="АвтоФі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NAEAAA8BAAAAkAAAAEgAAACQAAAASAAAAAAAAAAAAAAAAAAAAAEAAABQAAAAAAAAAAAA4D8AAAAAAADgPwAAAAAAAOA/AAAAAAAA4D8AAAAAAADgPwAAAAAAAOA/AAAAAAAA4D8AAAAAAADgPwAAAAAAAOA/AAAAAAAA4D8CAAAAjAAAAAAAAAAAAAAA5ujlAP///wgAAAAAAAAAAAAAAAAAAAAAAAAAAAAAAAAAAAAAZAAAAAEAAABAAAAAAAAAAAAAAAAAAAAAAAAAAAAAAAAAAAAAAAAAAAAAAAAAAAAAAAAAAAAAAAAAAAAAAAAAAAAAAAAAAAAAAAAAAAAAAAAAAAAAAAAAAAAAAAAAAAAAFAAAADwAAAABAAAAAwAAALdjaQABAAAAAQAAAAEAAAAAAAAAAAAAAAAAAAAAAAAAZAAAAGQAAAAAAAAAZAAAAGQAAAAVAAAAYAAAAAAAAAAAAAAADwAAACADAAAAAAAAAAAAAAEAAACgMgAAVgcAAKr4//8BAAAAf39/AAEAAABkAAAAAAAAABQAAABAHwAAAAAAACYAAAAAAAAAwOD//wAAAAAmAAAAZAAAABYAAABMAAAAAQAAAAAAAAAEAAAAAAAAAAEAAAAAAAAJMgAAAGQAAABkAAAAZAAAAGQAAAAAAAAAzMzMAAAAAABQAAAAUAAAAGQAAABkAAAAAAAAABcAAAAUAAAAAAAAAAAAAAD/fwAA/38AAAAAAAAJAAAABAAAAHv7ikQ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5ujlAP///wEAAAAAAAAAAAAAAAAAAAAAAAAAAAAAAAAAAAAAAAAAALdjaQB/f38AAAAAAszMzADAwP8Af39/AAAAAAAAAAAAAAAAAAAAAAAAAAAAIQAAABgAAAAUAAAA4gAAAC4gAADqHAAAficAABAAAAAmAAAACAAAAP//////////MAAAABQAAAAAAAAAAAD//wAAAQAAAP//AAABAA=="/>
              </a:ext>
            </a:extLst>
          </p:cNvSpPr>
          <p:nvPr/>
        </p:nvSpPr>
        <p:spPr>
          <a:xfrm>
            <a:off x="143510" y="5231130"/>
            <a:ext cx="4556760" cy="1188720"/>
          </a:xfrm>
          <a:prstGeom prst="flowChartTerminator">
            <a:avLst/>
          </a:prstGeom>
          <a:noFill/>
          <a:ln w="635" cap="flat" cmpd="sng" algn="ctr">
            <a:solidFill>
              <a:srgbClr val="B76369"/>
            </a:solidFill>
            <a:prstDash val="dash"/>
            <a:headEnd type="none"/>
            <a:tailEnd type="none"/>
          </a:ln>
          <a:effectLst>
            <a:outerShdw blurRad="127000" dist="89803" dir="2700000" algn="ctr">
              <a:schemeClr val="tx1">
                <a:alpha val="50000"/>
              </a:schemeClr>
            </a:outerShdw>
          </a:effectLst>
        </p:spPr>
      </p:sp>
      <p:sp>
        <p:nvSpPr>
          <p:cNvPr id="14" name="Напис6"/>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L0F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GQQAAC4gAABJGQAAficAABAgAAAmAAAACAAAAP//////////MAAAABQAAAAAAAAAAAD//wAAAQAAAP//AAABAA=="/>
              </a:ext>
            </a:extLst>
          </p:cNvSpPr>
          <p:nvPr/>
        </p:nvSpPr>
        <p:spPr>
          <a:xfrm>
            <a:off x="666115" y="5231130"/>
            <a:ext cx="3444240" cy="1188720"/>
          </a:xfrm>
          <a:prstGeom prst="rect">
            <a:avLst/>
          </a:prstGeom>
          <a:noFill/>
          <a:ln>
            <a:noFill/>
          </a:ln>
          <a:effectLst/>
        </p:spPr>
        <p:txBody>
          <a:bodyPr vert="horz" wrap="square" numCol="1" spcCol="215900" anchor="t"/>
          <a:lstStyle/>
          <a:p>
            <a:pPr marL="0" marR="361950" indent="0" algn="ctr" defTabSz="449580">
              <a:lnSpc>
                <a:spcPct val="100000"/>
              </a:lnSpc>
              <a:spcBef>
                <a:spcPts val="0"/>
              </a:spcBef>
              <a:spcAft>
                <a:spcPts val="0"/>
              </a:spcAft>
              <a:buNone/>
              <a:tabLst>
                <a:tab pos="1206500" algn="l"/>
              </a:tabLst>
              <a:defRPr sz="2400" cap="none">
                <a:solidFill>
                  <a:srgbClr val="010A1C"/>
                </a:solidFill>
                <a:latin typeface="Clear Sans Light" charset="0"/>
                <a:ea typeface="Clear Sans Light" charset="0"/>
                <a:cs typeface="Clear Sans Light" charset="0"/>
              </a:defRPr>
            </a:pPr>
            <a:r>
              <a:t>забезпечення рівної справедливості для всіх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АвтоФігур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OAEAAA8BAAAAkAAAAEgAAACQAAAASAAAAAAAAAAAAAAAAAAAAAEAAABQAAAAAAAAAAAA4D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biIAANMZAAB5PAAAGjIAABAAAAAmAAAACAAAAP//////////MAAAABQAAAAAAAAAAAD//wAAAQAAAP//AAABAA=="/>
              </a:ext>
            </a:extLst>
          </p:cNvSpPr>
          <p:nvPr/>
        </p:nvSpPr>
        <p:spPr>
          <a:xfrm>
            <a:off x="5596890" y="4197985"/>
            <a:ext cx="4233545" cy="3946525"/>
          </a:xfrm>
          <a:prstGeom prst="flowChartConnector">
            <a:avLst/>
          </a:prstGeom>
          <a:solidFill>
            <a:srgbClr val="932D30"/>
          </a:solidFill>
          <a:ln>
            <a:noFill/>
          </a:ln>
          <a:effectLst/>
        </p:spPr>
      </p:sp>
      <p:sp>
        <p:nvSpPr>
          <p:cNvPr id="3" name="АвтоФігура4"/>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OAEAAA8BAAAAkAAAAEgAAACQAAAASAAAAAAAAAAAAAAAAAAAAAEAAABQAAAAAAAAAAAA4D8AAAAAAADgPwAAAAAAAOA/AAAAAAAA4D8AAAAAAADgPwAAAAAAAOA/AAAAAAAA4D8AAAAAAADgPwAAAAAAAOA/AAAAAAAA4D8CAAAAjAAAAAAAAAAAAAAAky0wAP///wgAAAAAAAAAAAAAAAAAAAAAAAAAAAAAAAAAAAAAZAAAAAEAAABAAAAAAAAAAAAAAAAAAAAAAAAAAAAAAAAAAAAAAAAAAAAAAAAAAAAAAAAAAAAAAAAAAAAAAAAAAAAAAAAAAAAAAAAAAAAAAAAAAAAAAAAAAAAAAAAAAAAAFAAAADwAAAABAAAAAAAAAAAAAAk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CgB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qiAAANMZAAC1OgAAGjIAABAAAAAmAAAACAAAAP//////////MAAAABQAAAAAAAAAAAD//wAAAQAAAP//AAABAA=="/>
              </a:ext>
            </a:extLst>
          </p:cNvSpPr>
          <p:nvPr/>
        </p:nvSpPr>
        <p:spPr>
          <a:xfrm>
            <a:off x="5309870" y="4197985"/>
            <a:ext cx="4233545" cy="3946525"/>
          </a:xfrm>
          <a:prstGeom prst="flowChartConnector">
            <a:avLst/>
          </a:prstGeom>
          <a:noFill/>
          <a:ln w="635" cap="flat" cmpd="sng" algn="ctr">
            <a:solidFill>
              <a:schemeClr val="tx1"/>
            </a:solidFill>
            <a:prstDash val="solid"/>
            <a:headEnd type="none"/>
            <a:tailEnd type="none"/>
          </a:ln>
          <a:effectLst/>
        </p:spPr>
      </p:sp>
      <p:sp>
        <p:nvSpPr>
          <p:cNvPr id="4"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McLAAD/fwAA/38AAAAAAAAJAAAABAAAAGc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gSMAAG4iAABAOAAAficAABAgAAAmAAAACAAAAP//////////MAAAABQAAAAAAAAAAAD//wAAAQAAAP//AAABAA=="/>
              </a:ext>
            </a:extLst>
          </p:cNvSpPr>
          <p:nvPr/>
        </p:nvSpPr>
        <p:spPr>
          <a:xfrm>
            <a:off x="5771515" y="5596890"/>
            <a:ext cx="3372485" cy="822960"/>
          </a:xfrm>
          <a:prstGeom prst="rect">
            <a:avLst/>
          </a:prstGeom>
          <a:noFill/>
          <a:ln>
            <a:noFill/>
          </a:ln>
          <a:effectLst/>
        </p:spPr>
        <p:txBody>
          <a:bodyPr vert="horz" wrap="square" numCol="1" spcCol="215900" anchor="t"/>
          <a:lstStyle/>
          <a:p>
            <a:pPr>
              <a:defRPr sz="2400" cap="none">
                <a:solidFill>
                  <a:srgbClr val="E6E6E6"/>
                </a:solidFill>
                <a:latin typeface="Clear Sans" charset="0"/>
                <a:ea typeface="Clear Sans" charset="0"/>
                <a:cs typeface="Clear Sans" charset="0"/>
              </a:defRPr>
            </a:pPr>
            <a:r>
              <a:t>Принципи управління підприємством</a:t>
            </a:r>
          </a:p>
        </p:txBody>
      </p:sp>
      <p:sp>
        <p:nvSpPr>
          <p:cNvPr id="5" name="Напис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PIHAAD/fwAA/38AAAAAAAAJAAAABAAAAAICAgI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wQAANIMAAADGwAAog8AABAgAAAmAAAACAAAAP//////////MAAAABQAAAAAAAAAAAD//wAAAQAAAP//AAABAA=="/>
              </a:ext>
            </a:extLst>
          </p:cNvSpPr>
          <p:nvPr/>
        </p:nvSpPr>
        <p:spPr>
          <a:xfrm>
            <a:off x="809625" y="2084070"/>
            <a:ext cx="3581400" cy="457200"/>
          </a:xfrm>
          <a:prstGeom prst="rect">
            <a:avLst/>
          </a:prstGeom>
          <a:noFill/>
          <a:ln>
            <a:noFill/>
          </a:ln>
          <a:effectLst/>
        </p:spPr>
        <p:txBody>
          <a:bodyPr vert="horz" wrap="square" numCol="1" spcCol="215900" anchor="t"/>
          <a:lstStyle/>
          <a:p>
            <a:pPr marL="0" marR="361950" indent="0" algn="just" defTabSz="449580">
              <a:lnSpc>
                <a:spcPct val="100000"/>
              </a:lnSpc>
              <a:spcBef>
                <a:spcPts val="5"/>
              </a:spcBef>
              <a:spcAft>
                <a:spcPts val="0"/>
              </a:spcAft>
              <a:buNone/>
              <a:tabLst>
                <a:tab pos="1206500" algn="l"/>
              </a:tabLst>
              <a:defRPr sz="2400" cap="none">
                <a:solidFill>
                  <a:srgbClr val="010A1C"/>
                </a:solidFill>
                <a:latin typeface="Clear Sans Light" charset="0"/>
                <a:ea typeface="Clear Sans Light" charset="0"/>
                <a:cs typeface="Clear Sans Light" charset="0"/>
              </a:defRPr>
            </a:pPr>
            <a:r>
              <a:t>заохочення ініціативи </a:t>
            </a:r>
          </a:p>
        </p:txBody>
      </p:sp>
      <p:sp>
        <p:nvSpPr>
          <p:cNvPr id="6" name="АвтоФігура6"/>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NAEAAA8BAAAAkAAAAEgAAACQAAAASAAAAAAAAAAAAAAAAAAAAAEAAABQAAAAAAAAAAAA4D8AAAAAAADgPwAAAAAAAOA/AAAAAAAA4D8AAAAAAADgPwAAAAAAAOA/AAAAAAAA4D8AAAAAAADgPwAAAAAAAOA/AAAAAAAA4D8CAAAAjAAAAAAAAAAAAAAA5ujlAP///wgAAAAAAAAAAAAAAAAAAAAAAAAAAAAAAAAAAAAAZAAAAAEAAABAAAAAAAAAAAAAAAAAAAAAAAAAAAAAAAAAAAAAAAAAAAAAAAAAAAAAAAAAAAAAAAAAAAAAAAAAAAAAAAAAAAAAAAAAAAAAAAAAAAAAAAAAAAAAAAAAAAAAFAAAADwAAAABAAAAAwAAALdjaQABAAAAAQAAAAEAAAAAAAAAAAAAAAAAAAAAAAAAZAAAAGQAAAAAAAAAZAAAAGQAAAAVAAAAYAAAAAAAAAAAAAAADwAAACADAAAAAAAAAAAAAAEAAACgMgAAVgcAAKr4//8BAAAAf39/AAEAAABkAAAAAAAAABQAAABAHwAAAAAAACYAAAAAAAAAwOD//wAAAAAmAAAAZAAAABYAAABMAAAAAQAAAAAAAAAEAAAAAAAAAAEAAAAAAAAJMgAAAGQAAABk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5ujlAP///wEAAAAAAAAAAAAAAAAAAAAAAAAAAAAAAAAAAAAAAAAAALdjaQB/f38AAAAAAszMzADAwP8Af39/AAAAAAAAAAAAAAAAAAAAAAAAAAAAIQAAABgAAAAUAAAA/QAAAOARAAAFHQAAYRcAABAAAAAmAAAACAAAAP//////////MAAAABQAAAAAAAAAAAD//wAAAQAAAP//AAABAA=="/>
              </a:ext>
            </a:extLst>
          </p:cNvSpPr>
          <p:nvPr/>
        </p:nvSpPr>
        <p:spPr>
          <a:xfrm>
            <a:off x="160655" y="2905760"/>
            <a:ext cx="4556760" cy="894715"/>
          </a:xfrm>
          <a:prstGeom prst="flowChartTerminator">
            <a:avLst/>
          </a:prstGeom>
          <a:noFill/>
          <a:ln w="635" cap="flat" cmpd="sng" algn="ctr">
            <a:solidFill>
              <a:srgbClr val="B76369"/>
            </a:solidFill>
            <a:prstDash val="dash"/>
            <a:headEnd type="none"/>
            <a:tailEnd type="none"/>
          </a:ln>
          <a:effectLst>
            <a:outerShdw blurRad="127000" dist="89803" dir="2700000" algn="ctr">
              <a:schemeClr val="tx1">
                <a:alpha val="50000"/>
              </a:schemeClr>
            </a:outerShdw>
          </a:effectLst>
        </p:spPr>
      </p:sp>
      <p:sp>
        <p:nvSpPr>
          <p:cNvPr id="7" name="Напис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BcD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jgMAABgSAAAgHAAAKBcAABAgAAAmAAAACAAAAP//////////MAAAABQAAAAAAAAAAAD//wAAAQAAAP//AAABAA=="/>
              </a:ext>
            </a:extLst>
          </p:cNvSpPr>
          <p:nvPr/>
        </p:nvSpPr>
        <p:spPr>
          <a:xfrm>
            <a:off x="577850" y="2941320"/>
            <a:ext cx="3994150" cy="822960"/>
          </a:xfrm>
          <a:prstGeom prst="rect">
            <a:avLst/>
          </a:prstGeom>
          <a:noFill/>
          <a:ln>
            <a:noFill/>
          </a:ln>
          <a:effectLst/>
        </p:spPr>
        <p:txBody>
          <a:bodyPr vert="horz" wrap="square" numCol="1" spcCol="215900" anchor="t"/>
          <a:lstStyle/>
          <a:p>
            <a:pPr marL="0" marR="362585" indent="0" algn="ctr" defTabSz="449580">
              <a:lnSpc>
                <a:spcPct val="100000"/>
              </a:lnSpc>
              <a:spcBef>
                <a:spcPts val="0"/>
              </a:spcBef>
              <a:spcAft>
                <a:spcPts val="0"/>
              </a:spcAft>
              <a:buNone/>
              <a:tabLst>
                <a:tab pos="1206500" algn="l"/>
              </a:tabLst>
              <a:defRPr sz="2400" cap="none">
                <a:solidFill>
                  <a:srgbClr val="010A1C"/>
                </a:solidFill>
                <a:latin typeface="Clear Sans Light" charset="0"/>
                <a:ea typeface="Clear Sans Light" charset="0"/>
                <a:cs typeface="Clear Sans Light" charset="0"/>
              </a:defRPr>
            </a:pPr>
            <a:r>
              <a:t>цільової сумісності і зосередження </a:t>
            </a:r>
          </a:p>
        </p:txBody>
      </p:sp>
      <p:sp>
        <p:nvSpPr>
          <p:cNvPr id="8" name="АвтоФігура7"/>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NAEAAA8BAAAAkAAAAEgAAACQAAAASAAAAAAAAAAAAAAAAAAAAAEAAABQAAAAAAAAAAAA4D8AAAAAAADgPwAAAAAAAOA/AAAAAAAA4D8AAAAAAADgPwAAAAAAAOA/AAAAAAAA4D8AAAAAAADgPwAAAAAAAOA/AAAAAAAA4D8CAAAAjAAAAAAAAAAAAAAA5ujlAP///wgAAAAAAAAAAAAAAAAAAAAAAAAAAAAAAAAAAAAAZAAAAAEAAABAAAAAAAAAAAAAAAAAAAAAAAAAAAAAAAAAAAAAAAAAAAAAAAAAAAAAAAAAAAAAAAAAAAAAAAAAAAAAAAAAAAAAAAAAAAAAAAAAAAAAAAAAAAAAAAAAAAAAFAAAADwAAAABAAAAAwAAALdjaQABAAAAAQAAAAEAAAAAAAAAAAAAAAAAAAAAAAAAZAAAAGQAAAAAAAAAZAAAAGQAAAAVAAAAYAAAAAAAAAAAAAAADwAAACADAAAAAAAAAAAAAAEAAACgMgAAVgcAAKr4//8BAAAAf39/AAEAAABkAAAAAAAAABQAAABAHwAAAAAAACYAAAAAAAAAwOD//wAAAAAmAAAAZAAAABYAAABMAAAAAQAAAAAAAAAEAAAAAAAAAAEAAAAAAAAJMgAAAGQAAABk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5ujlAP///wEAAAAAAAAAAAAAAAAAAAAAAAAAAAAAAAAAAAAAAAAAALdjaQB/f38AAAAAAszMzADAwP8Af39/AAAAAAAAAAAAAAAAAAAAAAAAAAAAIQAAABgAAAAUAAAAIgEAAHoLAAAqHQAA+xAAABAAAAAmAAAACAAAAP//////////MAAAABQAAAAAAAAAAAD//wAAAQAAAP//AAABAA=="/>
              </a:ext>
            </a:extLst>
          </p:cNvSpPr>
          <p:nvPr/>
        </p:nvSpPr>
        <p:spPr>
          <a:xfrm>
            <a:off x="184150" y="1865630"/>
            <a:ext cx="4556760" cy="894715"/>
          </a:xfrm>
          <a:prstGeom prst="flowChartTerminator">
            <a:avLst/>
          </a:prstGeom>
          <a:noFill/>
          <a:ln w="635" cap="flat" cmpd="sng" algn="ctr">
            <a:solidFill>
              <a:srgbClr val="B76369"/>
            </a:solidFill>
            <a:prstDash val="dash"/>
            <a:headEnd type="none"/>
            <a:tailEnd type="none"/>
          </a:ln>
          <a:effectLst>
            <a:outerShdw blurRad="127000" dist="89803" dir="2700000" algn="ctr">
              <a:schemeClr val="tx1">
                <a:alpha val="50000"/>
              </a:schemeClr>
            </a:outerShdw>
          </a:effectLst>
        </p:spPr>
      </p:sp>
      <p:sp>
        <p:nvSpPr>
          <p:cNvPr id="9" name="Напис4"/>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PkD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0wUAAH8YAAADGwAAjx0AABAgAAAmAAAACAAAAP//////////MAAAABQAAAAAAAAAAAD//wAAAQAAAP//AAABAA=="/>
              </a:ext>
            </a:extLst>
          </p:cNvSpPr>
          <p:nvPr/>
        </p:nvSpPr>
        <p:spPr>
          <a:xfrm>
            <a:off x="946785" y="3982085"/>
            <a:ext cx="3444240" cy="822960"/>
          </a:xfrm>
          <a:prstGeom prst="rect">
            <a:avLst/>
          </a:prstGeom>
          <a:noFill/>
          <a:ln>
            <a:noFill/>
          </a:ln>
          <a:effectLst/>
        </p:spPr>
        <p:txBody>
          <a:bodyPr vert="horz" wrap="square" numCol="1" spcCol="215900" anchor="t"/>
          <a:lstStyle/>
          <a:p>
            <a:pPr marL="0" marR="361950" indent="0" algn="ctr" defTabSz="449580">
              <a:lnSpc>
                <a:spcPct val="100000"/>
              </a:lnSpc>
              <a:spcBef>
                <a:spcPts val="0"/>
              </a:spcBef>
              <a:spcAft>
                <a:spcPts val="0"/>
              </a:spcAft>
              <a:buNone/>
              <a:tabLst>
                <a:tab pos="1206500" algn="l"/>
              </a:tabLst>
              <a:defRPr sz="2400" cap="none">
                <a:solidFill>
                  <a:srgbClr val="000000"/>
                </a:solidFill>
                <a:latin typeface="Clear Sans Light" charset="0"/>
                <a:ea typeface="Clear Sans Light" charset="0"/>
                <a:cs typeface="Clear Sans Light" charset="0"/>
              </a:defRPr>
            </a:pPr>
            <a:r>
              <a:t>ефективності управління</a:t>
            </a:r>
          </a:p>
        </p:txBody>
      </p:sp>
      <p:sp>
        <p:nvSpPr>
          <p:cNvPr id="10" name="АвтоФігура5"/>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NAEAAA8BAAAAkAAAAEgAAACQAAAASAAAAAAAAAAAAAAAAAAAAAEAAABQAAAAAAAAAAAA4D8AAAAAAADgPwAAAAAAAOA/AAAAAAAA4D8AAAAAAADgPwAAAAAAAOA/AAAAAAAA4D8AAAAAAADgPwAAAAAAAOA/AAAAAAAA4D8CAAAAjAAAAAAAAAAAAAAA5ujlAP///wgAAAAAAAAAAAAAAAAAAAAAAAAAAAAAAAAAAAAAZAAAAAEAAABAAAAAAAAAAAAAAAAAAAAAAAAAAAAAAAAAAAAAAAAAAAAAAAAAAAAAAAAAAAAAAAAAAAAAAAAAAAAAAAAAAAAAAAAAAAAAAAAAAAAAAAAAAAAAAAAAAAAAFAAAADwAAAABAAAAAwAAALdjaQABAAAAAQAAAAEAAAAAAAAAAAAAAAAAAAAAAAAAZAAAAGQAAAAAAAAAZAAAAGQAAAAVAAAAYAAAAAAAAAAAAAAADwAAACADAAAAAAAAAAAAAAEAAACgMgAAVgcAAKr4//8BAAAAf39/AAEAAABkAAAAAAAAABQAAABAHwAAAAAAACYAAAAAAAAAwOD//wAAAAAmAAAAZAAAABYAAABMAAAAAQAAAAAAAAAEAAAAAAAAAAEAAAAAAAAJMgAAAGQAAABk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5ujlAP///wEAAAAAAAAAAAAAAAAAAAAAAAAAAAAAAAAAAAAAAAAAALdjaQB/f38AAAAAAszMzADAwP8Af39/AAAAAAAAAAAAAAAAAAAAAAAAAAAAIQAAABgAAAAUAAAA/QAAADoYAAAFHQAAux0AABAAAAAmAAAACAAAAP//////////MAAAABQAAAAAAAAAAAD//wAAAQAAAP//AAABAA=="/>
              </a:ext>
            </a:extLst>
          </p:cNvSpPr>
          <p:nvPr/>
        </p:nvSpPr>
        <p:spPr>
          <a:xfrm>
            <a:off x="160655" y="3938270"/>
            <a:ext cx="4556760" cy="894715"/>
          </a:xfrm>
          <a:prstGeom prst="flowChartTerminator">
            <a:avLst/>
          </a:prstGeom>
          <a:noFill/>
          <a:ln w="635" cap="flat" cmpd="sng" algn="ctr">
            <a:solidFill>
              <a:srgbClr val="B76369"/>
            </a:solidFill>
            <a:prstDash val="dash"/>
            <a:headEnd type="none"/>
            <a:tailEnd type="none"/>
          </a:ln>
          <a:effectLst>
            <a:outerShdw blurRad="127000" dist="89803" dir="2700000" algn="ctr">
              <a:schemeClr val="tx1">
                <a:alpha val="50000"/>
              </a:schemeClr>
            </a:outerShdw>
          </a:effectLst>
        </p:spPr>
      </p:sp>
      <p:sp>
        <p:nvSpPr>
          <p:cNvPr id="11" name="АвтоФі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NAEAAA8BAAAAkAAAAEgAAACQAAAASAAAAAAAAAAAAAAAAAAAAAEAAABQAAAAAAAAAAAA4D8AAAAAAADgPwAAAAAAAOA/AAAAAAAA4D8AAAAAAADgPwAAAAAAAOA/AAAAAAAA4D8AAAAAAADgPwAAAAAAAOA/AAAAAAAA4D8CAAAAjAAAAAAAAAAAAAAA5ujlAP///wgAAAAAAAAAAAAAAAAAAAAAAAAAAAAAAAAAAAAAZAAAAAEAAABAAAAAAAAAAAAAAAAAAAAAAAAAAAAAAAAAAAAAAAAAAAAAAAAAAAAAAAAAAAAAAAAAAAAAAAAAAAAAAAAAAAAAAAAAAAAAAAAAAAAAAAAAAAAAAAAAAAAAFAAAADwAAAABAAAAAwAAALdjaQABAAAAAQAAAAEAAAAAAAAAAAAAAAAAAAAAAAAAZAAAAGQAAAAAAAAAZAAAAGQAAAAVAAAAYAAAAAAAAAAAAAAADwAAACADAAAAAAAAAAAAAAEAAACgMgAAVgcAAKr4//8BAAAAf39/AAEAAABkAAAAAAAAABQAAABAHwAAAAAAACYAAAAAAAAAwOD//wAAAAAmAAAAZAAAABYAAABMAAAAAQAAAAAAAAAEAAAAAAAAAAEAAAAAAAAJMgAAAGQAAABk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5ujlAP///wEAAAAAAAAAAAAAAAAAAAAAAAAAAAAAAAAAAAAAAAAAALdjaQB/f38AAAAAAszMzADAwP8Af39/AAAAAAAAAAAAAAAAAAAAAAAAAAAAIQAAABgAAAAUAAAA4gAAAKseAADqHAAAZyYAABAAAAAmAAAACAAAAP//////////MAAAABQAAAAAAAAAAAD//wAAAQAAAP//AAABAA=="/>
              </a:ext>
            </a:extLst>
          </p:cNvSpPr>
          <p:nvPr/>
        </p:nvSpPr>
        <p:spPr>
          <a:xfrm>
            <a:off x="143510" y="4985385"/>
            <a:ext cx="4556760" cy="1257300"/>
          </a:xfrm>
          <a:prstGeom prst="flowChartTerminator">
            <a:avLst/>
          </a:prstGeom>
          <a:noFill/>
          <a:ln w="635" cap="flat" cmpd="sng" algn="ctr">
            <a:solidFill>
              <a:srgbClr val="B76369"/>
            </a:solidFill>
            <a:prstDash val="dash"/>
            <a:headEnd type="none"/>
            <a:tailEnd type="none"/>
          </a:ln>
          <a:effectLst>
            <a:outerShdw blurRad="127000" dist="89803" dir="2700000" algn="ctr">
              <a:schemeClr val="tx1">
                <a:alpha val="50000"/>
              </a:schemeClr>
            </a:outerShdw>
          </a:effectLst>
        </p:spPr>
      </p:sp>
      <p:sp>
        <p:nvSpPr>
          <p:cNvPr id="12" name="Напис5"/>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NsEAAD/fwAA/38AAAAAAAAJAAAABAAAAAICAgI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jgMAAOYeAABHGwAAZyYAABAAAAAmAAAACAAAAP//////////MAAAABQAAAAAAAAAAAD//wAAAQAAAP//AAABAA=="/>
              </a:ext>
            </a:extLst>
          </p:cNvSpPr>
          <p:nvPr/>
        </p:nvSpPr>
        <p:spPr>
          <a:xfrm>
            <a:off x="577850" y="5022850"/>
            <a:ext cx="3856355" cy="1219835"/>
          </a:xfrm>
          <a:prstGeom prst="rect">
            <a:avLst/>
          </a:prstGeom>
          <a:noFill/>
          <a:ln>
            <a:noFill/>
          </a:ln>
          <a:effectLst/>
        </p:spPr>
        <p:txBody>
          <a:bodyPr vert="horz" wrap="square" numCol="1" spcCol="215900" anchor="t"/>
          <a:lstStyle/>
          <a:p>
            <a:pPr marL="0" marR="365125" indent="0" algn="ctr" defTabSz="449580">
              <a:lnSpc>
                <a:spcPct val="100000"/>
              </a:lnSpc>
              <a:spcBef>
                <a:spcPts val="0"/>
              </a:spcBef>
              <a:spcAft>
                <a:spcPts val="0"/>
              </a:spcAft>
              <a:buNone/>
              <a:tabLst>
                <a:tab pos="1206500" algn="l"/>
              </a:tabLst>
              <a:defRPr sz="2400" cap="none">
                <a:solidFill>
                  <a:srgbClr val="000000"/>
                </a:solidFill>
                <a:latin typeface="Clear Sans Light" charset="0"/>
                <a:ea typeface="Clear Sans Light" charset="0"/>
                <a:cs typeface="Clear Sans Light" charset="0"/>
              </a:defRPr>
            </a:pPr>
            <a:r>
              <a:t>впевненість у постійності і стабільності роботи </a:t>
            </a:r>
          </a:p>
        </p:txBody>
      </p:sp>
      <p:sp>
        <p:nvSpPr>
          <p:cNvPr id="13" name="АвтоФі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NAEAAA8BAAAAkAAAAEgAAACQAAAASAAAAAAAAAAAAAAAAAAAAAEAAABQAAAAAAAAAAAA4D8AAAAAAADgPwAAAAAAAOA/AAAAAAAA4D8AAAAAAADgPwAAAAAAAOA/AAAAAAAA4D8AAAAAAADgPwAAAAAAAOA/AAAAAAAA4D8CAAAAjAAAAAAAAAAAAAAA5ujlAP///wgAAAAAAAAAAAAAAAAAAAAAAAAAAAAAAAAAAAAAZAAAAAEAAABAAAAAAAAAAAAAAAAAAAAAAAAAAAAAAAAAAAAAAAAAAAAAAAAAAAAAAAAAAAAAAAAAAAAAAAAAAAAAAAAAAAAAAAAAAAAAAAAAAAAAAAAAAAAAAAAAAAAAFAAAADwAAAABAAAAAwAAALdjaQABAAAAAQAAAAEAAAAAAAAAAAAAAAAAAAAAAAAAZAAAAGQAAAAAAAAAZAAAAGQAAAAVAAAAYAAAAAAAAAAAAAAADwAAACADAAAAAAAAAAAAAAEAAACgMgAAVgcAAKr4//8BAAAAf39/AAEAAABkAAAAAAAAABQAAABAHwAAAAAAACYAAAAAAAAAwOD//wAAAAAmAAAAZAAAABYAAABMAAAAAQAAAAAAAAAEAAAAAAAAAAEAAAAAAAAJMgAAAGQAAABk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5ujlAP///wEAAAAAAAAAAAAAAAAAAAAAAAAAAAAAAAAAAAAAAAAAALdjaQB/f38AAAAAAszMzADAwP8Af39/AAAAAAAAAAAAAAAAAAAAAAAAAAAAIQAAABgAAAAUAAAA4gAAAJIBAAAzJAAAJwoAABAAAAAmAAAACAAAAP//////////MAAAABQAAAAAAAAAAAD//wAAAQAAAP//AAABAA=="/>
              </a:ext>
            </a:extLst>
          </p:cNvSpPr>
          <p:nvPr/>
        </p:nvSpPr>
        <p:spPr>
          <a:xfrm>
            <a:off x="143510" y="255270"/>
            <a:ext cx="5741035" cy="1395095"/>
          </a:xfrm>
          <a:prstGeom prst="flowChartTerminator">
            <a:avLst/>
          </a:prstGeom>
          <a:noFill/>
          <a:ln w="635" cap="flat" cmpd="sng" algn="ctr">
            <a:solidFill>
              <a:srgbClr val="B76369"/>
            </a:solidFill>
            <a:prstDash val="dash"/>
            <a:headEnd type="none"/>
            <a:tailEnd type="none"/>
          </a:ln>
          <a:effectLst>
            <a:outerShdw blurRad="127000" dist="89803" dir="2700000" algn="ctr">
              <a:schemeClr val="tx1">
                <a:alpha val="50000"/>
              </a:schemeClr>
            </a:outerShdw>
          </a:effectLst>
        </p:spPr>
      </p:sp>
      <p:sp>
        <p:nvSpPr>
          <p:cNvPr id="14" name="Напис6"/>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L0F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owQAADQCAAByIAAAhAkAABAgAAAmAAAACAAAAP//////////MAAAABQAAAAAAAAAAAD//wAAAQAAAP//AAABAA=="/>
              </a:ext>
            </a:extLst>
          </p:cNvSpPr>
          <p:nvPr/>
        </p:nvSpPr>
        <p:spPr>
          <a:xfrm>
            <a:off x="753745" y="358140"/>
            <a:ext cx="4520565" cy="1188720"/>
          </a:xfrm>
          <a:prstGeom prst="rect">
            <a:avLst/>
          </a:prstGeom>
          <a:noFill/>
          <a:ln>
            <a:noFill/>
          </a:ln>
          <a:effectLst/>
        </p:spPr>
        <p:txBody>
          <a:bodyPr vert="horz" wrap="square" numCol="1" spcCol="215900" anchor="t"/>
          <a:lstStyle/>
          <a:p>
            <a:pPr marL="0" marR="362585" indent="0" algn="ctr" defTabSz="449580">
              <a:lnSpc>
                <a:spcPct val="100000"/>
              </a:lnSpc>
              <a:spcBef>
                <a:spcPts val="730"/>
              </a:spcBef>
              <a:spcAft>
                <a:spcPts val="0"/>
              </a:spcAft>
              <a:buNone/>
              <a:tabLst>
                <a:tab pos="1206500" algn="l"/>
              </a:tabLst>
              <a:defRPr sz="2400" cap="none">
                <a:solidFill>
                  <a:srgbClr val="000000"/>
                </a:solidFill>
                <a:latin typeface="Clear Sans Light" charset="0"/>
                <a:ea typeface="Clear Sans Light" charset="0"/>
                <a:cs typeface="Clear Sans Light" charset="0"/>
              </a:defRPr>
            </a:pPr>
            <a:r>
              <a:t>дотримання взаємовідносин з працівниками відповідно до ієрархічного ланцюга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Довільна форм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AAAAAAAA4D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BAAAAAAAAAAAAAAk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gICAA8zMzADAwP8Af39/AAAAAAAAAAAAAAAAAAAAAAAAAAAAIQAAABgAAAAUAAAAuBgAAAAAAADdOQAA7x4AABAAAAAmAAAACAAAAP//////////MAAAABQAAAAAAAAAAAD//wAAAQAAAP//AAABAA=="/>
              </a:ext>
            </a:extLst>
          </p:cNvSpPr>
          <p:nvPr/>
        </p:nvSpPr>
        <p:spPr>
          <a:xfrm>
            <a:off x="4018280" y="0"/>
            <a:ext cx="5387975" cy="5028565"/>
          </a:xfrm>
          <a:custGeom>
            <a:avLst/>
            <a:gdLst/>
            <a:ahLst/>
            <a:cxnLst/>
            <a:rect l="0" t="0" r="5387975" b="5028565"/>
            <a:pathLst>
              <a:path w="5387975" h="5028565">
                <a:moveTo>
                  <a:pt x="1405255" y="2640330"/>
                </a:moveTo>
                <a:lnTo>
                  <a:pt x="765175" y="2482850"/>
                </a:lnTo>
                <a:lnTo>
                  <a:pt x="671829" y="2420620"/>
                </a:lnTo>
                <a:lnTo>
                  <a:pt x="577850" y="2358390"/>
                </a:lnTo>
                <a:lnTo>
                  <a:pt x="515620" y="2295525"/>
                </a:lnTo>
                <a:lnTo>
                  <a:pt x="437515" y="2202180"/>
                </a:lnTo>
                <a:lnTo>
                  <a:pt x="375285" y="2139315"/>
                </a:lnTo>
                <a:lnTo>
                  <a:pt x="297180" y="2030095"/>
                </a:lnTo>
                <a:lnTo>
                  <a:pt x="234315" y="1920875"/>
                </a:lnTo>
                <a:lnTo>
                  <a:pt x="172085" y="1811655"/>
                </a:lnTo>
                <a:lnTo>
                  <a:pt x="125095" y="1717675"/>
                </a:lnTo>
                <a:lnTo>
                  <a:pt x="93980" y="1639570"/>
                </a:lnTo>
                <a:lnTo>
                  <a:pt x="62865" y="1546225"/>
                </a:lnTo>
                <a:lnTo>
                  <a:pt x="46990" y="1468120"/>
                </a:lnTo>
                <a:lnTo>
                  <a:pt x="15875" y="1374140"/>
                </a:lnTo>
                <a:lnTo>
                  <a:pt x="15875" y="1264920"/>
                </a:lnTo>
                <a:lnTo>
                  <a:pt x="0" y="1155700"/>
                </a:lnTo>
                <a:lnTo>
                  <a:pt x="0" y="1046480"/>
                </a:lnTo>
                <a:lnTo>
                  <a:pt x="15875" y="952500"/>
                </a:lnTo>
                <a:lnTo>
                  <a:pt x="31115" y="827405"/>
                </a:lnTo>
                <a:lnTo>
                  <a:pt x="78105" y="718185"/>
                </a:lnTo>
                <a:lnTo>
                  <a:pt x="156210" y="624840"/>
                </a:lnTo>
                <a:lnTo>
                  <a:pt x="219075" y="546735"/>
                </a:lnTo>
                <a:lnTo>
                  <a:pt x="281305" y="483870"/>
                </a:lnTo>
                <a:lnTo>
                  <a:pt x="359410" y="437515"/>
                </a:lnTo>
                <a:lnTo>
                  <a:pt x="437515" y="390525"/>
                </a:lnTo>
                <a:lnTo>
                  <a:pt x="546735" y="374650"/>
                </a:lnTo>
                <a:lnTo>
                  <a:pt x="655955" y="390525"/>
                </a:lnTo>
                <a:lnTo>
                  <a:pt x="749935" y="421640"/>
                </a:lnTo>
                <a:lnTo>
                  <a:pt x="843279" y="468630"/>
                </a:lnTo>
                <a:lnTo>
                  <a:pt x="921385" y="499745"/>
                </a:lnTo>
                <a:lnTo>
                  <a:pt x="1015365" y="561975"/>
                </a:lnTo>
                <a:lnTo>
                  <a:pt x="1124585" y="624840"/>
                </a:lnTo>
                <a:lnTo>
                  <a:pt x="1249680" y="687069"/>
                </a:lnTo>
                <a:lnTo>
                  <a:pt x="1374774" y="765175"/>
                </a:lnTo>
                <a:lnTo>
                  <a:pt x="1483995" y="812165"/>
                </a:lnTo>
                <a:lnTo>
                  <a:pt x="1593215" y="859155"/>
                </a:lnTo>
                <a:lnTo>
                  <a:pt x="1671320" y="874395"/>
                </a:lnTo>
                <a:lnTo>
                  <a:pt x="1764665" y="874395"/>
                </a:lnTo>
                <a:lnTo>
                  <a:pt x="1858645" y="859155"/>
                </a:lnTo>
                <a:lnTo>
                  <a:pt x="1936750" y="827405"/>
                </a:lnTo>
                <a:lnTo>
                  <a:pt x="2014855" y="765175"/>
                </a:lnTo>
                <a:lnTo>
                  <a:pt x="2077085" y="702945"/>
                </a:lnTo>
                <a:lnTo>
                  <a:pt x="2124075" y="608965"/>
                </a:lnTo>
                <a:lnTo>
                  <a:pt x="2155190" y="530860"/>
                </a:lnTo>
                <a:lnTo>
                  <a:pt x="2171065" y="437515"/>
                </a:lnTo>
                <a:lnTo>
                  <a:pt x="2202180" y="343535"/>
                </a:lnTo>
                <a:lnTo>
                  <a:pt x="2249170" y="265430"/>
                </a:lnTo>
                <a:lnTo>
                  <a:pt x="2311400" y="187325"/>
                </a:lnTo>
                <a:lnTo>
                  <a:pt x="2374265" y="125095"/>
                </a:lnTo>
                <a:lnTo>
                  <a:pt x="2452370" y="78105"/>
                </a:lnTo>
                <a:lnTo>
                  <a:pt x="2529840" y="62230"/>
                </a:lnTo>
                <a:lnTo>
                  <a:pt x="2623820" y="31115"/>
                </a:lnTo>
                <a:lnTo>
                  <a:pt x="2733040" y="0"/>
                </a:lnTo>
                <a:lnTo>
                  <a:pt x="2811145" y="15240"/>
                </a:lnTo>
                <a:lnTo>
                  <a:pt x="2920365" y="78105"/>
                </a:lnTo>
                <a:lnTo>
                  <a:pt x="2998470" y="187325"/>
                </a:lnTo>
                <a:lnTo>
                  <a:pt x="3076575" y="296545"/>
                </a:lnTo>
                <a:lnTo>
                  <a:pt x="3139440" y="452755"/>
                </a:lnTo>
                <a:lnTo>
                  <a:pt x="3201669" y="608965"/>
                </a:lnTo>
                <a:lnTo>
                  <a:pt x="3232785" y="687069"/>
                </a:lnTo>
                <a:lnTo>
                  <a:pt x="3263900" y="765175"/>
                </a:lnTo>
                <a:lnTo>
                  <a:pt x="3295650" y="843280"/>
                </a:lnTo>
                <a:lnTo>
                  <a:pt x="3404870" y="968375"/>
                </a:lnTo>
                <a:lnTo>
                  <a:pt x="3482975" y="1046480"/>
                </a:lnTo>
                <a:lnTo>
                  <a:pt x="3561080" y="1092835"/>
                </a:lnTo>
                <a:lnTo>
                  <a:pt x="3639185" y="1139825"/>
                </a:lnTo>
                <a:lnTo>
                  <a:pt x="3732530" y="1186815"/>
                </a:lnTo>
                <a:lnTo>
                  <a:pt x="3826510" y="1217930"/>
                </a:lnTo>
                <a:lnTo>
                  <a:pt x="3904615" y="1249045"/>
                </a:lnTo>
                <a:lnTo>
                  <a:pt x="3982720" y="1280795"/>
                </a:lnTo>
                <a:lnTo>
                  <a:pt x="4060825" y="1296035"/>
                </a:lnTo>
                <a:lnTo>
                  <a:pt x="4138930" y="1311910"/>
                </a:lnTo>
                <a:lnTo>
                  <a:pt x="4217035" y="1327150"/>
                </a:lnTo>
                <a:lnTo>
                  <a:pt x="4357370" y="1327150"/>
                </a:lnTo>
                <a:lnTo>
                  <a:pt x="4497705" y="1343025"/>
                </a:lnTo>
                <a:lnTo>
                  <a:pt x="4622800" y="1374140"/>
                </a:lnTo>
                <a:lnTo>
                  <a:pt x="4700905" y="1405255"/>
                </a:lnTo>
                <a:lnTo>
                  <a:pt x="4826000" y="1468120"/>
                </a:lnTo>
                <a:lnTo>
                  <a:pt x="4919345" y="1514475"/>
                </a:lnTo>
                <a:lnTo>
                  <a:pt x="5044440" y="1624330"/>
                </a:lnTo>
                <a:lnTo>
                  <a:pt x="5106670" y="1686560"/>
                </a:lnTo>
                <a:lnTo>
                  <a:pt x="5216525" y="1858645"/>
                </a:lnTo>
                <a:lnTo>
                  <a:pt x="5247640" y="1936750"/>
                </a:lnTo>
                <a:lnTo>
                  <a:pt x="5278755" y="2030095"/>
                </a:lnTo>
                <a:lnTo>
                  <a:pt x="5325745" y="2124075"/>
                </a:lnTo>
                <a:lnTo>
                  <a:pt x="5356860" y="2248535"/>
                </a:lnTo>
                <a:lnTo>
                  <a:pt x="5372735" y="2358390"/>
                </a:lnTo>
                <a:lnTo>
                  <a:pt x="5387975" y="2436495"/>
                </a:lnTo>
                <a:lnTo>
                  <a:pt x="5372735" y="2545715"/>
                </a:lnTo>
                <a:lnTo>
                  <a:pt x="5356860" y="2639060"/>
                </a:lnTo>
                <a:lnTo>
                  <a:pt x="5325745" y="2748280"/>
                </a:lnTo>
                <a:lnTo>
                  <a:pt x="5294630" y="2889250"/>
                </a:lnTo>
                <a:lnTo>
                  <a:pt x="5231765" y="2982595"/>
                </a:lnTo>
                <a:lnTo>
                  <a:pt x="5169535" y="3076575"/>
                </a:lnTo>
                <a:lnTo>
                  <a:pt x="5106670" y="3185795"/>
                </a:lnTo>
                <a:lnTo>
                  <a:pt x="4997450" y="3310890"/>
                </a:lnTo>
                <a:lnTo>
                  <a:pt x="4904105" y="3342005"/>
                </a:lnTo>
                <a:lnTo>
                  <a:pt x="4716780" y="3342005"/>
                </a:lnTo>
                <a:lnTo>
                  <a:pt x="4622800" y="3357880"/>
                </a:lnTo>
                <a:lnTo>
                  <a:pt x="4466590" y="3357880"/>
                </a:lnTo>
                <a:lnTo>
                  <a:pt x="4373245" y="3373120"/>
                </a:lnTo>
                <a:lnTo>
                  <a:pt x="4248150" y="3420110"/>
                </a:lnTo>
                <a:lnTo>
                  <a:pt x="4170045" y="3545205"/>
                </a:lnTo>
                <a:lnTo>
                  <a:pt x="4107180" y="3685540"/>
                </a:lnTo>
                <a:lnTo>
                  <a:pt x="4076065" y="3779520"/>
                </a:lnTo>
                <a:lnTo>
                  <a:pt x="4044950" y="3903980"/>
                </a:lnTo>
                <a:lnTo>
                  <a:pt x="4029075" y="4013200"/>
                </a:lnTo>
                <a:lnTo>
                  <a:pt x="3966845" y="4138295"/>
                </a:lnTo>
                <a:lnTo>
                  <a:pt x="3919855" y="4263390"/>
                </a:lnTo>
                <a:lnTo>
                  <a:pt x="3841750" y="4403725"/>
                </a:lnTo>
                <a:lnTo>
                  <a:pt x="3779520" y="4512945"/>
                </a:lnTo>
                <a:lnTo>
                  <a:pt x="3685540" y="4669155"/>
                </a:lnTo>
                <a:lnTo>
                  <a:pt x="3592195" y="4810125"/>
                </a:lnTo>
                <a:lnTo>
                  <a:pt x="3498215" y="4904105"/>
                </a:lnTo>
                <a:lnTo>
                  <a:pt x="3373755" y="4997450"/>
                </a:lnTo>
                <a:lnTo>
                  <a:pt x="3263900" y="5028565"/>
                </a:lnTo>
                <a:lnTo>
                  <a:pt x="3123565" y="4997450"/>
                </a:lnTo>
                <a:lnTo>
                  <a:pt x="3014345" y="4950460"/>
                </a:lnTo>
                <a:lnTo>
                  <a:pt x="2905125" y="4841240"/>
                </a:lnTo>
                <a:lnTo>
                  <a:pt x="2795905" y="4716145"/>
                </a:lnTo>
                <a:lnTo>
                  <a:pt x="2748915" y="4606925"/>
                </a:lnTo>
                <a:lnTo>
                  <a:pt x="2717799" y="4481830"/>
                </a:lnTo>
                <a:lnTo>
                  <a:pt x="2686050" y="4341495"/>
                </a:lnTo>
                <a:lnTo>
                  <a:pt x="2686050" y="4169410"/>
                </a:lnTo>
                <a:lnTo>
                  <a:pt x="2686050" y="3982085"/>
                </a:lnTo>
                <a:lnTo>
                  <a:pt x="2670810" y="3841750"/>
                </a:lnTo>
                <a:lnTo>
                  <a:pt x="2654935" y="3732530"/>
                </a:lnTo>
                <a:lnTo>
                  <a:pt x="2561590" y="3639185"/>
                </a:lnTo>
                <a:lnTo>
                  <a:pt x="2436495" y="3685540"/>
                </a:lnTo>
                <a:lnTo>
                  <a:pt x="2374265" y="3747770"/>
                </a:lnTo>
                <a:lnTo>
                  <a:pt x="2311400" y="3841750"/>
                </a:lnTo>
                <a:lnTo>
                  <a:pt x="2249170" y="3919855"/>
                </a:lnTo>
                <a:lnTo>
                  <a:pt x="2155190" y="4013835"/>
                </a:lnTo>
                <a:lnTo>
                  <a:pt x="2061845" y="4091305"/>
                </a:lnTo>
                <a:lnTo>
                  <a:pt x="1936750" y="4169410"/>
                </a:lnTo>
                <a:lnTo>
                  <a:pt x="1827530" y="4232275"/>
                </a:lnTo>
                <a:lnTo>
                  <a:pt x="1702435" y="4247515"/>
                </a:lnTo>
                <a:lnTo>
                  <a:pt x="1577340" y="4263390"/>
                </a:lnTo>
                <a:lnTo>
                  <a:pt x="1468120" y="4232275"/>
                </a:lnTo>
                <a:lnTo>
                  <a:pt x="1327785" y="4154170"/>
                </a:lnTo>
                <a:lnTo>
                  <a:pt x="1233805" y="4060190"/>
                </a:lnTo>
                <a:lnTo>
                  <a:pt x="1171575" y="3950970"/>
                </a:lnTo>
                <a:lnTo>
                  <a:pt x="1108710" y="3810635"/>
                </a:lnTo>
                <a:lnTo>
                  <a:pt x="1077595" y="3654425"/>
                </a:lnTo>
                <a:lnTo>
                  <a:pt x="1077595" y="3498215"/>
                </a:lnTo>
                <a:lnTo>
                  <a:pt x="1108710" y="3373120"/>
                </a:lnTo>
                <a:lnTo>
                  <a:pt x="1140460" y="3216910"/>
                </a:lnTo>
                <a:lnTo>
                  <a:pt x="1155700" y="3107690"/>
                </a:lnTo>
                <a:lnTo>
                  <a:pt x="1186815" y="3029585"/>
                </a:lnTo>
                <a:lnTo>
                  <a:pt x="1218565" y="2951480"/>
                </a:lnTo>
                <a:lnTo>
                  <a:pt x="1280795" y="2889250"/>
                </a:lnTo>
                <a:lnTo>
                  <a:pt x="1343024" y="2811144"/>
                </a:lnTo>
                <a:lnTo>
                  <a:pt x="1405890" y="2748278"/>
                </a:lnTo>
                <a:close/>
              </a:path>
            </a:pathLst>
          </a:custGeom>
          <a:solidFill>
            <a:srgbClr val="B76369"/>
          </a:solidFill>
          <a:ln w="635" cap="flat" cmpd="sng" algn="ctr">
            <a:solidFill>
              <a:schemeClr val="tx1"/>
            </a:solidFill>
            <a:prstDash val="solid"/>
            <a:headEnd type="none"/>
            <a:tailEnd type="none"/>
          </a:ln>
          <a:effectLst/>
        </p:spPr>
      </p:sp>
      <p:sp>
        <p:nvSpPr>
          <p:cNvPr id="3" name="Довільна форм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AAAAAAAA4D8AAAAAAADgPwAAAAAAAOA/AAAAAAAA4D8AAAAAAADgPwAAAAAAAOA/AAAAAAAA4D8AAAAAAADgPwAAAAAAAOA/AAAAAAAA4D8CAAAAjAAAAAAAAAAAAAAAt2NpAP///wgAAAAAAAAAAAAAAAAAAAAAAAAAAAAAAAAAAAAAZAAAAAEAAABAAAAAAAAAAAAAAAAAAAAAAAAAAAAAAAAAAAAAAAAAAAAAAAAAAAAAAAAAAAAAAAAAAAAAAAAAAAAAAAAAAAAAAAAAAAAAAAAAAAAAAAAAAAAAAAAAAAAAFAAAADwAAAABAAAAAAAAAAAAAAk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gICAA8zMzADAwP8Af39/AAAAAAAAAAAAAAAAAAAAAAAAAAAAIQAAABgAAAAUAAAArhkAAPYAAADTOgAA5R8AABAAAAAmAAAACAAAAP//////////MAAAABQAAAAAAAAAAAD//wAAAQAAAP//AAABAA=="/>
              </a:ext>
            </a:extLst>
          </p:cNvSpPr>
          <p:nvPr/>
        </p:nvSpPr>
        <p:spPr>
          <a:xfrm>
            <a:off x="4174490" y="156210"/>
            <a:ext cx="5387975" cy="5028565"/>
          </a:xfrm>
          <a:custGeom>
            <a:avLst/>
            <a:gdLst/>
            <a:ahLst/>
            <a:cxnLst/>
            <a:rect l="0" t="0" r="5387975" b="5028565"/>
            <a:pathLst>
              <a:path w="5387975" h="5028565">
                <a:moveTo>
                  <a:pt x="1405255" y="2640330"/>
                </a:moveTo>
                <a:lnTo>
                  <a:pt x="765175" y="2482850"/>
                </a:lnTo>
                <a:lnTo>
                  <a:pt x="671829" y="2420620"/>
                </a:lnTo>
                <a:lnTo>
                  <a:pt x="577850" y="2358390"/>
                </a:lnTo>
                <a:lnTo>
                  <a:pt x="515620" y="2295525"/>
                </a:lnTo>
                <a:lnTo>
                  <a:pt x="437515" y="2202180"/>
                </a:lnTo>
                <a:lnTo>
                  <a:pt x="375285" y="2139315"/>
                </a:lnTo>
                <a:lnTo>
                  <a:pt x="297180" y="2030095"/>
                </a:lnTo>
                <a:lnTo>
                  <a:pt x="234315" y="1920875"/>
                </a:lnTo>
                <a:lnTo>
                  <a:pt x="172085" y="1811655"/>
                </a:lnTo>
                <a:lnTo>
                  <a:pt x="125095" y="1717675"/>
                </a:lnTo>
                <a:lnTo>
                  <a:pt x="93980" y="1639570"/>
                </a:lnTo>
                <a:lnTo>
                  <a:pt x="62865" y="1546225"/>
                </a:lnTo>
                <a:lnTo>
                  <a:pt x="46990" y="1468120"/>
                </a:lnTo>
                <a:lnTo>
                  <a:pt x="15875" y="1374140"/>
                </a:lnTo>
                <a:lnTo>
                  <a:pt x="15875" y="1264920"/>
                </a:lnTo>
                <a:lnTo>
                  <a:pt x="0" y="1155700"/>
                </a:lnTo>
                <a:lnTo>
                  <a:pt x="0" y="1046480"/>
                </a:lnTo>
                <a:lnTo>
                  <a:pt x="15875" y="952500"/>
                </a:lnTo>
                <a:lnTo>
                  <a:pt x="31115" y="827405"/>
                </a:lnTo>
                <a:lnTo>
                  <a:pt x="78105" y="718185"/>
                </a:lnTo>
                <a:lnTo>
                  <a:pt x="156210" y="624840"/>
                </a:lnTo>
                <a:lnTo>
                  <a:pt x="219075" y="546735"/>
                </a:lnTo>
                <a:lnTo>
                  <a:pt x="281305" y="483870"/>
                </a:lnTo>
                <a:lnTo>
                  <a:pt x="359410" y="437515"/>
                </a:lnTo>
                <a:lnTo>
                  <a:pt x="437515" y="390525"/>
                </a:lnTo>
                <a:lnTo>
                  <a:pt x="546735" y="374650"/>
                </a:lnTo>
                <a:lnTo>
                  <a:pt x="655955" y="390525"/>
                </a:lnTo>
                <a:lnTo>
                  <a:pt x="749935" y="421640"/>
                </a:lnTo>
                <a:lnTo>
                  <a:pt x="843279" y="468630"/>
                </a:lnTo>
                <a:lnTo>
                  <a:pt x="921385" y="499745"/>
                </a:lnTo>
                <a:lnTo>
                  <a:pt x="1015365" y="561975"/>
                </a:lnTo>
                <a:lnTo>
                  <a:pt x="1124585" y="624840"/>
                </a:lnTo>
                <a:lnTo>
                  <a:pt x="1249680" y="687069"/>
                </a:lnTo>
                <a:lnTo>
                  <a:pt x="1374774" y="765175"/>
                </a:lnTo>
                <a:lnTo>
                  <a:pt x="1483995" y="812165"/>
                </a:lnTo>
                <a:lnTo>
                  <a:pt x="1593215" y="859155"/>
                </a:lnTo>
                <a:lnTo>
                  <a:pt x="1671320" y="874395"/>
                </a:lnTo>
                <a:lnTo>
                  <a:pt x="1764665" y="874395"/>
                </a:lnTo>
                <a:lnTo>
                  <a:pt x="1858645" y="859155"/>
                </a:lnTo>
                <a:lnTo>
                  <a:pt x="1936750" y="827405"/>
                </a:lnTo>
                <a:lnTo>
                  <a:pt x="2014855" y="765175"/>
                </a:lnTo>
                <a:lnTo>
                  <a:pt x="2077085" y="702945"/>
                </a:lnTo>
                <a:lnTo>
                  <a:pt x="2124075" y="608965"/>
                </a:lnTo>
                <a:lnTo>
                  <a:pt x="2155190" y="530860"/>
                </a:lnTo>
                <a:lnTo>
                  <a:pt x="2171065" y="437515"/>
                </a:lnTo>
                <a:lnTo>
                  <a:pt x="2202180" y="343535"/>
                </a:lnTo>
                <a:lnTo>
                  <a:pt x="2249170" y="265430"/>
                </a:lnTo>
                <a:lnTo>
                  <a:pt x="2311400" y="187325"/>
                </a:lnTo>
                <a:lnTo>
                  <a:pt x="2374265" y="125095"/>
                </a:lnTo>
                <a:lnTo>
                  <a:pt x="2452370" y="78105"/>
                </a:lnTo>
                <a:lnTo>
                  <a:pt x="2529840" y="62230"/>
                </a:lnTo>
                <a:lnTo>
                  <a:pt x="2623820" y="31115"/>
                </a:lnTo>
                <a:lnTo>
                  <a:pt x="2733040" y="0"/>
                </a:lnTo>
                <a:lnTo>
                  <a:pt x="2811145" y="15240"/>
                </a:lnTo>
                <a:lnTo>
                  <a:pt x="2920365" y="78105"/>
                </a:lnTo>
                <a:lnTo>
                  <a:pt x="2998470" y="187325"/>
                </a:lnTo>
                <a:lnTo>
                  <a:pt x="3076575" y="296545"/>
                </a:lnTo>
                <a:lnTo>
                  <a:pt x="3139440" y="452755"/>
                </a:lnTo>
                <a:lnTo>
                  <a:pt x="3201669" y="608965"/>
                </a:lnTo>
                <a:lnTo>
                  <a:pt x="3232785" y="687069"/>
                </a:lnTo>
                <a:lnTo>
                  <a:pt x="3263900" y="765175"/>
                </a:lnTo>
                <a:lnTo>
                  <a:pt x="3295650" y="843280"/>
                </a:lnTo>
                <a:lnTo>
                  <a:pt x="3404870" y="968375"/>
                </a:lnTo>
                <a:lnTo>
                  <a:pt x="3482975" y="1046480"/>
                </a:lnTo>
                <a:lnTo>
                  <a:pt x="3561080" y="1092835"/>
                </a:lnTo>
                <a:lnTo>
                  <a:pt x="3639185" y="1139825"/>
                </a:lnTo>
                <a:lnTo>
                  <a:pt x="3732530" y="1186815"/>
                </a:lnTo>
                <a:lnTo>
                  <a:pt x="3826510" y="1217930"/>
                </a:lnTo>
                <a:lnTo>
                  <a:pt x="3904615" y="1249045"/>
                </a:lnTo>
                <a:lnTo>
                  <a:pt x="3982720" y="1280795"/>
                </a:lnTo>
                <a:lnTo>
                  <a:pt x="4060825" y="1296035"/>
                </a:lnTo>
                <a:lnTo>
                  <a:pt x="4138930" y="1311910"/>
                </a:lnTo>
                <a:lnTo>
                  <a:pt x="4217035" y="1327150"/>
                </a:lnTo>
                <a:lnTo>
                  <a:pt x="4357370" y="1327150"/>
                </a:lnTo>
                <a:lnTo>
                  <a:pt x="4497705" y="1343025"/>
                </a:lnTo>
                <a:lnTo>
                  <a:pt x="4622800" y="1374140"/>
                </a:lnTo>
                <a:lnTo>
                  <a:pt x="4700905" y="1405255"/>
                </a:lnTo>
                <a:lnTo>
                  <a:pt x="4826000" y="1468120"/>
                </a:lnTo>
                <a:lnTo>
                  <a:pt x="4919345" y="1514475"/>
                </a:lnTo>
                <a:lnTo>
                  <a:pt x="5044440" y="1624330"/>
                </a:lnTo>
                <a:lnTo>
                  <a:pt x="5106670" y="1686560"/>
                </a:lnTo>
                <a:lnTo>
                  <a:pt x="5216525" y="1858645"/>
                </a:lnTo>
                <a:lnTo>
                  <a:pt x="5247640" y="1936750"/>
                </a:lnTo>
                <a:lnTo>
                  <a:pt x="5278755" y="2030095"/>
                </a:lnTo>
                <a:lnTo>
                  <a:pt x="5325745" y="2124075"/>
                </a:lnTo>
                <a:lnTo>
                  <a:pt x="5356860" y="2248535"/>
                </a:lnTo>
                <a:lnTo>
                  <a:pt x="5372735" y="2358390"/>
                </a:lnTo>
                <a:lnTo>
                  <a:pt x="5387975" y="2436495"/>
                </a:lnTo>
                <a:lnTo>
                  <a:pt x="5372735" y="2545715"/>
                </a:lnTo>
                <a:lnTo>
                  <a:pt x="5356860" y="2639060"/>
                </a:lnTo>
                <a:lnTo>
                  <a:pt x="5325745" y="2748280"/>
                </a:lnTo>
                <a:lnTo>
                  <a:pt x="5294630" y="2889250"/>
                </a:lnTo>
                <a:lnTo>
                  <a:pt x="5231765" y="2982595"/>
                </a:lnTo>
                <a:lnTo>
                  <a:pt x="5169535" y="3076575"/>
                </a:lnTo>
                <a:lnTo>
                  <a:pt x="5106670" y="3185795"/>
                </a:lnTo>
                <a:lnTo>
                  <a:pt x="4997450" y="3310890"/>
                </a:lnTo>
                <a:lnTo>
                  <a:pt x="4904105" y="3342005"/>
                </a:lnTo>
                <a:lnTo>
                  <a:pt x="4716780" y="3342005"/>
                </a:lnTo>
                <a:lnTo>
                  <a:pt x="4622800" y="3357880"/>
                </a:lnTo>
                <a:lnTo>
                  <a:pt x="4466590" y="3357880"/>
                </a:lnTo>
                <a:lnTo>
                  <a:pt x="4373245" y="3373120"/>
                </a:lnTo>
                <a:lnTo>
                  <a:pt x="4248150" y="3420110"/>
                </a:lnTo>
                <a:lnTo>
                  <a:pt x="4170045" y="3545205"/>
                </a:lnTo>
                <a:lnTo>
                  <a:pt x="4107180" y="3685540"/>
                </a:lnTo>
                <a:lnTo>
                  <a:pt x="4076065" y="3779520"/>
                </a:lnTo>
                <a:lnTo>
                  <a:pt x="4044950" y="3903980"/>
                </a:lnTo>
                <a:lnTo>
                  <a:pt x="4029075" y="4013200"/>
                </a:lnTo>
                <a:lnTo>
                  <a:pt x="3966845" y="4138295"/>
                </a:lnTo>
                <a:lnTo>
                  <a:pt x="3919855" y="4263390"/>
                </a:lnTo>
                <a:lnTo>
                  <a:pt x="3841750" y="4403725"/>
                </a:lnTo>
                <a:lnTo>
                  <a:pt x="3779520" y="4512945"/>
                </a:lnTo>
                <a:lnTo>
                  <a:pt x="3685540" y="4669155"/>
                </a:lnTo>
                <a:lnTo>
                  <a:pt x="3592195" y="4810125"/>
                </a:lnTo>
                <a:lnTo>
                  <a:pt x="3498215" y="4904105"/>
                </a:lnTo>
                <a:lnTo>
                  <a:pt x="3373755" y="4997450"/>
                </a:lnTo>
                <a:lnTo>
                  <a:pt x="3263900" y="5028565"/>
                </a:lnTo>
                <a:lnTo>
                  <a:pt x="3123565" y="4997450"/>
                </a:lnTo>
                <a:lnTo>
                  <a:pt x="3014345" y="4950460"/>
                </a:lnTo>
                <a:lnTo>
                  <a:pt x="2905125" y="4841240"/>
                </a:lnTo>
                <a:lnTo>
                  <a:pt x="2795905" y="4716145"/>
                </a:lnTo>
                <a:lnTo>
                  <a:pt x="2748915" y="4606925"/>
                </a:lnTo>
                <a:lnTo>
                  <a:pt x="2717799" y="4481830"/>
                </a:lnTo>
                <a:lnTo>
                  <a:pt x="2686050" y="4341495"/>
                </a:lnTo>
                <a:lnTo>
                  <a:pt x="2686050" y="4169410"/>
                </a:lnTo>
                <a:lnTo>
                  <a:pt x="2686050" y="3982085"/>
                </a:lnTo>
                <a:lnTo>
                  <a:pt x="2670810" y="3841750"/>
                </a:lnTo>
                <a:lnTo>
                  <a:pt x="2654935" y="3732530"/>
                </a:lnTo>
                <a:lnTo>
                  <a:pt x="2561590" y="3639185"/>
                </a:lnTo>
                <a:lnTo>
                  <a:pt x="2436495" y="3685540"/>
                </a:lnTo>
                <a:lnTo>
                  <a:pt x="2374265" y="3747770"/>
                </a:lnTo>
                <a:lnTo>
                  <a:pt x="2311400" y="3841750"/>
                </a:lnTo>
                <a:lnTo>
                  <a:pt x="2249170" y="3919855"/>
                </a:lnTo>
                <a:lnTo>
                  <a:pt x="2155190" y="4013835"/>
                </a:lnTo>
                <a:lnTo>
                  <a:pt x="2061845" y="4091305"/>
                </a:lnTo>
                <a:lnTo>
                  <a:pt x="1936750" y="4169410"/>
                </a:lnTo>
                <a:lnTo>
                  <a:pt x="1827530" y="4232275"/>
                </a:lnTo>
                <a:lnTo>
                  <a:pt x="1702435" y="4247515"/>
                </a:lnTo>
                <a:lnTo>
                  <a:pt x="1577340" y="4263390"/>
                </a:lnTo>
                <a:lnTo>
                  <a:pt x="1468120" y="4232275"/>
                </a:lnTo>
                <a:lnTo>
                  <a:pt x="1327785" y="4154170"/>
                </a:lnTo>
                <a:lnTo>
                  <a:pt x="1233805" y="4060190"/>
                </a:lnTo>
                <a:lnTo>
                  <a:pt x="1171575" y="3950970"/>
                </a:lnTo>
                <a:lnTo>
                  <a:pt x="1108710" y="3810635"/>
                </a:lnTo>
                <a:lnTo>
                  <a:pt x="1077595" y="3654425"/>
                </a:lnTo>
                <a:lnTo>
                  <a:pt x="1077595" y="3498215"/>
                </a:lnTo>
                <a:lnTo>
                  <a:pt x="1108710" y="3373120"/>
                </a:lnTo>
                <a:lnTo>
                  <a:pt x="1140460" y="3216910"/>
                </a:lnTo>
                <a:lnTo>
                  <a:pt x="1155700" y="3107690"/>
                </a:lnTo>
                <a:lnTo>
                  <a:pt x="1186815" y="3029585"/>
                </a:lnTo>
                <a:lnTo>
                  <a:pt x="1218565" y="2951480"/>
                </a:lnTo>
                <a:lnTo>
                  <a:pt x="1280795" y="2889250"/>
                </a:lnTo>
                <a:lnTo>
                  <a:pt x="1343024" y="2811144"/>
                </a:lnTo>
                <a:lnTo>
                  <a:pt x="1405890" y="2748278"/>
                </a:lnTo>
                <a:close/>
              </a:path>
            </a:pathLst>
          </a:custGeom>
          <a:noFill/>
          <a:ln w="635" cap="flat" cmpd="sng" algn="ctr">
            <a:solidFill>
              <a:schemeClr val="tx1"/>
            </a:solidFill>
            <a:prstDash val="solid"/>
            <a:headEnd type="none"/>
            <a:tailEnd type="none"/>
          </a:ln>
          <a:effectLst/>
        </p:spPr>
      </p:sp>
      <p:sp>
        <p:nvSpPr>
          <p:cNvPr id="4"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JgK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nyIAAO8MAABAOAAA/xEAAAAgAAAmAAAACAAAAP//////////MAAAABQAAAAAAAAAAAD//wAAAQAAAP//AAABAA=="/>
              </a:ext>
            </a:extLst>
          </p:cNvSpPr>
          <p:nvPr/>
        </p:nvSpPr>
        <p:spPr>
          <a:xfrm>
            <a:off x="5628005" y="2102485"/>
            <a:ext cx="3515995" cy="822960"/>
          </a:xfrm>
          <a:prstGeom prst="rect">
            <a:avLst/>
          </a:prstGeom>
          <a:noFill/>
          <a:ln>
            <a:noFill/>
          </a:ln>
          <a:effectLst/>
        </p:spPr>
        <p:txBody>
          <a:bodyPr vert="horz" wrap="square" numCol="1" spcCol="215900" anchor="t"/>
          <a:lstStyle/>
          <a:p>
            <a:pPr>
              <a:defRPr sz="2400" cap="none">
                <a:solidFill>
                  <a:srgbClr val="FFFFFF"/>
                </a:solidFill>
                <a:latin typeface="Clear Sans" charset="0"/>
                <a:ea typeface="Clear Sans" charset="0"/>
                <a:cs typeface="Clear Sans" charset="0"/>
              </a:defRPr>
            </a:pPr>
            <a:r>
              <a:t>Функції сучасного управління</a:t>
            </a:r>
          </a:p>
        </p:txBody>
      </p:sp>
      <p:sp>
        <p:nvSpPr>
          <p:cNvPr id="5" name="Напис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PYlAAD/fwAA/38AAAAAAAAJAAAABAAAAAgB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UwEAAIEHAADWFwAAkScAABAgAAAmAAAACAAAAP//////////MAAAABQAAAAAAAAAAAD//wAAAQAAAP//AAABAA=="/>
              </a:ext>
            </a:extLst>
          </p:cNvSpPr>
          <p:nvPr/>
        </p:nvSpPr>
        <p:spPr>
          <a:xfrm>
            <a:off x="215265" y="1219835"/>
            <a:ext cx="3659505" cy="5212080"/>
          </a:xfrm>
          <a:prstGeom prst="rect">
            <a:avLst/>
          </a:prstGeom>
          <a:noFill/>
          <a:ln>
            <a:noFill/>
          </a:ln>
          <a:effectLst/>
        </p:spPr>
        <p:txBody>
          <a:bodyPr vert="horz" wrap="square" numCol="1" spcCol="215900" anchor="t"/>
          <a:lstStyle/>
          <a:p>
            <a:pPr>
              <a:buFont typeface="Wingdings" pitchFamily="2" charset="2"/>
              <a:buChar char=""/>
              <a:defRPr sz="2400" cap="none">
                <a:solidFill>
                  <a:srgbClr val="010A1C"/>
                </a:solidFill>
                <a:latin typeface="Clear Sans Light" charset="0"/>
                <a:ea typeface="Clear Sans Light" charset="0"/>
                <a:cs typeface="Clear Sans Light" charset="0"/>
              </a:defRPr>
            </a:pPr>
            <a:r>
              <a:t>Вивчення потреб споживачів та закономірностей їх формування</a:t>
            </a:r>
          </a:p>
          <a:p>
            <a:pPr>
              <a:buFont typeface="Wingdings" pitchFamily="2" charset="2"/>
              <a:buChar char=""/>
              <a:defRPr sz="2400" cap="none">
                <a:solidFill>
                  <a:srgbClr val="010A1C"/>
                </a:solidFill>
                <a:latin typeface="Clear Sans Light" charset="0"/>
                <a:ea typeface="Clear Sans Light" charset="0"/>
                <a:cs typeface="Clear Sans Light" charset="0"/>
              </a:defRPr>
            </a:pPr>
            <a:r>
              <a:t>Співставлення потреб з можливостями їх задоволення</a:t>
            </a:r>
          </a:p>
          <a:p>
            <a:pPr>
              <a:buFont typeface="Wingdings" pitchFamily="2" charset="2"/>
              <a:buChar char=""/>
              <a:defRPr sz="2400" cap="none">
                <a:solidFill>
                  <a:srgbClr val="010A1C"/>
                </a:solidFill>
                <a:latin typeface="Clear Sans Light" charset="0"/>
                <a:ea typeface="Clear Sans Light" charset="0"/>
                <a:cs typeface="Clear Sans Light" charset="0"/>
              </a:defRPr>
            </a:pPr>
            <a:r>
              <a:t>Планування діяльності</a:t>
            </a:r>
          </a:p>
          <a:p>
            <a:pPr>
              <a:buFont typeface="Wingdings" pitchFamily="2" charset="2"/>
              <a:buChar char=""/>
              <a:defRPr sz="2400" cap="none">
                <a:solidFill>
                  <a:srgbClr val="010A1C"/>
                </a:solidFill>
                <a:latin typeface="Clear Sans Light" charset="0"/>
                <a:ea typeface="Clear Sans Light" charset="0"/>
                <a:cs typeface="Clear Sans Light" charset="0"/>
              </a:defRPr>
            </a:pPr>
            <a:r>
              <a:t>Організація праці та виробництва</a:t>
            </a:r>
          </a:p>
          <a:p>
            <a:pPr>
              <a:buFont typeface="Wingdings" pitchFamily="2" charset="2"/>
              <a:buChar char=""/>
              <a:defRPr sz="2400" cap="none">
                <a:solidFill>
                  <a:srgbClr val="010A1C"/>
                </a:solidFill>
                <a:latin typeface="Clear Sans Light" charset="0"/>
                <a:ea typeface="Clear Sans Light" charset="0"/>
                <a:cs typeface="Clear Sans Light" charset="0"/>
              </a:defRPr>
            </a:pPr>
            <a:r>
              <a:t>Мотивація досягнення поставленої мети</a:t>
            </a:r>
          </a:p>
          <a:p>
            <a:pPr>
              <a:buFont typeface="Wingdings" pitchFamily="2" charset="2"/>
              <a:buChar char=""/>
              <a:defRPr sz="2400" cap="none">
                <a:solidFill>
                  <a:srgbClr val="010A1C"/>
                </a:solidFill>
                <a:latin typeface="Clear Sans Light" charset="0"/>
                <a:ea typeface="Clear Sans Light" charset="0"/>
                <a:cs typeface="Clear Sans Light" charset="0"/>
              </a:defRPr>
            </a:pPr>
            <a:r>
              <a:t>Контроль</a:t>
            </a:r>
          </a:p>
          <a:p>
            <a:pPr>
              <a:buFont typeface="Wingdings" pitchFamily="2" charset="2"/>
              <a:buChar char=""/>
              <a:defRPr sz="2400" cap="none">
                <a:solidFill>
                  <a:srgbClr val="959B8A"/>
                </a:solidFill>
                <a:latin typeface="Clear Sans" charset="0"/>
                <a:ea typeface="Clear Sans" charset="0"/>
                <a:cs typeface="Clear Sans" charset="0"/>
              </a:defRPr>
            </a:pP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sp>
        <p:nvSpPr>
          <p:cNvPr id="2" name="Автофигура7"/>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NgEAAA8BAAAAkAAAAEgAAACQAAAASAAAAAAAAAAAAAAAAAAAAAEAAABQAAAAAAAAAAAA4D8AAAAAAADgPwAAAAAAAOA/AAAAAAAA4D8AAAAAAADgPwAAAAAAAOA/AAAAAAAA4D8AAAAAAADgPwAAAAAAAOA/AAAAAAAA4D8CAAAAjAAAAAEAAAAAAAAAlZuK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BQB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lZuKAP///wEAAAAAAAAAAAAAAAAAAAAAAAAAAAAAAAAAAAAAAAAAAAAAAAJ/f38AgICAA8zMzADAwP8Af39/AAAAAAAAAAAAAAAAAAAAAAAAAAAAIQAAABgAAAAUAAAAAAAAAEUeAABBOAAAMCoAABAAAAAmAAAACAAAAP//////////MAAAABQAAAAAAAAAAAD//wAAAQAAAP//AAABAA=="/>
              </a:ext>
            </a:extLst>
          </p:cNvSpPr>
          <p:nvPr/>
        </p:nvSpPr>
        <p:spPr>
          <a:xfrm rot="10800000" flipV="1">
            <a:off x="0" y="4920615"/>
            <a:ext cx="9144635" cy="1937385"/>
          </a:xfrm>
          <a:prstGeom prst="flowChartManualInput">
            <a:avLst/>
          </a:prstGeom>
          <a:solidFill>
            <a:srgbClr val="959B8A"/>
          </a:solidFill>
          <a:ln>
            <a:noFill/>
          </a:ln>
          <a:effectLst/>
        </p:spPr>
      </p:sp>
      <p:sp>
        <p:nvSpPr>
          <p:cNvPr id="3" name="Автофигура6"/>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NgEAAA8BAAAAkAAAAEgAAACQAAAASAAAAAAAAAAAAAAAAAAAAAEAAABQAAAAAAAAAAAA4D8AAAAAAADgPwAAAAAAAOA/AAAAAAAA4D8AAAAAAADgPwAAAAAAAOA/AAAAAAAA4D8AAAAAAADgPwAAAAAAAOA/AAAAAAAA4D8CAAAAjAAAAAEAAAAAAAAAqK2g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JQB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qK2gAP///wEAAAAAAAAAAAAAAAAAAAAAAAAAAAAAAAAAAAAAAAAAAAAAAAJ/f38AgICAA8zMzADAwP8Af39/AAAAAAAAAAAAAAAAAAAAAAAAAAAAIQAAABgAAAAUAAAAAAAAAGMZAABBOAAATiUAABAAAAAmAAAACAAAAP//////////MAAAABQAAAAAAAAAAAD//wAAAQAAAP//AAABAA=="/>
              </a:ext>
            </a:extLst>
          </p:cNvSpPr>
          <p:nvPr/>
        </p:nvSpPr>
        <p:spPr>
          <a:xfrm rot="21600000" flipH="1" flipV="1">
            <a:off x="0" y="4126865"/>
            <a:ext cx="9144635" cy="1937385"/>
          </a:xfrm>
          <a:prstGeom prst="flowChartManualInput">
            <a:avLst/>
          </a:prstGeom>
          <a:solidFill>
            <a:srgbClr val="A8ADA0"/>
          </a:solidFill>
          <a:ln>
            <a:noFill/>
          </a:ln>
          <a:effectLst/>
        </p:spPr>
      </p:sp>
      <p:sp>
        <p:nvSpPr>
          <p:cNvPr id="4" name="Автофигура5"/>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NgEAAA8BAAAAkAAAAEgAAACQAAAASAAAAAAAAAAAAAAAAAAAAAEAAABQAAAAAAAAAAAA4D8AAAAAAADgPwAAAAAAAOA/AAAAAAAA4D8AAAAAAADgPwAAAAAAAOA/AAAAAAAA4D8AAAAAAADgPwAAAAAAAOA/AAAAAAAA4D8CAAAAjAAAAAEAAAAAAAAAtbqv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bqvAP///wEAAAAAAAAAAAAAAAAAAAAAAAAAAAAAAAAAAAAAAAAAAAAAAAJ/f38AgICAA8zMzADAwP8Af39/AAAAAAAAAAAAAAAAAAAAAAAAAAAAIQAAABgAAAAUAAAAAAAAAPASAABBOAAA2x4AABAAAAAmAAAACAAAAP//////////MAAAABQAAAAAAAAAAAD//wAAAQAAAP//AAABAA=="/>
              </a:ext>
            </a:extLst>
          </p:cNvSpPr>
          <p:nvPr/>
        </p:nvSpPr>
        <p:spPr>
          <a:xfrm flipV="1">
            <a:off x="0" y="3078480"/>
            <a:ext cx="9144635" cy="1937385"/>
          </a:xfrm>
          <a:prstGeom prst="flowChartManualInput">
            <a:avLst/>
          </a:prstGeom>
          <a:solidFill>
            <a:srgbClr val="B5BAAF"/>
          </a:solidFill>
          <a:ln>
            <a:noFill/>
          </a:ln>
          <a:effectLst/>
        </p:spPr>
      </p:sp>
      <p:sp>
        <p:nvSpPr>
          <p:cNvPr id="5" name="Автофигура4"/>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NgEAAA8BAAAAkAAAAEgAAACQAAAASAAAAAAAAAAAAAAAAAAAAAEAAABQAAAAAAAAAAAA4D8AAAAAAADgPwAAAAAAAOA/AAAAAAAA4D8AAAAAAADgPwAAAAAAAOA/AAAAAAAA4D8AAAAAAADgPwAAAAAAAOA/AAAAAAAA4D8CAAAAjAAAAAEAAAAAAAAAwMW8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BQB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wMW8AP///wEAAAAAAAAAAAAAAAAAAAAAAAAAAAAAAAAAAAAAAAAAAAAAAAJ/f38AgICAA8zMzADAwP8Af39/AAAAAAAAAAAAAAAAAAAAAAAAAAAAIQAAABgAAAAUAAAAAAAAANUMAABBOAAAwBgAABAAAAAmAAAACAAAAP//////////MAAAABQAAAAAAAAAAAD//wAAAQAAAP//AAABAA=="/>
              </a:ext>
            </a:extLst>
          </p:cNvSpPr>
          <p:nvPr/>
        </p:nvSpPr>
        <p:spPr>
          <a:xfrm rot="21600000" flipH="1" flipV="1">
            <a:off x="0" y="2085975"/>
            <a:ext cx="9144635" cy="1937385"/>
          </a:xfrm>
          <a:prstGeom prst="flowChartManualInput">
            <a:avLst/>
          </a:prstGeom>
          <a:solidFill>
            <a:srgbClr val="C0C5BC"/>
          </a:solidFill>
          <a:ln>
            <a:noFill/>
          </a:ln>
          <a:effectLst/>
        </p:spPr>
      </p:sp>
      <p:sp>
        <p:nvSpPr>
          <p:cNvPr id="6" name="Автофи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NgEAAA8BAAAAkAAAAEgAAACQAAAASAAAAAAAAAAAAAAAAAAAAAEAAABQAAAAAAAAAAAA4D8AAAAAAADgPwAAAAAAAOA/AAAAAAAA4D8AAAAAAADgPwAAAAAAAOA/AAAAAAAA4D8AAAAAAADgPwAAAAAAAOA/AAAAAAAA4D8CAAAAjAAAAAEAAAAAAAAA0NDQ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JQB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0NDQAP///wEAAAAAAAAAAAAAAAAAAAAAAAAAAAAAAAAAAAAAAAAAAAAAAAJ/f38AgICAA8zMzADAwP8Af39/AAAAAAAAAAAAAAAAAAAAAAAAAAAAIQAAABgAAAAUAAAAAAAAANMGAABBOAAAvhIAABAAAAAmAAAACAAAAP//////////MAAAABQAAAAAAAAAAAD//wAAAQAAAP//AAABAA=="/>
              </a:ext>
            </a:extLst>
          </p:cNvSpPr>
          <p:nvPr/>
        </p:nvSpPr>
        <p:spPr>
          <a:xfrm flipV="1">
            <a:off x="0" y="1109345"/>
            <a:ext cx="9144635" cy="1937385"/>
          </a:xfrm>
          <a:prstGeom prst="flowChartManualInput">
            <a:avLst/>
          </a:prstGeom>
          <a:solidFill>
            <a:srgbClr val="D0D0D0"/>
          </a:solidFill>
          <a:ln>
            <a:noFill/>
          </a:ln>
          <a:effectLst/>
        </p:spPr>
      </p:sp>
      <p:sp>
        <p:nvSpPr>
          <p:cNvPr id="7" name="Автофи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NgEAAA8BAAAAkAAAAEgAAACQAAAASAAAAAAAAAAAAAAAAAAAAAEAAABQAAAAAAAAAAAA4D8AAAAAAADgPwAAAAAAAOA/AAAAAAAA4D8AAAAAAADgPwAAAAAAAOA/AAAAAAAA4D8AAAAAAADgPwAAAAAAAOA/AAAAAAAA4D8CAAAAjAAAAAEAAAAAAAAA19fX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0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19fXAP///wEAAAAAAAAAAAAAAAAAAAAAAAAAAAAAAAAAAAAAAAAAAAAAAAJ/f38AgICAA8zMzADAwP8Af39/AAAAAAAAAAAAAAAAAAAAAAAAAAAAIQAAABgAAAAUAAAA/////54AAABAOAAAiQwAABAAAAAmAAAACAAAAP//////////MAAAABQAAAAAAAAAAAD//wAAAQAAAP//AAABAA=="/>
              </a:ext>
            </a:extLst>
          </p:cNvSpPr>
          <p:nvPr/>
        </p:nvSpPr>
        <p:spPr>
          <a:xfrm rot="21600000" flipH="1" flipV="1">
            <a:off x="-635" y="100330"/>
            <a:ext cx="9144635" cy="1937385"/>
          </a:xfrm>
          <a:prstGeom prst="flowChartManualInput">
            <a:avLst/>
          </a:prstGeom>
          <a:solidFill>
            <a:srgbClr val="D7D7D7"/>
          </a:solidFill>
          <a:ln>
            <a:noFill/>
          </a:ln>
          <a:effectLst/>
        </p:spPr>
      </p:sp>
      <p:sp>
        <p:nvSpPr>
          <p:cNvPr id="8" name="Автофигур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NgEAAA8BAAAAkAAAAEgAAACQAAAASAAAAAAAAAAAAAAAAAAAAAEAAABQAAAAAAAAAAAA4D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wAAAABAOAAAoAYAABAAAAAmAAAACAAAAP//////////MAAAABQAAAAAAAAAAAD//wAAAQAAAP//AAABAA=="/>
              </a:ext>
            </a:extLst>
          </p:cNvSpPr>
          <p:nvPr/>
        </p:nvSpPr>
        <p:spPr>
          <a:xfrm flipV="1">
            <a:off x="-635" y="0"/>
            <a:ext cx="9144635" cy="1076960"/>
          </a:xfrm>
          <a:prstGeom prst="flowChartManualInput">
            <a:avLst/>
          </a:prstGeom>
          <a:solidFill>
            <a:srgbClr val="932D30"/>
          </a:solidFill>
          <a:ln>
            <a:noFill/>
          </a:ln>
          <a:effectLst/>
        </p:spPr>
      </p:sp>
      <p:sp>
        <p:nvSpPr>
          <p:cNvPr id="9"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QAAAMr///9COAAATAUAABAAAAAmAAAACAAAAAEAAAAAAAAAMAAAABQAAAAAAAAAAAD//wAAAQAAAP//AAABAA=="/>
              </a:ext>
            </a:extLst>
          </p:cNvSpPr>
          <p:nvPr>
            <p:ph type="title"/>
          </p:nvPr>
        </p:nvSpPr>
        <p:spPr>
          <a:xfrm>
            <a:off x="635" y="-34290"/>
            <a:ext cx="9144635" cy="895350"/>
          </a:xfrm>
        </p:spPr>
        <p:txBody>
          <a:bodyPr/>
          <a:lstStyle/>
          <a:p>
            <a:pPr>
              <a:defRPr cap="none">
                <a:solidFill>
                  <a:schemeClr val="bg1"/>
                </a:solidFill>
                <a:latin typeface="Clear Sans" charset="0"/>
                <a:ea typeface="Clear Sans" charset="0"/>
                <a:cs typeface="Clear Sans" charset="0"/>
              </a:defRPr>
            </a:pPr>
            <a:r>
              <a:t>Ця тема розкриває:</a:t>
            </a:r>
          </a:p>
        </p:txBody>
      </p:sp>
      <p:sp>
        <p:nvSpPr>
          <p:cNvPr id="10" name="Текст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QAAALdjaQA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LdjaQB/f38AAAAAA8zMzADAwP8Af39/AAAAAAAAAAAAAAAAAAAAAAAAAAAAIQAAABgAAAAUAAAAAQAAAE4lAABCOAAAMCoAABAAAAAmAAAACAAAAIEAAACADwAAMAAAABQAAAAAAAAAAAD//wAAAQAAAP//AAABAA=="/>
              </a:ext>
            </a:extLst>
          </p:cNvSpPr>
          <p:nvPr>
            <p:ph type="body" idx="1"/>
          </p:nvPr>
        </p:nvSpPr>
        <p:spPr>
          <a:xfrm>
            <a:off x="635" y="6064250"/>
            <a:ext cx="9144635" cy="793750"/>
          </a:xfrm>
          <a:ln w="635" cap="flat" cmpd="sng" algn="ctr">
            <a:solidFill>
              <a:srgbClr val="B76369"/>
            </a:solidFill>
            <a:prstDash val="sysDot"/>
            <a:headEnd type="none"/>
            <a:tailEnd type="none"/>
          </a:ln>
        </p:spPr>
        <p:txBody>
          <a:bodyPr vert="horz" wrap="square" numCol="1" spcCol="215900" anchor="ctr">
            <a:prstTxWarp prst="textNoShape">
              <a:avLst/>
            </a:prstTxWarp>
          </a:bodyPr>
          <a:lstStyle/>
          <a:p>
            <a:pPr marL="0" indent="0" algn="r">
              <a:spcBef>
                <a:spcPts val="0"/>
              </a:spcBef>
              <a:spcAft>
                <a:spcPts val="0"/>
              </a:spcAft>
              <a:buNone/>
              <a:defRPr sz="2400" cap="none">
                <a:solidFill>
                  <a:srgbClr val="000000"/>
                </a:solidFill>
                <a:uFill>
                  <a:solidFill>
                    <a:srgbClr val="000000"/>
                  </a:solidFill>
                </a:uFill>
                <a:latin typeface="Clear Sans Light" charset="0"/>
                <a:ea typeface="Clear Sans Light" charset="0"/>
                <a:cs typeface="Clear Sans Light" charset="0"/>
              </a:defRPr>
            </a:pPr>
            <a:r>
              <a:t>Напрями вдосконалення управління підприємством</a:t>
            </a:r>
          </a:p>
        </p:txBody>
      </p:sp>
      <p:graphicFrame>
        <p:nvGraphicFramePr>
          <p:cNvPr id="16" name="Схема 15"/>
          <p:cNvGraphicFramePr/>
          <p:nvPr/>
        </p:nvGraphicFramePr>
        <p:xfrm>
          <a:off x="635" y="956310"/>
          <a:ext cx="9144000" cy="10052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Текстовое поле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AAAAAHwLAABBOAAANxEAAAAAAAAmAAAACAAAAP//////////MAAAABQAAAAAAAAAAAD//wAAAQAAAP//AAABAA=="/>
              </a:ext>
            </a:extLst>
          </p:cNvSpPr>
          <p:nvPr/>
        </p:nvSpPr>
        <p:spPr>
          <a:xfrm>
            <a:off x="0" y="1866900"/>
            <a:ext cx="9144635" cy="931545"/>
          </a:xfrm>
          <a:prstGeom prst="rect">
            <a:avLst/>
          </a:prstGeom>
          <a:noFill/>
          <a:ln>
            <a:noFill/>
          </a:ln>
          <a:effectLst/>
        </p:spPr>
        <p:txBody>
          <a:bodyPr vert="horz" wrap="square" numCol="1" spcCol="215900" anchor="ctr"/>
          <a:lstStyle/>
          <a:p>
            <a:pPr marL="0" marR="0" indent="0" algn="r" defTabSz="449580">
              <a:lnSpc>
                <a:spcPct val="100000"/>
              </a:lnSpc>
              <a:spcBef>
                <a:spcPts val="0"/>
              </a:spcBef>
              <a:spcAft>
                <a:spcPts val="0"/>
              </a:spcAft>
              <a:buNone/>
              <a:tabLst>
                <a:tab pos="1108710" algn="l"/>
              </a:tabLst>
              <a:defRPr sz="2400" cap="none">
                <a:solidFill>
                  <a:srgbClr val="000000"/>
                </a:solidFill>
                <a:uFill>
                  <a:solidFill>
                    <a:srgbClr val="000000"/>
                  </a:solidFill>
                </a:uFill>
                <a:latin typeface="Clear Sans Light" charset="0"/>
                <a:ea typeface="Clear Sans Light" charset="0"/>
                <a:cs typeface="Clear Sans Light" charset="0"/>
              </a:defRPr>
            </a:pPr>
            <a:r>
              <a:t>Управління підприємством: поняття, завдання і принципи</a:t>
            </a:r>
          </a:p>
        </p:txBody>
      </p:sp>
      <p:sp>
        <p:nvSpPr>
          <p:cNvPr id="13" name="Текстовое поле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AAAAAPoRAABBOAAAEhcAAAAAAAAmAAAACAAAAP//////////MAAAABQAAAAAAAAAAAD//wAAAQAAAP//AAABAA=="/>
              </a:ext>
            </a:extLst>
          </p:cNvSpPr>
          <p:nvPr/>
        </p:nvSpPr>
        <p:spPr>
          <a:xfrm>
            <a:off x="0" y="2922270"/>
            <a:ext cx="9144635" cy="828040"/>
          </a:xfrm>
          <a:prstGeom prst="rect">
            <a:avLst/>
          </a:prstGeom>
          <a:noFill/>
          <a:ln>
            <a:noFill/>
          </a:ln>
          <a:effectLst/>
        </p:spPr>
        <p:txBody>
          <a:bodyPr vert="horz" wrap="square" numCol="1" spcCol="215900" anchor="ctr"/>
          <a:lstStyle/>
          <a:p>
            <a:pPr marL="0" marR="0" indent="0" algn="l" defTabSz="449580">
              <a:lnSpc>
                <a:spcPct val="100000"/>
              </a:lnSpc>
              <a:spcBef>
                <a:spcPts val="0"/>
              </a:spcBef>
              <a:spcAft>
                <a:spcPts val="0"/>
              </a:spcAft>
              <a:buNone/>
              <a:tabLst>
                <a:tab pos="1108710" algn="l"/>
              </a:tabLst>
              <a:defRPr sz="2400" cap="none">
                <a:solidFill>
                  <a:srgbClr val="000000"/>
                </a:solidFill>
                <a:uFill>
                  <a:solidFill>
                    <a:srgbClr val="000000"/>
                  </a:solidFill>
                </a:uFill>
                <a:latin typeface="Clear Sans Light" charset="0"/>
                <a:ea typeface="Clear Sans Light" charset="0"/>
                <a:cs typeface="Clear Sans Light" charset="0"/>
              </a:defRPr>
            </a:pPr>
            <a:r>
              <a:t>Функції, інструменти та риси сучасного управління</a:t>
            </a:r>
          </a:p>
        </p:txBody>
      </p:sp>
      <p:sp>
        <p:nvSpPr>
          <p:cNvPr id="14" name="Текстовое поле4"/>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AAAAANYXAABBOAAAIh0AAAAAAAAmAAAACAAAAP//////////MAAAABQAAAAAAAAAAAD//wAAAQAAAP//AAABAA=="/>
              </a:ext>
            </a:extLst>
          </p:cNvSpPr>
          <p:nvPr/>
        </p:nvSpPr>
        <p:spPr>
          <a:xfrm>
            <a:off x="0" y="3874770"/>
            <a:ext cx="9144635" cy="861060"/>
          </a:xfrm>
          <a:prstGeom prst="rect">
            <a:avLst/>
          </a:prstGeom>
          <a:ln/>
        </p:spPr>
        <p:style>
          <a:lnRef idx="2">
            <a:schemeClr val="dk1"/>
          </a:lnRef>
          <a:fillRef idx="1">
            <a:schemeClr val="lt1"/>
          </a:fillRef>
          <a:effectRef idx="0">
            <a:schemeClr val="dk1"/>
          </a:effectRef>
          <a:fontRef idx="minor">
            <a:schemeClr val="dk1"/>
          </a:fontRef>
        </p:style>
        <p:txBody>
          <a:bodyPr vert="horz" wrap="square" numCol="1" spcCol="215900" anchor="ctr"/>
          <a:lstStyle/>
          <a:p>
            <a:pPr marL="0" marR="0" indent="0" algn="r" defTabSz="449580">
              <a:lnSpc>
                <a:spcPct val="100000"/>
              </a:lnSpc>
              <a:spcBef>
                <a:spcPts val="0"/>
              </a:spcBef>
              <a:spcAft>
                <a:spcPts val="0"/>
              </a:spcAft>
              <a:buNone/>
              <a:tabLst>
                <a:tab pos="1108710" algn="l"/>
              </a:tabLst>
              <a:defRPr sz="2400" cap="none">
                <a:solidFill>
                  <a:srgbClr val="000000"/>
                </a:solidFill>
                <a:uFill>
                  <a:solidFill>
                    <a:srgbClr val="000000"/>
                  </a:solidFill>
                </a:uFill>
                <a:latin typeface="Clear Sans Light" charset="0"/>
                <a:ea typeface="Clear Sans Light" charset="0"/>
                <a:cs typeface="Clear Sans Light" charset="0"/>
              </a:defRPr>
            </a:pPr>
            <a:r>
              <a:rPr dirty="0" err="1"/>
              <a:t>Методи</a:t>
            </a:r>
            <a:r>
              <a:rPr dirty="0"/>
              <a:t> </a:t>
            </a:r>
            <a:r>
              <a:rPr dirty="0" err="1"/>
              <a:t>управління</a:t>
            </a:r>
            <a:endParaRPr dirty="0"/>
          </a:p>
        </p:txBody>
      </p:sp>
      <p:sp>
        <p:nvSpPr>
          <p:cNvPr id="15" name="Текстовое поле5"/>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DwB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AAAAAOEdAABBOAAAziMAAAAAAAAmAAAACAAAAP//////////MAAAABQAAAAAAAAAAAD//wAAAQAAAP//AAABAA=="/>
              </a:ext>
            </a:extLst>
          </p:cNvSpPr>
          <p:nvPr/>
        </p:nvSpPr>
        <p:spPr>
          <a:xfrm>
            <a:off x="0" y="4857115"/>
            <a:ext cx="9144635" cy="963295"/>
          </a:xfrm>
          <a:prstGeom prst="rect">
            <a:avLst/>
          </a:prstGeom>
          <a:noFill/>
          <a:ln>
            <a:noFill/>
          </a:ln>
          <a:effectLst/>
        </p:spPr>
        <p:txBody>
          <a:bodyPr vert="horz" wrap="square" numCol="1" spcCol="215900" anchor="ctr"/>
          <a:lstStyle/>
          <a:p>
            <a:pPr marL="0" marR="0" indent="0" algn="l" defTabSz="449580">
              <a:lnSpc>
                <a:spcPct val="100000"/>
              </a:lnSpc>
              <a:spcBef>
                <a:spcPts val="0"/>
              </a:spcBef>
              <a:spcAft>
                <a:spcPts val="0"/>
              </a:spcAft>
              <a:buNone/>
              <a:tabLst>
                <a:tab pos="1108710" algn="l"/>
              </a:tabLst>
              <a:defRPr sz="2400" cap="none">
                <a:solidFill>
                  <a:srgbClr val="000000"/>
                </a:solidFill>
                <a:uFill>
                  <a:solidFill>
                    <a:srgbClr val="000000"/>
                  </a:solidFill>
                </a:uFill>
                <a:latin typeface="Clear Sans Light" charset="0"/>
                <a:ea typeface="Clear Sans Light" charset="0"/>
                <a:cs typeface="Clear Sans Light" charset="0"/>
              </a:defRPr>
            </a:pPr>
            <a:r>
              <a:t>Організаційні структури управління підприємством</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Довільна форм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AAAAAAAA4D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BAAAAAAAAAAAAAAk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gICAA8zMzADAwP8Af39/AAAAAAAAAAAAAAAAAAAAAAAAAAAAIQAAABgAAAAUAAAAuBgAAAAAAADdOQAA7x4AABAAAAAmAAAACAAAAP//////////MAAAABQAAAAAAAAAAAD//wAAAQAAAP//AAABAA=="/>
              </a:ext>
            </a:extLst>
          </p:cNvSpPr>
          <p:nvPr/>
        </p:nvSpPr>
        <p:spPr>
          <a:xfrm>
            <a:off x="4018280" y="0"/>
            <a:ext cx="5387975" cy="5028565"/>
          </a:xfrm>
          <a:custGeom>
            <a:avLst/>
            <a:gdLst/>
            <a:ahLst/>
            <a:cxnLst/>
            <a:rect l="0" t="0" r="5387975" b="5028565"/>
            <a:pathLst>
              <a:path w="5387975" h="5028565">
                <a:moveTo>
                  <a:pt x="1405255" y="2640330"/>
                </a:moveTo>
                <a:lnTo>
                  <a:pt x="765175" y="2482850"/>
                </a:lnTo>
                <a:lnTo>
                  <a:pt x="671829" y="2420620"/>
                </a:lnTo>
                <a:lnTo>
                  <a:pt x="577850" y="2358390"/>
                </a:lnTo>
                <a:lnTo>
                  <a:pt x="515620" y="2295525"/>
                </a:lnTo>
                <a:lnTo>
                  <a:pt x="437515" y="2202180"/>
                </a:lnTo>
                <a:lnTo>
                  <a:pt x="375285" y="2139315"/>
                </a:lnTo>
                <a:lnTo>
                  <a:pt x="297180" y="2030095"/>
                </a:lnTo>
                <a:lnTo>
                  <a:pt x="234315" y="1920875"/>
                </a:lnTo>
                <a:lnTo>
                  <a:pt x="172085" y="1811655"/>
                </a:lnTo>
                <a:lnTo>
                  <a:pt x="125095" y="1717675"/>
                </a:lnTo>
                <a:lnTo>
                  <a:pt x="93980" y="1639570"/>
                </a:lnTo>
                <a:lnTo>
                  <a:pt x="62865" y="1546225"/>
                </a:lnTo>
                <a:lnTo>
                  <a:pt x="46990" y="1468120"/>
                </a:lnTo>
                <a:lnTo>
                  <a:pt x="15875" y="1374140"/>
                </a:lnTo>
                <a:lnTo>
                  <a:pt x="15875" y="1264920"/>
                </a:lnTo>
                <a:lnTo>
                  <a:pt x="0" y="1155700"/>
                </a:lnTo>
                <a:lnTo>
                  <a:pt x="0" y="1046480"/>
                </a:lnTo>
                <a:lnTo>
                  <a:pt x="15875" y="952500"/>
                </a:lnTo>
                <a:lnTo>
                  <a:pt x="31115" y="827405"/>
                </a:lnTo>
                <a:lnTo>
                  <a:pt x="78105" y="718185"/>
                </a:lnTo>
                <a:lnTo>
                  <a:pt x="156210" y="624840"/>
                </a:lnTo>
                <a:lnTo>
                  <a:pt x="219075" y="546735"/>
                </a:lnTo>
                <a:lnTo>
                  <a:pt x="281305" y="483870"/>
                </a:lnTo>
                <a:lnTo>
                  <a:pt x="359410" y="437515"/>
                </a:lnTo>
                <a:lnTo>
                  <a:pt x="437515" y="390525"/>
                </a:lnTo>
                <a:lnTo>
                  <a:pt x="546735" y="374650"/>
                </a:lnTo>
                <a:lnTo>
                  <a:pt x="655955" y="390525"/>
                </a:lnTo>
                <a:lnTo>
                  <a:pt x="749935" y="421640"/>
                </a:lnTo>
                <a:lnTo>
                  <a:pt x="843279" y="468630"/>
                </a:lnTo>
                <a:lnTo>
                  <a:pt x="921385" y="499745"/>
                </a:lnTo>
                <a:lnTo>
                  <a:pt x="1015365" y="561975"/>
                </a:lnTo>
                <a:lnTo>
                  <a:pt x="1124585" y="624840"/>
                </a:lnTo>
                <a:lnTo>
                  <a:pt x="1249680" y="687069"/>
                </a:lnTo>
                <a:lnTo>
                  <a:pt x="1374774" y="765175"/>
                </a:lnTo>
                <a:lnTo>
                  <a:pt x="1483995" y="812165"/>
                </a:lnTo>
                <a:lnTo>
                  <a:pt x="1593215" y="859155"/>
                </a:lnTo>
                <a:lnTo>
                  <a:pt x="1671320" y="874395"/>
                </a:lnTo>
                <a:lnTo>
                  <a:pt x="1764665" y="874395"/>
                </a:lnTo>
                <a:lnTo>
                  <a:pt x="1858645" y="859155"/>
                </a:lnTo>
                <a:lnTo>
                  <a:pt x="1936750" y="827405"/>
                </a:lnTo>
                <a:lnTo>
                  <a:pt x="2014855" y="765175"/>
                </a:lnTo>
                <a:lnTo>
                  <a:pt x="2077085" y="702945"/>
                </a:lnTo>
                <a:lnTo>
                  <a:pt x="2124075" y="608965"/>
                </a:lnTo>
                <a:lnTo>
                  <a:pt x="2155190" y="530860"/>
                </a:lnTo>
                <a:lnTo>
                  <a:pt x="2171065" y="437515"/>
                </a:lnTo>
                <a:lnTo>
                  <a:pt x="2202180" y="343535"/>
                </a:lnTo>
                <a:lnTo>
                  <a:pt x="2249170" y="265430"/>
                </a:lnTo>
                <a:lnTo>
                  <a:pt x="2311400" y="187325"/>
                </a:lnTo>
                <a:lnTo>
                  <a:pt x="2374265" y="125095"/>
                </a:lnTo>
                <a:lnTo>
                  <a:pt x="2452370" y="78105"/>
                </a:lnTo>
                <a:lnTo>
                  <a:pt x="2529840" y="62230"/>
                </a:lnTo>
                <a:lnTo>
                  <a:pt x="2623820" y="31115"/>
                </a:lnTo>
                <a:lnTo>
                  <a:pt x="2733040" y="0"/>
                </a:lnTo>
                <a:lnTo>
                  <a:pt x="2811145" y="15240"/>
                </a:lnTo>
                <a:lnTo>
                  <a:pt x="2920365" y="78105"/>
                </a:lnTo>
                <a:lnTo>
                  <a:pt x="2998470" y="187325"/>
                </a:lnTo>
                <a:lnTo>
                  <a:pt x="3076575" y="296545"/>
                </a:lnTo>
                <a:lnTo>
                  <a:pt x="3139440" y="452755"/>
                </a:lnTo>
                <a:lnTo>
                  <a:pt x="3201669" y="608965"/>
                </a:lnTo>
                <a:lnTo>
                  <a:pt x="3232785" y="687069"/>
                </a:lnTo>
                <a:lnTo>
                  <a:pt x="3263900" y="765175"/>
                </a:lnTo>
                <a:lnTo>
                  <a:pt x="3295650" y="843280"/>
                </a:lnTo>
                <a:lnTo>
                  <a:pt x="3404870" y="968375"/>
                </a:lnTo>
                <a:lnTo>
                  <a:pt x="3482975" y="1046480"/>
                </a:lnTo>
                <a:lnTo>
                  <a:pt x="3561080" y="1092835"/>
                </a:lnTo>
                <a:lnTo>
                  <a:pt x="3639185" y="1139825"/>
                </a:lnTo>
                <a:lnTo>
                  <a:pt x="3732530" y="1186815"/>
                </a:lnTo>
                <a:lnTo>
                  <a:pt x="3826510" y="1217930"/>
                </a:lnTo>
                <a:lnTo>
                  <a:pt x="3904615" y="1249045"/>
                </a:lnTo>
                <a:lnTo>
                  <a:pt x="3982720" y="1280795"/>
                </a:lnTo>
                <a:lnTo>
                  <a:pt x="4060825" y="1296035"/>
                </a:lnTo>
                <a:lnTo>
                  <a:pt x="4138930" y="1311910"/>
                </a:lnTo>
                <a:lnTo>
                  <a:pt x="4217035" y="1327150"/>
                </a:lnTo>
                <a:lnTo>
                  <a:pt x="4357370" y="1327150"/>
                </a:lnTo>
                <a:lnTo>
                  <a:pt x="4497705" y="1343025"/>
                </a:lnTo>
                <a:lnTo>
                  <a:pt x="4622800" y="1374140"/>
                </a:lnTo>
                <a:lnTo>
                  <a:pt x="4700905" y="1405255"/>
                </a:lnTo>
                <a:lnTo>
                  <a:pt x="4826000" y="1468120"/>
                </a:lnTo>
                <a:lnTo>
                  <a:pt x="4919345" y="1514475"/>
                </a:lnTo>
                <a:lnTo>
                  <a:pt x="5044440" y="1624330"/>
                </a:lnTo>
                <a:lnTo>
                  <a:pt x="5106670" y="1686560"/>
                </a:lnTo>
                <a:lnTo>
                  <a:pt x="5216525" y="1858645"/>
                </a:lnTo>
                <a:lnTo>
                  <a:pt x="5247640" y="1936750"/>
                </a:lnTo>
                <a:lnTo>
                  <a:pt x="5278755" y="2030095"/>
                </a:lnTo>
                <a:lnTo>
                  <a:pt x="5325745" y="2124075"/>
                </a:lnTo>
                <a:lnTo>
                  <a:pt x="5356860" y="2248535"/>
                </a:lnTo>
                <a:lnTo>
                  <a:pt x="5372735" y="2358390"/>
                </a:lnTo>
                <a:lnTo>
                  <a:pt x="5387975" y="2436495"/>
                </a:lnTo>
                <a:lnTo>
                  <a:pt x="5372735" y="2545715"/>
                </a:lnTo>
                <a:lnTo>
                  <a:pt x="5356860" y="2639060"/>
                </a:lnTo>
                <a:lnTo>
                  <a:pt x="5325745" y="2748280"/>
                </a:lnTo>
                <a:lnTo>
                  <a:pt x="5294630" y="2889250"/>
                </a:lnTo>
                <a:lnTo>
                  <a:pt x="5231765" y="2982595"/>
                </a:lnTo>
                <a:lnTo>
                  <a:pt x="5169535" y="3076575"/>
                </a:lnTo>
                <a:lnTo>
                  <a:pt x="5106670" y="3185795"/>
                </a:lnTo>
                <a:lnTo>
                  <a:pt x="4997450" y="3310890"/>
                </a:lnTo>
                <a:lnTo>
                  <a:pt x="4904105" y="3342005"/>
                </a:lnTo>
                <a:lnTo>
                  <a:pt x="4716780" y="3342005"/>
                </a:lnTo>
                <a:lnTo>
                  <a:pt x="4622800" y="3357880"/>
                </a:lnTo>
                <a:lnTo>
                  <a:pt x="4466590" y="3357880"/>
                </a:lnTo>
                <a:lnTo>
                  <a:pt x="4373245" y="3373120"/>
                </a:lnTo>
                <a:lnTo>
                  <a:pt x="4248150" y="3420110"/>
                </a:lnTo>
                <a:lnTo>
                  <a:pt x="4170045" y="3545205"/>
                </a:lnTo>
                <a:lnTo>
                  <a:pt x="4107180" y="3685540"/>
                </a:lnTo>
                <a:lnTo>
                  <a:pt x="4076065" y="3779520"/>
                </a:lnTo>
                <a:lnTo>
                  <a:pt x="4044950" y="3903980"/>
                </a:lnTo>
                <a:lnTo>
                  <a:pt x="4029075" y="4013200"/>
                </a:lnTo>
                <a:lnTo>
                  <a:pt x="3966845" y="4138295"/>
                </a:lnTo>
                <a:lnTo>
                  <a:pt x="3919855" y="4263390"/>
                </a:lnTo>
                <a:lnTo>
                  <a:pt x="3841750" y="4403725"/>
                </a:lnTo>
                <a:lnTo>
                  <a:pt x="3779520" y="4512945"/>
                </a:lnTo>
                <a:lnTo>
                  <a:pt x="3685540" y="4669155"/>
                </a:lnTo>
                <a:lnTo>
                  <a:pt x="3592195" y="4810125"/>
                </a:lnTo>
                <a:lnTo>
                  <a:pt x="3498215" y="4904105"/>
                </a:lnTo>
                <a:lnTo>
                  <a:pt x="3373755" y="4997450"/>
                </a:lnTo>
                <a:lnTo>
                  <a:pt x="3263900" y="5028565"/>
                </a:lnTo>
                <a:lnTo>
                  <a:pt x="3123565" y="4997450"/>
                </a:lnTo>
                <a:lnTo>
                  <a:pt x="3014345" y="4950460"/>
                </a:lnTo>
                <a:lnTo>
                  <a:pt x="2905125" y="4841240"/>
                </a:lnTo>
                <a:lnTo>
                  <a:pt x="2795905" y="4716145"/>
                </a:lnTo>
                <a:lnTo>
                  <a:pt x="2748915" y="4606925"/>
                </a:lnTo>
                <a:lnTo>
                  <a:pt x="2717799" y="4481830"/>
                </a:lnTo>
                <a:lnTo>
                  <a:pt x="2686050" y="4341495"/>
                </a:lnTo>
                <a:lnTo>
                  <a:pt x="2686050" y="4169410"/>
                </a:lnTo>
                <a:lnTo>
                  <a:pt x="2686050" y="3982085"/>
                </a:lnTo>
                <a:lnTo>
                  <a:pt x="2670810" y="3841750"/>
                </a:lnTo>
                <a:lnTo>
                  <a:pt x="2654935" y="3732530"/>
                </a:lnTo>
                <a:lnTo>
                  <a:pt x="2561590" y="3639185"/>
                </a:lnTo>
                <a:lnTo>
                  <a:pt x="2436495" y="3685540"/>
                </a:lnTo>
                <a:lnTo>
                  <a:pt x="2374265" y="3747770"/>
                </a:lnTo>
                <a:lnTo>
                  <a:pt x="2311400" y="3841750"/>
                </a:lnTo>
                <a:lnTo>
                  <a:pt x="2249170" y="3919855"/>
                </a:lnTo>
                <a:lnTo>
                  <a:pt x="2155190" y="4013835"/>
                </a:lnTo>
                <a:lnTo>
                  <a:pt x="2061845" y="4091305"/>
                </a:lnTo>
                <a:lnTo>
                  <a:pt x="1936750" y="4169410"/>
                </a:lnTo>
                <a:lnTo>
                  <a:pt x="1827530" y="4232275"/>
                </a:lnTo>
                <a:lnTo>
                  <a:pt x="1702435" y="4247515"/>
                </a:lnTo>
                <a:lnTo>
                  <a:pt x="1577340" y="4263390"/>
                </a:lnTo>
                <a:lnTo>
                  <a:pt x="1468120" y="4232275"/>
                </a:lnTo>
                <a:lnTo>
                  <a:pt x="1327785" y="4154170"/>
                </a:lnTo>
                <a:lnTo>
                  <a:pt x="1233805" y="4060190"/>
                </a:lnTo>
                <a:lnTo>
                  <a:pt x="1171575" y="3950970"/>
                </a:lnTo>
                <a:lnTo>
                  <a:pt x="1108710" y="3810635"/>
                </a:lnTo>
                <a:lnTo>
                  <a:pt x="1077595" y="3654425"/>
                </a:lnTo>
                <a:lnTo>
                  <a:pt x="1077595" y="3498215"/>
                </a:lnTo>
                <a:lnTo>
                  <a:pt x="1108710" y="3373120"/>
                </a:lnTo>
                <a:lnTo>
                  <a:pt x="1140460" y="3216910"/>
                </a:lnTo>
                <a:lnTo>
                  <a:pt x="1155700" y="3107690"/>
                </a:lnTo>
                <a:lnTo>
                  <a:pt x="1186815" y="3029585"/>
                </a:lnTo>
                <a:lnTo>
                  <a:pt x="1218565" y="2951480"/>
                </a:lnTo>
                <a:lnTo>
                  <a:pt x="1280795" y="2889250"/>
                </a:lnTo>
                <a:lnTo>
                  <a:pt x="1343024" y="2811144"/>
                </a:lnTo>
                <a:lnTo>
                  <a:pt x="1405890" y="2748278"/>
                </a:lnTo>
                <a:close/>
              </a:path>
            </a:pathLst>
          </a:custGeom>
          <a:solidFill>
            <a:srgbClr val="B76369"/>
          </a:solidFill>
          <a:ln w="635" cap="flat" cmpd="sng" algn="ctr">
            <a:solidFill>
              <a:schemeClr val="tx1"/>
            </a:solidFill>
            <a:prstDash val="solid"/>
            <a:headEnd type="none"/>
            <a:tailEnd type="none"/>
          </a:ln>
          <a:effectLst/>
        </p:spPr>
      </p:sp>
      <p:sp>
        <p:nvSpPr>
          <p:cNvPr id="3" name="Довільна форм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AAAAAAAA4D8AAAAAAADgPwAAAAAAAOA/AAAAAAAA4D8AAAAAAADgPwAAAAAAAOA/AAAAAAAA4D8AAAAAAADgPwAAAAAAAOA/AAAAAAAA4D8CAAAAjAAAAAAAAAAAAAAAt2NpAP///wgAAAAAAAAAAAAAAAAAAAAAAAAAAAAAAAAAAAAAZAAAAAEAAABAAAAAAAAAAAAAAAAAAAAAAAAAAAAAAAAAAAAAAAAAAAAAAAAAAAAAAAAAAAAAAAAAAAAAAAAAAAAAAAAAAAAAAAAAAAAAAAAAAAAAAAAAAAAAAAAAAAAAFAAAADwAAAABAAAAAAAAAAAAAAk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gICAA8zMzADAwP8Af39/AAAAAAAAAAAAAAAAAAAAAAAAAAAAIQAAABgAAAAUAAAArhkAAPYAAADTOgAA5R8AABAAAAAmAAAACAAAAP//////////MAAAABQAAAAAAAAAAAD//wAAAQAAAP//AAABAA=="/>
              </a:ext>
            </a:extLst>
          </p:cNvSpPr>
          <p:nvPr/>
        </p:nvSpPr>
        <p:spPr>
          <a:xfrm>
            <a:off x="4174490" y="156210"/>
            <a:ext cx="5387975" cy="5028565"/>
          </a:xfrm>
          <a:custGeom>
            <a:avLst/>
            <a:gdLst/>
            <a:ahLst/>
            <a:cxnLst/>
            <a:rect l="0" t="0" r="5387975" b="5028565"/>
            <a:pathLst>
              <a:path w="5387975" h="5028565">
                <a:moveTo>
                  <a:pt x="1405255" y="2640330"/>
                </a:moveTo>
                <a:lnTo>
                  <a:pt x="765175" y="2482850"/>
                </a:lnTo>
                <a:lnTo>
                  <a:pt x="671829" y="2420620"/>
                </a:lnTo>
                <a:lnTo>
                  <a:pt x="577850" y="2358390"/>
                </a:lnTo>
                <a:lnTo>
                  <a:pt x="515620" y="2295525"/>
                </a:lnTo>
                <a:lnTo>
                  <a:pt x="437515" y="2202180"/>
                </a:lnTo>
                <a:lnTo>
                  <a:pt x="375285" y="2139315"/>
                </a:lnTo>
                <a:lnTo>
                  <a:pt x="297180" y="2030095"/>
                </a:lnTo>
                <a:lnTo>
                  <a:pt x="234315" y="1920875"/>
                </a:lnTo>
                <a:lnTo>
                  <a:pt x="172085" y="1811655"/>
                </a:lnTo>
                <a:lnTo>
                  <a:pt x="125095" y="1717675"/>
                </a:lnTo>
                <a:lnTo>
                  <a:pt x="93980" y="1639570"/>
                </a:lnTo>
                <a:lnTo>
                  <a:pt x="62865" y="1546225"/>
                </a:lnTo>
                <a:lnTo>
                  <a:pt x="46990" y="1468120"/>
                </a:lnTo>
                <a:lnTo>
                  <a:pt x="15875" y="1374140"/>
                </a:lnTo>
                <a:lnTo>
                  <a:pt x="15875" y="1264920"/>
                </a:lnTo>
                <a:lnTo>
                  <a:pt x="0" y="1155700"/>
                </a:lnTo>
                <a:lnTo>
                  <a:pt x="0" y="1046480"/>
                </a:lnTo>
                <a:lnTo>
                  <a:pt x="15875" y="952500"/>
                </a:lnTo>
                <a:lnTo>
                  <a:pt x="31115" y="827405"/>
                </a:lnTo>
                <a:lnTo>
                  <a:pt x="78105" y="718185"/>
                </a:lnTo>
                <a:lnTo>
                  <a:pt x="156210" y="624840"/>
                </a:lnTo>
                <a:lnTo>
                  <a:pt x="219075" y="546735"/>
                </a:lnTo>
                <a:lnTo>
                  <a:pt x="281305" y="483870"/>
                </a:lnTo>
                <a:lnTo>
                  <a:pt x="359410" y="437515"/>
                </a:lnTo>
                <a:lnTo>
                  <a:pt x="437515" y="390525"/>
                </a:lnTo>
                <a:lnTo>
                  <a:pt x="546735" y="374650"/>
                </a:lnTo>
                <a:lnTo>
                  <a:pt x="655955" y="390525"/>
                </a:lnTo>
                <a:lnTo>
                  <a:pt x="749935" y="421640"/>
                </a:lnTo>
                <a:lnTo>
                  <a:pt x="843279" y="468630"/>
                </a:lnTo>
                <a:lnTo>
                  <a:pt x="921385" y="499745"/>
                </a:lnTo>
                <a:lnTo>
                  <a:pt x="1015365" y="561975"/>
                </a:lnTo>
                <a:lnTo>
                  <a:pt x="1124585" y="624840"/>
                </a:lnTo>
                <a:lnTo>
                  <a:pt x="1249680" y="687069"/>
                </a:lnTo>
                <a:lnTo>
                  <a:pt x="1374774" y="765175"/>
                </a:lnTo>
                <a:lnTo>
                  <a:pt x="1483995" y="812165"/>
                </a:lnTo>
                <a:lnTo>
                  <a:pt x="1593215" y="859155"/>
                </a:lnTo>
                <a:lnTo>
                  <a:pt x="1671320" y="874395"/>
                </a:lnTo>
                <a:lnTo>
                  <a:pt x="1764665" y="874395"/>
                </a:lnTo>
                <a:lnTo>
                  <a:pt x="1858645" y="859155"/>
                </a:lnTo>
                <a:lnTo>
                  <a:pt x="1936750" y="827405"/>
                </a:lnTo>
                <a:lnTo>
                  <a:pt x="2014855" y="765175"/>
                </a:lnTo>
                <a:lnTo>
                  <a:pt x="2077085" y="702945"/>
                </a:lnTo>
                <a:lnTo>
                  <a:pt x="2124075" y="608965"/>
                </a:lnTo>
                <a:lnTo>
                  <a:pt x="2155190" y="530860"/>
                </a:lnTo>
                <a:lnTo>
                  <a:pt x="2171065" y="437515"/>
                </a:lnTo>
                <a:lnTo>
                  <a:pt x="2202180" y="343535"/>
                </a:lnTo>
                <a:lnTo>
                  <a:pt x="2249170" y="265430"/>
                </a:lnTo>
                <a:lnTo>
                  <a:pt x="2311400" y="187325"/>
                </a:lnTo>
                <a:lnTo>
                  <a:pt x="2374265" y="125095"/>
                </a:lnTo>
                <a:lnTo>
                  <a:pt x="2452370" y="78105"/>
                </a:lnTo>
                <a:lnTo>
                  <a:pt x="2529840" y="62230"/>
                </a:lnTo>
                <a:lnTo>
                  <a:pt x="2623820" y="31115"/>
                </a:lnTo>
                <a:lnTo>
                  <a:pt x="2733040" y="0"/>
                </a:lnTo>
                <a:lnTo>
                  <a:pt x="2811145" y="15240"/>
                </a:lnTo>
                <a:lnTo>
                  <a:pt x="2920365" y="78105"/>
                </a:lnTo>
                <a:lnTo>
                  <a:pt x="2998470" y="187325"/>
                </a:lnTo>
                <a:lnTo>
                  <a:pt x="3076575" y="296545"/>
                </a:lnTo>
                <a:lnTo>
                  <a:pt x="3139440" y="452755"/>
                </a:lnTo>
                <a:lnTo>
                  <a:pt x="3201669" y="608965"/>
                </a:lnTo>
                <a:lnTo>
                  <a:pt x="3232785" y="687069"/>
                </a:lnTo>
                <a:lnTo>
                  <a:pt x="3263900" y="765175"/>
                </a:lnTo>
                <a:lnTo>
                  <a:pt x="3295650" y="843280"/>
                </a:lnTo>
                <a:lnTo>
                  <a:pt x="3404870" y="968375"/>
                </a:lnTo>
                <a:lnTo>
                  <a:pt x="3482975" y="1046480"/>
                </a:lnTo>
                <a:lnTo>
                  <a:pt x="3561080" y="1092835"/>
                </a:lnTo>
                <a:lnTo>
                  <a:pt x="3639185" y="1139825"/>
                </a:lnTo>
                <a:lnTo>
                  <a:pt x="3732530" y="1186815"/>
                </a:lnTo>
                <a:lnTo>
                  <a:pt x="3826510" y="1217930"/>
                </a:lnTo>
                <a:lnTo>
                  <a:pt x="3904615" y="1249045"/>
                </a:lnTo>
                <a:lnTo>
                  <a:pt x="3982720" y="1280795"/>
                </a:lnTo>
                <a:lnTo>
                  <a:pt x="4060825" y="1296035"/>
                </a:lnTo>
                <a:lnTo>
                  <a:pt x="4138930" y="1311910"/>
                </a:lnTo>
                <a:lnTo>
                  <a:pt x="4217035" y="1327150"/>
                </a:lnTo>
                <a:lnTo>
                  <a:pt x="4357370" y="1327150"/>
                </a:lnTo>
                <a:lnTo>
                  <a:pt x="4497705" y="1343025"/>
                </a:lnTo>
                <a:lnTo>
                  <a:pt x="4622800" y="1374140"/>
                </a:lnTo>
                <a:lnTo>
                  <a:pt x="4700905" y="1405255"/>
                </a:lnTo>
                <a:lnTo>
                  <a:pt x="4826000" y="1468120"/>
                </a:lnTo>
                <a:lnTo>
                  <a:pt x="4919345" y="1514475"/>
                </a:lnTo>
                <a:lnTo>
                  <a:pt x="5044440" y="1624330"/>
                </a:lnTo>
                <a:lnTo>
                  <a:pt x="5106670" y="1686560"/>
                </a:lnTo>
                <a:lnTo>
                  <a:pt x="5216525" y="1858645"/>
                </a:lnTo>
                <a:lnTo>
                  <a:pt x="5247640" y="1936750"/>
                </a:lnTo>
                <a:lnTo>
                  <a:pt x="5278755" y="2030095"/>
                </a:lnTo>
                <a:lnTo>
                  <a:pt x="5325745" y="2124075"/>
                </a:lnTo>
                <a:lnTo>
                  <a:pt x="5356860" y="2248535"/>
                </a:lnTo>
                <a:lnTo>
                  <a:pt x="5372735" y="2358390"/>
                </a:lnTo>
                <a:lnTo>
                  <a:pt x="5387975" y="2436495"/>
                </a:lnTo>
                <a:lnTo>
                  <a:pt x="5372735" y="2545715"/>
                </a:lnTo>
                <a:lnTo>
                  <a:pt x="5356860" y="2639060"/>
                </a:lnTo>
                <a:lnTo>
                  <a:pt x="5325745" y="2748280"/>
                </a:lnTo>
                <a:lnTo>
                  <a:pt x="5294630" y="2889250"/>
                </a:lnTo>
                <a:lnTo>
                  <a:pt x="5231765" y="2982595"/>
                </a:lnTo>
                <a:lnTo>
                  <a:pt x="5169535" y="3076575"/>
                </a:lnTo>
                <a:lnTo>
                  <a:pt x="5106670" y="3185795"/>
                </a:lnTo>
                <a:lnTo>
                  <a:pt x="4997450" y="3310890"/>
                </a:lnTo>
                <a:lnTo>
                  <a:pt x="4904105" y="3342005"/>
                </a:lnTo>
                <a:lnTo>
                  <a:pt x="4716780" y="3342005"/>
                </a:lnTo>
                <a:lnTo>
                  <a:pt x="4622800" y="3357880"/>
                </a:lnTo>
                <a:lnTo>
                  <a:pt x="4466590" y="3357880"/>
                </a:lnTo>
                <a:lnTo>
                  <a:pt x="4373245" y="3373120"/>
                </a:lnTo>
                <a:lnTo>
                  <a:pt x="4248150" y="3420110"/>
                </a:lnTo>
                <a:lnTo>
                  <a:pt x="4170045" y="3545205"/>
                </a:lnTo>
                <a:lnTo>
                  <a:pt x="4107180" y="3685540"/>
                </a:lnTo>
                <a:lnTo>
                  <a:pt x="4076065" y="3779520"/>
                </a:lnTo>
                <a:lnTo>
                  <a:pt x="4044950" y="3903980"/>
                </a:lnTo>
                <a:lnTo>
                  <a:pt x="4029075" y="4013200"/>
                </a:lnTo>
                <a:lnTo>
                  <a:pt x="3966845" y="4138295"/>
                </a:lnTo>
                <a:lnTo>
                  <a:pt x="3919855" y="4263390"/>
                </a:lnTo>
                <a:lnTo>
                  <a:pt x="3841750" y="4403725"/>
                </a:lnTo>
                <a:lnTo>
                  <a:pt x="3779520" y="4512945"/>
                </a:lnTo>
                <a:lnTo>
                  <a:pt x="3685540" y="4669155"/>
                </a:lnTo>
                <a:lnTo>
                  <a:pt x="3592195" y="4810125"/>
                </a:lnTo>
                <a:lnTo>
                  <a:pt x="3498215" y="4904105"/>
                </a:lnTo>
                <a:lnTo>
                  <a:pt x="3373755" y="4997450"/>
                </a:lnTo>
                <a:lnTo>
                  <a:pt x="3263900" y="5028565"/>
                </a:lnTo>
                <a:lnTo>
                  <a:pt x="3123565" y="4997450"/>
                </a:lnTo>
                <a:lnTo>
                  <a:pt x="3014345" y="4950460"/>
                </a:lnTo>
                <a:lnTo>
                  <a:pt x="2905125" y="4841240"/>
                </a:lnTo>
                <a:lnTo>
                  <a:pt x="2795905" y="4716145"/>
                </a:lnTo>
                <a:lnTo>
                  <a:pt x="2748915" y="4606925"/>
                </a:lnTo>
                <a:lnTo>
                  <a:pt x="2717799" y="4481830"/>
                </a:lnTo>
                <a:lnTo>
                  <a:pt x="2686050" y="4341495"/>
                </a:lnTo>
                <a:lnTo>
                  <a:pt x="2686050" y="4169410"/>
                </a:lnTo>
                <a:lnTo>
                  <a:pt x="2686050" y="3982085"/>
                </a:lnTo>
                <a:lnTo>
                  <a:pt x="2670810" y="3841750"/>
                </a:lnTo>
                <a:lnTo>
                  <a:pt x="2654935" y="3732530"/>
                </a:lnTo>
                <a:lnTo>
                  <a:pt x="2561590" y="3639185"/>
                </a:lnTo>
                <a:lnTo>
                  <a:pt x="2436495" y="3685540"/>
                </a:lnTo>
                <a:lnTo>
                  <a:pt x="2374265" y="3747770"/>
                </a:lnTo>
                <a:lnTo>
                  <a:pt x="2311400" y="3841750"/>
                </a:lnTo>
                <a:lnTo>
                  <a:pt x="2249170" y="3919855"/>
                </a:lnTo>
                <a:lnTo>
                  <a:pt x="2155190" y="4013835"/>
                </a:lnTo>
                <a:lnTo>
                  <a:pt x="2061845" y="4091305"/>
                </a:lnTo>
                <a:lnTo>
                  <a:pt x="1936750" y="4169410"/>
                </a:lnTo>
                <a:lnTo>
                  <a:pt x="1827530" y="4232275"/>
                </a:lnTo>
                <a:lnTo>
                  <a:pt x="1702435" y="4247515"/>
                </a:lnTo>
                <a:lnTo>
                  <a:pt x="1577340" y="4263390"/>
                </a:lnTo>
                <a:lnTo>
                  <a:pt x="1468120" y="4232275"/>
                </a:lnTo>
                <a:lnTo>
                  <a:pt x="1327785" y="4154170"/>
                </a:lnTo>
                <a:lnTo>
                  <a:pt x="1233805" y="4060190"/>
                </a:lnTo>
                <a:lnTo>
                  <a:pt x="1171575" y="3950970"/>
                </a:lnTo>
                <a:lnTo>
                  <a:pt x="1108710" y="3810635"/>
                </a:lnTo>
                <a:lnTo>
                  <a:pt x="1077595" y="3654425"/>
                </a:lnTo>
                <a:lnTo>
                  <a:pt x="1077595" y="3498215"/>
                </a:lnTo>
                <a:lnTo>
                  <a:pt x="1108710" y="3373120"/>
                </a:lnTo>
                <a:lnTo>
                  <a:pt x="1140460" y="3216910"/>
                </a:lnTo>
                <a:lnTo>
                  <a:pt x="1155700" y="3107690"/>
                </a:lnTo>
                <a:lnTo>
                  <a:pt x="1186815" y="3029585"/>
                </a:lnTo>
                <a:lnTo>
                  <a:pt x="1218565" y="2951480"/>
                </a:lnTo>
                <a:lnTo>
                  <a:pt x="1280795" y="2889250"/>
                </a:lnTo>
                <a:lnTo>
                  <a:pt x="1343024" y="2811144"/>
                </a:lnTo>
                <a:lnTo>
                  <a:pt x="1405890" y="2748278"/>
                </a:lnTo>
                <a:close/>
              </a:path>
            </a:pathLst>
          </a:custGeom>
          <a:noFill/>
          <a:ln w="635" cap="flat" cmpd="sng" algn="ctr">
            <a:solidFill>
              <a:schemeClr val="tx1"/>
            </a:solidFill>
            <a:prstDash val="solid"/>
            <a:headEnd type="none"/>
            <a:tailEnd type="none"/>
          </a:ln>
          <a:effectLst/>
        </p:spPr>
      </p:sp>
      <p:sp>
        <p:nvSpPr>
          <p:cNvPr id="4"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JgKAAD/fwAA/38AAAAAAAAJAAAABAAAAGc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nyIAAO8MAABAOAAA/xEAAAAgAAAmAAAACAAAAP//////////MAAAABQAAAAAAAAAAAD//wAAAQAAAP//AAABAA=="/>
              </a:ext>
            </a:extLst>
          </p:cNvSpPr>
          <p:nvPr/>
        </p:nvSpPr>
        <p:spPr>
          <a:xfrm>
            <a:off x="5628005" y="2102485"/>
            <a:ext cx="3515995" cy="822960"/>
          </a:xfrm>
          <a:prstGeom prst="rect">
            <a:avLst/>
          </a:prstGeom>
          <a:noFill/>
          <a:ln>
            <a:noFill/>
          </a:ln>
          <a:effectLst/>
        </p:spPr>
        <p:txBody>
          <a:bodyPr vert="horz" wrap="square" numCol="1" spcCol="215900" anchor="t"/>
          <a:lstStyle/>
          <a:p>
            <a:pPr>
              <a:defRPr sz="2400" cap="none">
                <a:solidFill>
                  <a:srgbClr val="FFFFFF"/>
                </a:solidFill>
                <a:latin typeface="Clear Sans" charset="0"/>
                <a:ea typeface="Clear Sans" charset="0"/>
                <a:cs typeface="Clear Sans" charset="0"/>
              </a:defRPr>
            </a:pPr>
            <a:r>
              <a:t>Інструменти сучасного управління</a:t>
            </a:r>
          </a:p>
        </p:txBody>
      </p:sp>
      <p:sp>
        <p:nvSpPr>
          <p:cNvPr id="5" name="Напис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PYl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UwEAAIEHAADWFwAAkQwAABAgAAAmAAAACAAAAP//////////MAAAABQAAAAAAAAAAAD//wAAAQAAAP//AAABAA=="/>
              </a:ext>
            </a:extLst>
          </p:cNvSpPr>
          <p:nvPr/>
        </p:nvSpPr>
        <p:spPr>
          <a:xfrm>
            <a:off x="215265" y="1219835"/>
            <a:ext cx="3659505" cy="822960"/>
          </a:xfrm>
          <a:prstGeom prst="rect">
            <a:avLst/>
          </a:prstGeom>
          <a:noFill/>
          <a:ln>
            <a:noFill/>
          </a:ln>
          <a:effectLst/>
        </p:spPr>
        <p:txBody>
          <a:bodyPr vert="horz" wrap="square" numCol="1" spcCol="215900" anchor="t"/>
          <a:lstStyle/>
          <a:p>
            <a:pPr>
              <a:defRPr sz="2400" cap="none">
                <a:solidFill>
                  <a:srgbClr val="010A1C"/>
                </a:solidFill>
                <a:latin typeface="Clear Sans Light" charset="0"/>
                <a:ea typeface="Clear Sans Light" charset="0"/>
                <a:cs typeface="Clear Sans Light" charset="0"/>
              </a:defRPr>
            </a:pPr>
            <a:endParaRPr/>
          </a:p>
          <a:p>
            <a:pPr>
              <a:buFont typeface="Wingdings" pitchFamily="2" charset="2"/>
              <a:buChar char=""/>
              <a:defRPr sz="2400" cap="none">
                <a:solidFill>
                  <a:srgbClr val="959B8A"/>
                </a:solidFill>
                <a:latin typeface="Clear Sans" charset="0"/>
                <a:ea typeface="Clear Sans" charset="0"/>
                <a:cs typeface="Clear Sans" charset="0"/>
              </a:defRPr>
            </a:pPr>
            <a:endParaRPr/>
          </a:p>
        </p:txBody>
      </p:sp>
      <p:sp>
        <p:nvSpPr>
          <p:cNvPr id="6" name="АвтоФігур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NAE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wAAALdjaQA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LdjaQB/f38AgICAA8zMzADAwP8Af39/AAAAAAAAAAAAAAAAAAAAAAAAAAAAIQAAABgAAAAUAAAAUwEAAIEHAABOFAAAkQwAABAAAAAmAAAACAAAAP//////////MAAAABQAAAAAAAAAAAD//wAAAQAAAP//AAABAA=="/>
              </a:ext>
            </a:extLst>
          </p:cNvSpPr>
          <p:nvPr/>
        </p:nvSpPr>
        <p:spPr>
          <a:xfrm>
            <a:off x="215265" y="1219835"/>
            <a:ext cx="3085465" cy="822960"/>
          </a:xfrm>
          <a:prstGeom prst="flowChartTerminator">
            <a:avLst/>
          </a:prstGeom>
          <a:noFill/>
          <a:ln w="635" cap="flat" cmpd="sng" algn="ctr">
            <a:solidFill>
              <a:srgbClr val="B76369"/>
            </a:solidFill>
            <a:prstDash val="dash"/>
            <a:headEnd type="none"/>
            <a:tailEnd type="none"/>
          </a:ln>
          <a:effectLst/>
        </p:spPr>
      </p:sp>
      <p:sp>
        <p:nvSpPr>
          <p:cNvPr id="7" name="Напис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BAF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QMAAKEIAACoEQAAcQsAABAgAAAmAAAACAAAAP//////////MAAAABQAAAAAAAAAAAD//wAAAQAAAP//AAABAA=="/>
              </a:ext>
            </a:extLst>
          </p:cNvSpPr>
          <p:nvPr/>
        </p:nvSpPr>
        <p:spPr>
          <a:xfrm>
            <a:off x="645795" y="1402715"/>
            <a:ext cx="2224405" cy="457200"/>
          </a:xfrm>
          <a:prstGeom prst="rect">
            <a:avLst/>
          </a:prstGeom>
          <a:noFill/>
          <a:ln>
            <a:noFill/>
          </a:ln>
          <a:effectLst/>
        </p:spPr>
        <p:txBody>
          <a:bodyPr vert="horz" wrap="square" numCol="1" spcCol="215900" anchor="t"/>
          <a:lstStyle/>
          <a:p>
            <a:pPr algn="ctr">
              <a:defRPr sz="2400" cap="none">
                <a:solidFill>
                  <a:srgbClr val="010A1C"/>
                </a:solidFill>
                <a:latin typeface="Clear Sans Light" charset="0"/>
                <a:ea typeface="Clear Sans Light" charset="0"/>
                <a:cs typeface="Clear Sans Light" charset="0"/>
              </a:defRPr>
            </a:pPr>
            <a:r>
              <a:t>ієрархія</a:t>
            </a:r>
          </a:p>
        </p:txBody>
      </p:sp>
      <p:sp>
        <p:nvSpPr>
          <p:cNvPr id="8" name="Напис4"/>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Hw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UwEAAJEOAABeGwAAoSUAABAgAAAmAAAACAAAAP//////////MAAAABQAAAAAAAAAAAD//wAAAQAAAP//AAABAA=="/>
              </a:ext>
            </a:extLst>
          </p:cNvSpPr>
          <p:nvPr/>
        </p:nvSpPr>
        <p:spPr>
          <a:xfrm>
            <a:off x="215265" y="2367915"/>
            <a:ext cx="4233545" cy="3749040"/>
          </a:xfrm>
          <a:prstGeom prst="rect">
            <a:avLst/>
          </a:prstGeom>
          <a:noFill/>
          <a:ln>
            <a:noFill/>
          </a:ln>
          <a:effectLst/>
        </p:spPr>
        <p:txBody>
          <a:bodyPr vert="horz" wrap="square" numCol="1" spcCol="215900" anchor="t"/>
          <a:lstStyle/>
          <a:p>
            <a:pPr marL="0" marR="363855" indent="0" algn="l" defTabSz="449580">
              <a:lnSpc>
                <a:spcPct val="100000"/>
              </a:lnSpc>
              <a:spcBef>
                <a:spcPts val="0"/>
              </a:spcBef>
              <a:spcAft>
                <a:spcPts val="0"/>
              </a:spcAft>
              <a:buNone/>
              <a:tabLst>
                <a:tab pos="1206500" algn="l"/>
              </a:tabLst>
              <a:defRPr sz="2400" cap="none">
                <a:solidFill>
                  <a:srgbClr val="000000"/>
                </a:solidFill>
                <a:latin typeface="Clear Sans Light" charset="0"/>
                <a:ea typeface="Clear Sans Light" charset="0"/>
                <a:cs typeface="Clear Sans Light" charset="0"/>
              </a:defRPr>
            </a:pPr>
            <a:r>
              <a:t>передбачає чіткий поділ функцій у керованій системі, підпорядкування управлінських ланок за принципом ієрархічного ланцюга, безумовне виконання «вказівок зверху», пряму відповідальність перед вище стоячою ланкою.</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Довільна форм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AAAAAAAA4D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BAAAAAAAAAAAAAAk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c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gICAA8zMzADAwP8Af39/AAAAAAAAAAAAAAAAAAAAAAAAAAAAIQAAABgAAAAUAAAAuBgAAAAAAADdOQAA7x4AABAAAAAmAAAACAAAAP//////////MAAAABQAAAAAAAAAAAD//wAAAQAAAP//AAABAA=="/>
              </a:ext>
            </a:extLst>
          </p:cNvSpPr>
          <p:nvPr/>
        </p:nvSpPr>
        <p:spPr>
          <a:xfrm>
            <a:off x="4018280" y="0"/>
            <a:ext cx="5387975" cy="5028565"/>
          </a:xfrm>
          <a:custGeom>
            <a:avLst/>
            <a:gdLst/>
            <a:ahLst/>
            <a:cxnLst/>
            <a:rect l="0" t="0" r="5387975" b="5028565"/>
            <a:pathLst>
              <a:path w="5387975" h="5028565">
                <a:moveTo>
                  <a:pt x="1405255" y="2640330"/>
                </a:moveTo>
                <a:lnTo>
                  <a:pt x="765175" y="2482850"/>
                </a:lnTo>
                <a:lnTo>
                  <a:pt x="671829" y="2420620"/>
                </a:lnTo>
                <a:lnTo>
                  <a:pt x="577850" y="2358390"/>
                </a:lnTo>
                <a:lnTo>
                  <a:pt x="515620" y="2295525"/>
                </a:lnTo>
                <a:lnTo>
                  <a:pt x="437515" y="2202180"/>
                </a:lnTo>
                <a:lnTo>
                  <a:pt x="375285" y="2139315"/>
                </a:lnTo>
                <a:lnTo>
                  <a:pt x="297180" y="2030095"/>
                </a:lnTo>
                <a:lnTo>
                  <a:pt x="234315" y="1920875"/>
                </a:lnTo>
                <a:lnTo>
                  <a:pt x="172085" y="1811655"/>
                </a:lnTo>
                <a:lnTo>
                  <a:pt x="125095" y="1717675"/>
                </a:lnTo>
                <a:lnTo>
                  <a:pt x="93980" y="1639570"/>
                </a:lnTo>
                <a:lnTo>
                  <a:pt x="62865" y="1546225"/>
                </a:lnTo>
                <a:lnTo>
                  <a:pt x="46990" y="1468120"/>
                </a:lnTo>
                <a:lnTo>
                  <a:pt x="15875" y="1374140"/>
                </a:lnTo>
                <a:lnTo>
                  <a:pt x="15875" y="1264920"/>
                </a:lnTo>
                <a:lnTo>
                  <a:pt x="0" y="1155700"/>
                </a:lnTo>
                <a:lnTo>
                  <a:pt x="0" y="1046480"/>
                </a:lnTo>
                <a:lnTo>
                  <a:pt x="15875" y="952500"/>
                </a:lnTo>
                <a:lnTo>
                  <a:pt x="31115" y="827405"/>
                </a:lnTo>
                <a:lnTo>
                  <a:pt x="78105" y="718185"/>
                </a:lnTo>
                <a:lnTo>
                  <a:pt x="156210" y="624840"/>
                </a:lnTo>
                <a:lnTo>
                  <a:pt x="219075" y="546735"/>
                </a:lnTo>
                <a:lnTo>
                  <a:pt x="281305" y="483870"/>
                </a:lnTo>
                <a:lnTo>
                  <a:pt x="359410" y="437515"/>
                </a:lnTo>
                <a:lnTo>
                  <a:pt x="437515" y="390525"/>
                </a:lnTo>
                <a:lnTo>
                  <a:pt x="546735" y="374650"/>
                </a:lnTo>
                <a:lnTo>
                  <a:pt x="655955" y="390525"/>
                </a:lnTo>
                <a:lnTo>
                  <a:pt x="749935" y="421640"/>
                </a:lnTo>
                <a:lnTo>
                  <a:pt x="843279" y="468630"/>
                </a:lnTo>
                <a:lnTo>
                  <a:pt x="921385" y="499745"/>
                </a:lnTo>
                <a:lnTo>
                  <a:pt x="1015365" y="561975"/>
                </a:lnTo>
                <a:lnTo>
                  <a:pt x="1124585" y="624840"/>
                </a:lnTo>
                <a:lnTo>
                  <a:pt x="1249680" y="687069"/>
                </a:lnTo>
                <a:lnTo>
                  <a:pt x="1374774" y="765175"/>
                </a:lnTo>
                <a:lnTo>
                  <a:pt x="1483995" y="812165"/>
                </a:lnTo>
                <a:lnTo>
                  <a:pt x="1593215" y="859155"/>
                </a:lnTo>
                <a:lnTo>
                  <a:pt x="1671320" y="874395"/>
                </a:lnTo>
                <a:lnTo>
                  <a:pt x="1764665" y="874395"/>
                </a:lnTo>
                <a:lnTo>
                  <a:pt x="1858645" y="859155"/>
                </a:lnTo>
                <a:lnTo>
                  <a:pt x="1936750" y="827405"/>
                </a:lnTo>
                <a:lnTo>
                  <a:pt x="2014855" y="765175"/>
                </a:lnTo>
                <a:lnTo>
                  <a:pt x="2077085" y="702945"/>
                </a:lnTo>
                <a:lnTo>
                  <a:pt x="2124075" y="608965"/>
                </a:lnTo>
                <a:lnTo>
                  <a:pt x="2155190" y="530860"/>
                </a:lnTo>
                <a:lnTo>
                  <a:pt x="2171065" y="437515"/>
                </a:lnTo>
                <a:lnTo>
                  <a:pt x="2202180" y="343535"/>
                </a:lnTo>
                <a:lnTo>
                  <a:pt x="2249170" y="265430"/>
                </a:lnTo>
                <a:lnTo>
                  <a:pt x="2311400" y="187325"/>
                </a:lnTo>
                <a:lnTo>
                  <a:pt x="2374265" y="125095"/>
                </a:lnTo>
                <a:lnTo>
                  <a:pt x="2452370" y="78105"/>
                </a:lnTo>
                <a:lnTo>
                  <a:pt x="2529840" y="62230"/>
                </a:lnTo>
                <a:lnTo>
                  <a:pt x="2623820" y="31115"/>
                </a:lnTo>
                <a:lnTo>
                  <a:pt x="2733040" y="0"/>
                </a:lnTo>
                <a:lnTo>
                  <a:pt x="2811145" y="15240"/>
                </a:lnTo>
                <a:lnTo>
                  <a:pt x="2920365" y="78105"/>
                </a:lnTo>
                <a:lnTo>
                  <a:pt x="2998470" y="187325"/>
                </a:lnTo>
                <a:lnTo>
                  <a:pt x="3076575" y="296545"/>
                </a:lnTo>
                <a:lnTo>
                  <a:pt x="3139440" y="452755"/>
                </a:lnTo>
                <a:lnTo>
                  <a:pt x="3201669" y="608965"/>
                </a:lnTo>
                <a:lnTo>
                  <a:pt x="3232785" y="687069"/>
                </a:lnTo>
                <a:lnTo>
                  <a:pt x="3263900" y="765175"/>
                </a:lnTo>
                <a:lnTo>
                  <a:pt x="3295650" y="843280"/>
                </a:lnTo>
                <a:lnTo>
                  <a:pt x="3404870" y="968375"/>
                </a:lnTo>
                <a:lnTo>
                  <a:pt x="3482975" y="1046480"/>
                </a:lnTo>
                <a:lnTo>
                  <a:pt x="3561080" y="1092835"/>
                </a:lnTo>
                <a:lnTo>
                  <a:pt x="3639185" y="1139825"/>
                </a:lnTo>
                <a:lnTo>
                  <a:pt x="3732530" y="1186815"/>
                </a:lnTo>
                <a:lnTo>
                  <a:pt x="3826510" y="1217930"/>
                </a:lnTo>
                <a:lnTo>
                  <a:pt x="3904615" y="1249045"/>
                </a:lnTo>
                <a:lnTo>
                  <a:pt x="3982720" y="1280795"/>
                </a:lnTo>
                <a:lnTo>
                  <a:pt x="4060825" y="1296035"/>
                </a:lnTo>
                <a:lnTo>
                  <a:pt x="4138930" y="1311910"/>
                </a:lnTo>
                <a:lnTo>
                  <a:pt x="4217035" y="1327150"/>
                </a:lnTo>
                <a:lnTo>
                  <a:pt x="4357370" y="1327150"/>
                </a:lnTo>
                <a:lnTo>
                  <a:pt x="4497705" y="1343025"/>
                </a:lnTo>
                <a:lnTo>
                  <a:pt x="4622800" y="1374140"/>
                </a:lnTo>
                <a:lnTo>
                  <a:pt x="4700905" y="1405255"/>
                </a:lnTo>
                <a:lnTo>
                  <a:pt x="4826000" y="1468120"/>
                </a:lnTo>
                <a:lnTo>
                  <a:pt x="4919345" y="1514475"/>
                </a:lnTo>
                <a:lnTo>
                  <a:pt x="5044440" y="1624330"/>
                </a:lnTo>
                <a:lnTo>
                  <a:pt x="5106670" y="1686560"/>
                </a:lnTo>
                <a:lnTo>
                  <a:pt x="5216525" y="1858645"/>
                </a:lnTo>
                <a:lnTo>
                  <a:pt x="5247640" y="1936750"/>
                </a:lnTo>
                <a:lnTo>
                  <a:pt x="5278755" y="2030095"/>
                </a:lnTo>
                <a:lnTo>
                  <a:pt x="5325745" y="2124075"/>
                </a:lnTo>
                <a:lnTo>
                  <a:pt x="5356860" y="2248535"/>
                </a:lnTo>
                <a:lnTo>
                  <a:pt x="5372735" y="2358390"/>
                </a:lnTo>
                <a:lnTo>
                  <a:pt x="5387975" y="2436495"/>
                </a:lnTo>
                <a:lnTo>
                  <a:pt x="5372735" y="2545715"/>
                </a:lnTo>
                <a:lnTo>
                  <a:pt x="5356860" y="2639060"/>
                </a:lnTo>
                <a:lnTo>
                  <a:pt x="5325745" y="2748280"/>
                </a:lnTo>
                <a:lnTo>
                  <a:pt x="5294630" y="2889250"/>
                </a:lnTo>
                <a:lnTo>
                  <a:pt x="5231765" y="2982595"/>
                </a:lnTo>
                <a:lnTo>
                  <a:pt x="5169535" y="3076575"/>
                </a:lnTo>
                <a:lnTo>
                  <a:pt x="5106670" y="3185795"/>
                </a:lnTo>
                <a:lnTo>
                  <a:pt x="4997450" y="3310890"/>
                </a:lnTo>
                <a:lnTo>
                  <a:pt x="4904105" y="3342005"/>
                </a:lnTo>
                <a:lnTo>
                  <a:pt x="4716780" y="3342005"/>
                </a:lnTo>
                <a:lnTo>
                  <a:pt x="4622800" y="3357880"/>
                </a:lnTo>
                <a:lnTo>
                  <a:pt x="4466590" y="3357880"/>
                </a:lnTo>
                <a:lnTo>
                  <a:pt x="4373245" y="3373120"/>
                </a:lnTo>
                <a:lnTo>
                  <a:pt x="4248150" y="3420110"/>
                </a:lnTo>
                <a:lnTo>
                  <a:pt x="4170045" y="3545205"/>
                </a:lnTo>
                <a:lnTo>
                  <a:pt x="4107180" y="3685540"/>
                </a:lnTo>
                <a:lnTo>
                  <a:pt x="4076065" y="3779520"/>
                </a:lnTo>
                <a:lnTo>
                  <a:pt x="4044950" y="3903980"/>
                </a:lnTo>
                <a:lnTo>
                  <a:pt x="4029075" y="4013200"/>
                </a:lnTo>
                <a:lnTo>
                  <a:pt x="3966845" y="4138295"/>
                </a:lnTo>
                <a:lnTo>
                  <a:pt x="3919855" y="4263390"/>
                </a:lnTo>
                <a:lnTo>
                  <a:pt x="3841750" y="4403725"/>
                </a:lnTo>
                <a:lnTo>
                  <a:pt x="3779520" y="4512945"/>
                </a:lnTo>
                <a:lnTo>
                  <a:pt x="3685540" y="4669155"/>
                </a:lnTo>
                <a:lnTo>
                  <a:pt x="3592195" y="4810125"/>
                </a:lnTo>
                <a:lnTo>
                  <a:pt x="3498215" y="4904105"/>
                </a:lnTo>
                <a:lnTo>
                  <a:pt x="3373755" y="4997450"/>
                </a:lnTo>
                <a:lnTo>
                  <a:pt x="3263900" y="5028565"/>
                </a:lnTo>
                <a:lnTo>
                  <a:pt x="3123565" y="4997450"/>
                </a:lnTo>
                <a:lnTo>
                  <a:pt x="3014345" y="4950460"/>
                </a:lnTo>
                <a:lnTo>
                  <a:pt x="2905125" y="4841240"/>
                </a:lnTo>
                <a:lnTo>
                  <a:pt x="2795905" y="4716145"/>
                </a:lnTo>
                <a:lnTo>
                  <a:pt x="2748915" y="4606925"/>
                </a:lnTo>
                <a:lnTo>
                  <a:pt x="2717799" y="4481830"/>
                </a:lnTo>
                <a:lnTo>
                  <a:pt x="2686050" y="4341495"/>
                </a:lnTo>
                <a:lnTo>
                  <a:pt x="2686050" y="4169410"/>
                </a:lnTo>
                <a:lnTo>
                  <a:pt x="2686050" y="3982085"/>
                </a:lnTo>
                <a:lnTo>
                  <a:pt x="2670810" y="3841750"/>
                </a:lnTo>
                <a:lnTo>
                  <a:pt x="2654935" y="3732530"/>
                </a:lnTo>
                <a:lnTo>
                  <a:pt x="2561590" y="3639185"/>
                </a:lnTo>
                <a:lnTo>
                  <a:pt x="2436495" y="3685540"/>
                </a:lnTo>
                <a:lnTo>
                  <a:pt x="2374265" y="3747770"/>
                </a:lnTo>
                <a:lnTo>
                  <a:pt x="2311400" y="3841750"/>
                </a:lnTo>
                <a:lnTo>
                  <a:pt x="2249170" y="3919855"/>
                </a:lnTo>
                <a:lnTo>
                  <a:pt x="2155190" y="4013835"/>
                </a:lnTo>
                <a:lnTo>
                  <a:pt x="2061845" y="4091305"/>
                </a:lnTo>
                <a:lnTo>
                  <a:pt x="1936750" y="4169410"/>
                </a:lnTo>
                <a:lnTo>
                  <a:pt x="1827530" y="4232275"/>
                </a:lnTo>
                <a:lnTo>
                  <a:pt x="1702435" y="4247515"/>
                </a:lnTo>
                <a:lnTo>
                  <a:pt x="1577340" y="4263390"/>
                </a:lnTo>
                <a:lnTo>
                  <a:pt x="1468120" y="4232275"/>
                </a:lnTo>
                <a:lnTo>
                  <a:pt x="1327785" y="4154170"/>
                </a:lnTo>
                <a:lnTo>
                  <a:pt x="1233805" y="4060190"/>
                </a:lnTo>
                <a:lnTo>
                  <a:pt x="1171575" y="3950970"/>
                </a:lnTo>
                <a:lnTo>
                  <a:pt x="1108710" y="3810635"/>
                </a:lnTo>
                <a:lnTo>
                  <a:pt x="1077595" y="3654425"/>
                </a:lnTo>
                <a:lnTo>
                  <a:pt x="1077595" y="3498215"/>
                </a:lnTo>
                <a:lnTo>
                  <a:pt x="1108710" y="3373120"/>
                </a:lnTo>
                <a:lnTo>
                  <a:pt x="1140460" y="3216910"/>
                </a:lnTo>
                <a:lnTo>
                  <a:pt x="1155700" y="3107690"/>
                </a:lnTo>
                <a:lnTo>
                  <a:pt x="1186815" y="3029585"/>
                </a:lnTo>
                <a:lnTo>
                  <a:pt x="1218565" y="2951480"/>
                </a:lnTo>
                <a:lnTo>
                  <a:pt x="1280795" y="2889250"/>
                </a:lnTo>
                <a:lnTo>
                  <a:pt x="1343024" y="2811144"/>
                </a:lnTo>
                <a:lnTo>
                  <a:pt x="1405890" y="2748278"/>
                </a:lnTo>
                <a:close/>
              </a:path>
            </a:pathLst>
          </a:custGeom>
          <a:solidFill>
            <a:srgbClr val="B76369"/>
          </a:solidFill>
          <a:ln w="635" cap="flat" cmpd="sng" algn="ctr">
            <a:solidFill>
              <a:schemeClr val="tx1"/>
            </a:solidFill>
            <a:prstDash val="solid"/>
            <a:headEnd type="none"/>
            <a:tailEnd type="none"/>
          </a:ln>
          <a:effectLst/>
        </p:spPr>
      </p:sp>
      <p:sp>
        <p:nvSpPr>
          <p:cNvPr id="3" name="Довільна форм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AAAAAAAA4D8AAAAAAADgPwAAAAAAAOA/AAAAAAAA4D8AAAAAAADgPwAAAAAAAOA/AAAAAAAA4D8AAAAAAADgPwAAAAAAAOA/AAAAAAAA4D8CAAAAjAAAAAAAAAAAAAAAt2NpAP///wgAAAAAAAAAAAAAAAAAAAAAAAAAAAAAAAAAAAAAZAAAAAEAAABAAAAAAAAAAAAAAAAAAAAAAAAAAAAAAAAAAAAAAAAAAAAAAAAAAAAAAAAAAAAAAAAAAAAAAAAAAAAAAAAAAAAAAAAAAAAAAAAAAAAAAAAAAAAAAAAAAAAAFAAAADwAAAABAAAAAAAAAAAAAAk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c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gICAA8zMzADAwP8Af39/AAAAAAAAAAAAAAAAAAAAAAAAAAAAIQAAABgAAAAUAAAArhkAAPYAAADTOgAA5R8AABAAAAAmAAAACAAAAP//////////MAAAABQAAAAAAAAAAAD//wAAAQAAAP//AAABAA=="/>
              </a:ext>
            </a:extLst>
          </p:cNvSpPr>
          <p:nvPr/>
        </p:nvSpPr>
        <p:spPr>
          <a:xfrm>
            <a:off x="4174490" y="156210"/>
            <a:ext cx="5387975" cy="5028565"/>
          </a:xfrm>
          <a:custGeom>
            <a:avLst/>
            <a:gdLst/>
            <a:ahLst/>
            <a:cxnLst/>
            <a:rect l="0" t="0" r="5387975" b="5028565"/>
            <a:pathLst>
              <a:path w="5387975" h="5028565">
                <a:moveTo>
                  <a:pt x="1405255" y="2640330"/>
                </a:moveTo>
                <a:lnTo>
                  <a:pt x="765175" y="2482850"/>
                </a:lnTo>
                <a:lnTo>
                  <a:pt x="671829" y="2420620"/>
                </a:lnTo>
                <a:lnTo>
                  <a:pt x="577850" y="2358390"/>
                </a:lnTo>
                <a:lnTo>
                  <a:pt x="515620" y="2295525"/>
                </a:lnTo>
                <a:lnTo>
                  <a:pt x="437515" y="2202180"/>
                </a:lnTo>
                <a:lnTo>
                  <a:pt x="375285" y="2139315"/>
                </a:lnTo>
                <a:lnTo>
                  <a:pt x="297180" y="2030095"/>
                </a:lnTo>
                <a:lnTo>
                  <a:pt x="234315" y="1920875"/>
                </a:lnTo>
                <a:lnTo>
                  <a:pt x="172085" y="1811655"/>
                </a:lnTo>
                <a:lnTo>
                  <a:pt x="125095" y="1717675"/>
                </a:lnTo>
                <a:lnTo>
                  <a:pt x="93980" y="1639570"/>
                </a:lnTo>
                <a:lnTo>
                  <a:pt x="62865" y="1546225"/>
                </a:lnTo>
                <a:lnTo>
                  <a:pt x="46990" y="1468120"/>
                </a:lnTo>
                <a:lnTo>
                  <a:pt x="15875" y="1374140"/>
                </a:lnTo>
                <a:lnTo>
                  <a:pt x="15875" y="1264920"/>
                </a:lnTo>
                <a:lnTo>
                  <a:pt x="0" y="1155700"/>
                </a:lnTo>
                <a:lnTo>
                  <a:pt x="0" y="1046480"/>
                </a:lnTo>
                <a:lnTo>
                  <a:pt x="15875" y="952500"/>
                </a:lnTo>
                <a:lnTo>
                  <a:pt x="31115" y="827405"/>
                </a:lnTo>
                <a:lnTo>
                  <a:pt x="78105" y="718185"/>
                </a:lnTo>
                <a:lnTo>
                  <a:pt x="156210" y="624840"/>
                </a:lnTo>
                <a:lnTo>
                  <a:pt x="219075" y="546735"/>
                </a:lnTo>
                <a:lnTo>
                  <a:pt x="281305" y="483870"/>
                </a:lnTo>
                <a:lnTo>
                  <a:pt x="359410" y="437515"/>
                </a:lnTo>
                <a:lnTo>
                  <a:pt x="437515" y="390525"/>
                </a:lnTo>
                <a:lnTo>
                  <a:pt x="546735" y="374650"/>
                </a:lnTo>
                <a:lnTo>
                  <a:pt x="655955" y="390525"/>
                </a:lnTo>
                <a:lnTo>
                  <a:pt x="749935" y="421640"/>
                </a:lnTo>
                <a:lnTo>
                  <a:pt x="843279" y="468630"/>
                </a:lnTo>
                <a:lnTo>
                  <a:pt x="921385" y="499745"/>
                </a:lnTo>
                <a:lnTo>
                  <a:pt x="1015365" y="561975"/>
                </a:lnTo>
                <a:lnTo>
                  <a:pt x="1124585" y="624840"/>
                </a:lnTo>
                <a:lnTo>
                  <a:pt x="1249680" y="687069"/>
                </a:lnTo>
                <a:lnTo>
                  <a:pt x="1374774" y="765175"/>
                </a:lnTo>
                <a:lnTo>
                  <a:pt x="1483995" y="812165"/>
                </a:lnTo>
                <a:lnTo>
                  <a:pt x="1593215" y="859155"/>
                </a:lnTo>
                <a:lnTo>
                  <a:pt x="1671320" y="874395"/>
                </a:lnTo>
                <a:lnTo>
                  <a:pt x="1764665" y="874395"/>
                </a:lnTo>
                <a:lnTo>
                  <a:pt x="1858645" y="859155"/>
                </a:lnTo>
                <a:lnTo>
                  <a:pt x="1936750" y="827405"/>
                </a:lnTo>
                <a:lnTo>
                  <a:pt x="2014855" y="765175"/>
                </a:lnTo>
                <a:lnTo>
                  <a:pt x="2077085" y="702945"/>
                </a:lnTo>
                <a:lnTo>
                  <a:pt x="2124075" y="608965"/>
                </a:lnTo>
                <a:lnTo>
                  <a:pt x="2155190" y="530860"/>
                </a:lnTo>
                <a:lnTo>
                  <a:pt x="2171065" y="437515"/>
                </a:lnTo>
                <a:lnTo>
                  <a:pt x="2202180" y="343535"/>
                </a:lnTo>
                <a:lnTo>
                  <a:pt x="2249170" y="265430"/>
                </a:lnTo>
                <a:lnTo>
                  <a:pt x="2311400" y="187325"/>
                </a:lnTo>
                <a:lnTo>
                  <a:pt x="2374265" y="125095"/>
                </a:lnTo>
                <a:lnTo>
                  <a:pt x="2452370" y="78105"/>
                </a:lnTo>
                <a:lnTo>
                  <a:pt x="2529840" y="62230"/>
                </a:lnTo>
                <a:lnTo>
                  <a:pt x="2623820" y="31115"/>
                </a:lnTo>
                <a:lnTo>
                  <a:pt x="2733040" y="0"/>
                </a:lnTo>
                <a:lnTo>
                  <a:pt x="2811145" y="15240"/>
                </a:lnTo>
                <a:lnTo>
                  <a:pt x="2920365" y="78105"/>
                </a:lnTo>
                <a:lnTo>
                  <a:pt x="2998470" y="187325"/>
                </a:lnTo>
                <a:lnTo>
                  <a:pt x="3076575" y="296545"/>
                </a:lnTo>
                <a:lnTo>
                  <a:pt x="3139440" y="452755"/>
                </a:lnTo>
                <a:lnTo>
                  <a:pt x="3201669" y="608965"/>
                </a:lnTo>
                <a:lnTo>
                  <a:pt x="3232785" y="687069"/>
                </a:lnTo>
                <a:lnTo>
                  <a:pt x="3263900" y="765175"/>
                </a:lnTo>
                <a:lnTo>
                  <a:pt x="3295650" y="843280"/>
                </a:lnTo>
                <a:lnTo>
                  <a:pt x="3404870" y="968375"/>
                </a:lnTo>
                <a:lnTo>
                  <a:pt x="3482975" y="1046480"/>
                </a:lnTo>
                <a:lnTo>
                  <a:pt x="3561080" y="1092835"/>
                </a:lnTo>
                <a:lnTo>
                  <a:pt x="3639185" y="1139825"/>
                </a:lnTo>
                <a:lnTo>
                  <a:pt x="3732530" y="1186815"/>
                </a:lnTo>
                <a:lnTo>
                  <a:pt x="3826510" y="1217930"/>
                </a:lnTo>
                <a:lnTo>
                  <a:pt x="3904615" y="1249045"/>
                </a:lnTo>
                <a:lnTo>
                  <a:pt x="3982720" y="1280795"/>
                </a:lnTo>
                <a:lnTo>
                  <a:pt x="4060825" y="1296035"/>
                </a:lnTo>
                <a:lnTo>
                  <a:pt x="4138930" y="1311910"/>
                </a:lnTo>
                <a:lnTo>
                  <a:pt x="4217035" y="1327150"/>
                </a:lnTo>
                <a:lnTo>
                  <a:pt x="4357370" y="1327150"/>
                </a:lnTo>
                <a:lnTo>
                  <a:pt x="4497705" y="1343025"/>
                </a:lnTo>
                <a:lnTo>
                  <a:pt x="4622800" y="1374140"/>
                </a:lnTo>
                <a:lnTo>
                  <a:pt x="4700905" y="1405255"/>
                </a:lnTo>
                <a:lnTo>
                  <a:pt x="4826000" y="1468120"/>
                </a:lnTo>
                <a:lnTo>
                  <a:pt x="4919345" y="1514475"/>
                </a:lnTo>
                <a:lnTo>
                  <a:pt x="5044440" y="1624330"/>
                </a:lnTo>
                <a:lnTo>
                  <a:pt x="5106670" y="1686560"/>
                </a:lnTo>
                <a:lnTo>
                  <a:pt x="5216525" y="1858645"/>
                </a:lnTo>
                <a:lnTo>
                  <a:pt x="5247640" y="1936750"/>
                </a:lnTo>
                <a:lnTo>
                  <a:pt x="5278755" y="2030095"/>
                </a:lnTo>
                <a:lnTo>
                  <a:pt x="5325745" y="2124075"/>
                </a:lnTo>
                <a:lnTo>
                  <a:pt x="5356860" y="2248535"/>
                </a:lnTo>
                <a:lnTo>
                  <a:pt x="5372735" y="2358390"/>
                </a:lnTo>
                <a:lnTo>
                  <a:pt x="5387975" y="2436495"/>
                </a:lnTo>
                <a:lnTo>
                  <a:pt x="5372735" y="2545715"/>
                </a:lnTo>
                <a:lnTo>
                  <a:pt x="5356860" y="2639060"/>
                </a:lnTo>
                <a:lnTo>
                  <a:pt x="5325745" y="2748280"/>
                </a:lnTo>
                <a:lnTo>
                  <a:pt x="5294630" y="2889250"/>
                </a:lnTo>
                <a:lnTo>
                  <a:pt x="5231765" y="2982595"/>
                </a:lnTo>
                <a:lnTo>
                  <a:pt x="5169535" y="3076575"/>
                </a:lnTo>
                <a:lnTo>
                  <a:pt x="5106670" y="3185795"/>
                </a:lnTo>
                <a:lnTo>
                  <a:pt x="4997450" y="3310890"/>
                </a:lnTo>
                <a:lnTo>
                  <a:pt x="4904105" y="3342005"/>
                </a:lnTo>
                <a:lnTo>
                  <a:pt x="4716780" y="3342005"/>
                </a:lnTo>
                <a:lnTo>
                  <a:pt x="4622800" y="3357880"/>
                </a:lnTo>
                <a:lnTo>
                  <a:pt x="4466590" y="3357880"/>
                </a:lnTo>
                <a:lnTo>
                  <a:pt x="4373245" y="3373120"/>
                </a:lnTo>
                <a:lnTo>
                  <a:pt x="4248150" y="3420110"/>
                </a:lnTo>
                <a:lnTo>
                  <a:pt x="4170045" y="3545205"/>
                </a:lnTo>
                <a:lnTo>
                  <a:pt x="4107180" y="3685540"/>
                </a:lnTo>
                <a:lnTo>
                  <a:pt x="4076065" y="3779520"/>
                </a:lnTo>
                <a:lnTo>
                  <a:pt x="4044950" y="3903980"/>
                </a:lnTo>
                <a:lnTo>
                  <a:pt x="4029075" y="4013200"/>
                </a:lnTo>
                <a:lnTo>
                  <a:pt x="3966845" y="4138295"/>
                </a:lnTo>
                <a:lnTo>
                  <a:pt x="3919855" y="4263390"/>
                </a:lnTo>
                <a:lnTo>
                  <a:pt x="3841750" y="4403725"/>
                </a:lnTo>
                <a:lnTo>
                  <a:pt x="3779520" y="4512945"/>
                </a:lnTo>
                <a:lnTo>
                  <a:pt x="3685540" y="4669155"/>
                </a:lnTo>
                <a:lnTo>
                  <a:pt x="3592195" y="4810125"/>
                </a:lnTo>
                <a:lnTo>
                  <a:pt x="3498215" y="4904105"/>
                </a:lnTo>
                <a:lnTo>
                  <a:pt x="3373755" y="4997450"/>
                </a:lnTo>
                <a:lnTo>
                  <a:pt x="3263900" y="5028565"/>
                </a:lnTo>
                <a:lnTo>
                  <a:pt x="3123565" y="4997450"/>
                </a:lnTo>
                <a:lnTo>
                  <a:pt x="3014345" y="4950460"/>
                </a:lnTo>
                <a:lnTo>
                  <a:pt x="2905125" y="4841240"/>
                </a:lnTo>
                <a:lnTo>
                  <a:pt x="2795905" y="4716145"/>
                </a:lnTo>
                <a:lnTo>
                  <a:pt x="2748915" y="4606925"/>
                </a:lnTo>
                <a:lnTo>
                  <a:pt x="2717799" y="4481830"/>
                </a:lnTo>
                <a:lnTo>
                  <a:pt x="2686050" y="4341495"/>
                </a:lnTo>
                <a:lnTo>
                  <a:pt x="2686050" y="4169410"/>
                </a:lnTo>
                <a:lnTo>
                  <a:pt x="2686050" y="3982085"/>
                </a:lnTo>
                <a:lnTo>
                  <a:pt x="2670810" y="3841750"/>
                </a:lnTo>
                <a:lnTo>
                  <a:pt x="2654935" y="3732530"/>
                </a:lnTo>
                <a:lnTo>
                  <a:pt x="2561590" y="3639185"/>
                </a:lnTo>
                <a:lnTo>
                  <a:pt x="2436495" y="3685540"/>
                </a:lnTo>
                <a:lnTo>
                  <a:pt x="2374265" y="3747770"/>
                </a:lnTo>
                <a:lnTo>
                  <a:pt x="2311400" y="3841750"/>
                </a:lnTo>
                <a:lnTo>
                  <a:pt x="2249170" y="3919855"/>
                </a:lnTo>
                <a:lnTo>
                  <a:pt x="2155190" y="4013835"/>
                </a:lnTo>
                <a:lnTo>
                  <a:pt x="2061845" y="4091305"/>
                </a:lnTo>
                <a:lnTo>
                  <a:pt x="1936750" y="4169410"/>
                </a:lnTo>
                <a:lnTo>
                  <a:pt x="1827530" y="4232275"/>
                </a:lnTo>
                <a:lnTo>
                  <a:pt x="1702435" y="4247515"/>
                </a:lnTo>
                <a:lnTo>
                  <a:pt x="1577340" y="4263390"/>
                </a:lnTo>
                <a:lnTo>
                  <a:pt x="1468120" y="4232275"/>
                </a:lnTo>
                <a:lnTo>
                  <a:pt x="1327785" y="4154170"/>
                </a:lnTo>
                <a:lnTo>
                  <a:pt x="1233805" y="4060190"/>
                </a:lnTo>
                <a:lnTo>
                  <a:pt x="1171575" y="3950970"/>
                </a:lnTo>
                <a:lnTo>
                  <a:pt x="1108710" y="3810635"/>
                </a:lnTo>
                <a:lnTo>
                  <a:pt x="1077595" y="3654425"/>
                </a:lnTo>
                <a:lnTo>
                  <a:pt x="1077595" y="3498215"/>
                </a:lnTo>
                <a:lnTo>
                  <a:pt x="1108710" y="3373120"/>
                </a:lnTo>
                <a:lnTo>
                  <a:pt x="1140460" y="3216910"/>
                </a:lnTo>
                <a:lnTo>
                  <a:pt x="1155700" y="3107690"/>
                </a:lnTo>
                <a:lnTo>
                  <a:pt x="1186815" y="3029585"/>
                </a:lnTo>
                <a:lnTo>
                  <a:pt x="1218565" y="2951480"/>
                </a:lnTo>
                <a:lnTo>
                  <a:pt x="1280795" y="2889250"/>
                </a:lnTo>
                <a:lnTo>
                  <a:pt x="1343024" y="2811144"/>
                </a:lnTo>
                <a:lnTo>
                  <a:pt x="1405890" y="2748278"/>
                </a:lnTo>
                <a:close/>
              </a:path>
            </a:pathLst>
          </a:custGeom>
          <a:noFill/>
          <a:ln w="635" cap="flat" cmpd="sng" algn="ctr">
            <a:solidFill>
              <a:schemeClr val="tx1"/>
            </a:solidFill>
            <a:prstDash val="solid"/>
            <a:headEnd type="none"/>
            <a:tailEnd type="none"/>
          </a:ln>
          <a:effectLst/>
        </p:spPr>
      </p:sp>
      <p:sp>
        <p:nvSpPr>
          <p:cNvPr id="4"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JgK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nyIAAO8MAABAOAAA/xEAAAAgAAAmAAAACAAAAP//////////MAAAABQAAAAAAAAAAAD//wAAAQAAAP//AAABAA=="/>
              </a:ext>
            </a:extLst>
          </p:cNvSpPr>
          <p:nvPr/>
        </p:nvSpPr>
        <p:spPr>
          <a:xfrm>
            <a:off x="5628005" y="2102485"/>
            <a:ext cx="3515995" cy="822960"/>
          </a:xfrm>
          <a:prstGeom prst="rect">
            <a:avLst/>
          </a:prstGeom>
          <a:noFill/>
          <a:ln>
            <a:noFill/>
          </a:ln>
          <a:effectLst/>
        </p:spPr>
        <p:txBody>
          <a:bodyPr vert="horz" wrap="square" numCol="1" spcCol="215900" anchor="t"/>
          <a:lstStyle/>
          <a:p>
            <a:pPr>
              <a:defRPr sz="2400" cap="none">
                <a:solidFill>
                  <a:srgbClr val="FFFFFF"/>
                </a:solidFill>
                <a:latin typeface="Clear Sans" charset="0"/>
                <a:ea typeface="Clear Sans" charset="0"/>
                <a:cs typeface="Clear Sans" charset="0"/>
              </a:defRPr>
            </a:pPr>
            <a:r>
              <a:t>Інструменти сучасного управління</a:t>
            </a:r>
          </a:p>
        </p:txBody>
      </p:sp>
      <p:sp>
        <p:nvSpPr>
          <p:cNvPr id="5" name="Напис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PYl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UwEAAIEHAADWFwAAkQwAABAgAAAmAAAACAAAAP//////////MAAAABQAAAAAAAAAAAD//wAAAQAAAP//AAABAA=="/>
              </a:ext>
            </a:extLst>
          </p:cNvSpPr>
          <p:nvPr/>
        </p:nvSpPr>
        <p:spPr>
          <a:xfrm>
            <a:off x="215265" y="1219835"/>
            <a:ext cx="3659505" cy="822960"/>
          </a:xfrm>
          <a:prstGeom prst="rect">
            <a:avLst/>
          </a:prstGeom>
          <a:noFill/>
          <a:ln>
            <a:noFill/>
          </a:ln>
          <a:effectLst/>
        </p:spPr>
        <p:txBody>
          <a:bodyPr vert="horz" wrap="square" numCol="1" spcCol="215900" anchor="t"/>
          <a:lstStyle/>
          <a:p>
            <a:pPr>
              <a:defRPr sz="2400" cap="none">
                <a:solidFill>
                  <a:srgbClr val="010A1C"/>
                </a:solidFill>
                <a:latin typeface="Clear Sans Light" charset="0"/>
                <a:ea typeface="Clear Sans Light" charset="0"/>
                <a:cs typeface="Clear Sans Light" charset="0"/>
              </a:defRPr>
            </a:pPr>
            <a:endParaRPr/>
          </a:p>
          <a:p>
            <a:pPr>
              <a:buFont typeface="Wingdings" pitchFamily="2" charset="2"/>
              <a:buChar char=""/>
              <a:defRPr sz="2400" cap="none">
                <a:solidFill>
                  <a:srgbClr val="959B8A"/>
                </a:solidFill>
                <a:latin typeface="Clear Sans" charset="0"/>
                <a:ea typeface="Clear Sans" charset="0"/>
                <a:cs typeface="Clear Sans" charset="0"/>
              </a:defRPr>
            </a:pPr>
            <a:endParaRPr/>
          </a:p>
        </p:txBody>
      </p:sp>
      <p:sp>
        <p:nvSpPr>
          <p:cNvPr id="6" name="АвтоФігур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NAE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wAAALdjaQA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LdjaQB/f38AgICAA8zMzADAwP8Af39/AAAAAAAAAAAAAAAAAAAAAAAAAAAAIQAAABgAAAAUAAAAUwEAAIEHAABOFAAAkQwAABAAAAAmAAAACAAAAP//////////MAAAABQAAAAAAAAAAAD//wAAAQAAAP//AAABAA=="/>
              </a:ext>
            </a:extLst>
          </p:cNvSpPr>
          <p:nvPr/>
        </p:nvSpPr>
        <p:spPr>
          <a:xfrm>
            <a:off x="215265" y="1219835"/>
            <a:ext cx="3085465" cy="822960"/>
          </a:xfrm>
          <a:prstGeom prst="flowChartTerminator">
            <a:avLst/>
          </a:prstGeom>
          <a:noFill/>
          <a:ln w="635" cap="flat" cmpd="sng" algn="ctr">
            <a:solidFill>
              <a:srgbClr val="B76369"/>
            </a:solidFill>
            <a:prstDash val="dash"/>
            <a:headEnd type="none"/>
            <a:tailEnd type="none"/>
          </a:ln>
          <a:effectLst/>
        </p:spPr>
      </p:sp>
      <p:sp>
        <p:nvSpPr>
          <p:cNvPr id="7" name="Напис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BAF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QMAAKEIAACoEQAAcQsAABAgAAAmAAAACAAAAP//////////MAAAABQAAAAAAAAAAAD//wAAAQAAAP//AAABAA=="/>
              </a:ext>
            </a:extLst>
          </p:cNvSpPr>
          <p:nvPr/>
        </p:nvSpPr>
        <p:spPr>
          <a:xfrm>
            <a:off x="645795" y="1402715"/>
            <a:ext cx="2224405" cy="457200"/>
          </a:xfrm>
          <a:prstGeom prst="rect">
            <a:avLst/>
          </a:prstGeom>
          <a:noFill/>
          <a:ln>
            <a:noFill/>
          </a:ln>
          <a:effectLst/>
        </p:spPr>
        <p:txBody>
          <a:bodyPr vert="horz" wrap="square" numCol="1" spcCol="215900" anchor="t"/>
          <a:lstStyle/>
          <a:p>
            <a:pPr algn="ctr">
              <a:defRPr sz="2400" cap="none">
                <a:solidFill>
                  <a:srgbClr val="010A1C"/>
                </a:solidFill>
                <a:latin typeface="Clear Sans Light" charset="0"/>
                <a:ea typeface="Clear Sans Light" charset="0"/>
                <a:cs typeface="Clear Sans Light" charset="0"/>
              </a:defRPr>
            </a:pPr>
            <a:r>
              <a:t>культура</a:t>
            </a:r>
          </a:p>
        </p:txBody>
      </p:sp>
      <p:sp>
        <p:nvSpPr>
          <p:cNvPr id="8" name="Напис4"/>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Hw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UwEAAJEOAACqIAAAYSMAABAgAAAmAAAACAAAAP//////////MAAAABQAAAAAAAAAAAD//wAAAQAAAP//AAABAA=="/>
              </a:ext>
            </a:extLst>
          </p:cNvSpPr>
          <p:nvPr/>
        </p:nvSpPr>
        <p:spPr>
          <a:xfrm>
            <a:off x="215265" y="2367915"/>
            <a:ext cx="5094605" cy="3383280"/>
          </a:xfrm>
          <a:prstGeom prst="rect">
            <a:avLst/>
          </a:prstGeom>
          <a:noFill/>
          <a:ln>
            <a:noFill/>
          </a:ln>
          <a:effectLst/>
        </p:spPr>
        <p:txBody>
          <a:bodyPr vert="horz" wrap="square" numCol="1" spcCol="215900" anchor="t"/>
          <a:lstStyle/>
          <a:p>
            <a:pPr marR="363855" defTabSz="449580">
              <a:tabLst>
                <a:tab pos="1206500" algn="l"/>
              </a:tabLst>
              <a:defRPr sz="2400" cap="none">
                <a:solidFill>
                  <a:srgbClr val="000000"/>
                </a:solidFill>
                <a:latin typeface="Clear Sans Light" charset="0"/>
                <a:ea typeface="Clear Sans Light" charset="0"/>
                <a:cs typeface="Clear Sans Light" charset="0"/>
              </a:defRPr>
            </a:pPr>
            <a:r>
              <a:t>має в основі використання в управлінській діяльності економічних законів та економічних інтересів суб’єктів господарювання, їх економічної свободи і самостійності; вигідність або невигідність результату визначає поведінку суб’єкта.</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Довільна форм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AAAAAAAA4D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BAAAAAAAAAAAAAAk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gICAA8zMzADAwP8Af39/AAAAAAAAAAAAAAAAAAAAAAAAAAAAIQAAABgAAAAUAAAAuBgAAAAAAADdOQAA7x4AABAAAAAmAAAACAAAAP//////////MAAAABQAAAAAAAAAAAD//wAAAQAAAP//AAABAA=="/>
              </a:ext>
            </a:extLst>
          </p:cNvSpPr>
          <p:nvPr/>
        </p:nvSpPr>
        <p:spPr>
          <a:xfrm>
            <a:off x="4018280" y="0"/>
            <a:ext cx="5387975" cy="5028565"/>
          </a:xfrm>
          <a:custGeom>
            <a:avLst/>
            <a:gdLst/>
            <a:ahLst/>
            <a:cxnLst/>
            <a:rect l="0" t="0" r="5387975" b="5028565"/>
            <a:pathLst>
              <a:path w="5387975" h="5028565">
                <a:moveTo>
                  <a:pt x="1405255" y="2640330"/>
                </a:moveTo>
                <a:lnTo>
                  <a:pt x="765175" y="2482850"/>
                </a:lnTo>
                <a:lnTo>
                  <a:pt x="671829" y="2420620"/>
                </a:lnTo>
                <a:lnTo>
                  <a:pt x="577850" y="2358390"/>
                </a:lnTo>
                <a:lnTo>
                  <a:pt x="515620" y="2295525"/>
                </a:lnTo>
                <a:lnTo>
                  <a:pt x="437515" y="2202180"/>
                </a:lnTo>
                <a:lnTo>
                  <a:pt x="375285" y="2139315"/>
                </a:lnTo>
                <a:lnTo>
                  <a:pt x="297180" y="2030095"/>
                </a:lnTo>
                <a:lnTo>
                  <a:pt x="234315" y="1920875"/>
                </a:lnTo>
                <a:lnTo>
                  <a:pt x="172085" y="1811655"/>
                </a:lnTo>
                <a:lnTo>
                  <a:pt x="125095" y="1717675"/>
                </a:lnTo>
                <a:lnTo>
                  <a:pt x="93980" y="1639570"/>
                </a:lnTo>
                <a:lnTo>
                  <a:pt x="62865" y="1546225"/>
                </a:lnTo>
                <a:lnTo>
                  <a:pt x="46990" y="1468120"/>
                </a:lnTo>
                <a:lnTo>
                  <a:pt x="15875" y="1374140"/>
                </a:lnTo>
                <a:lnTo>
                  <a:pt x="15875" y="1264920"/>
                </a:lnTo>
                <a:lnTo>
                  <a:pt x="0" y="1155700"/>
                </a:lnTo>
                <a:lnTo>
                  <a:pt x="0" y="1046480"/>
                </a:lnTo>
                <a:lnTo>
                  <a:pt x="15875" y="952500"/>
                </a:lnTo>
                <a:lnTo>
                  <a:pt x="31115" y="827405"/>
                </a:lnTo>
                <a:lnTo>
                  <a:pt x="78105" y="718185"/>
                </a:lnTo>
                <a:lnTo>
                  <a:pt x="156210" y="624840"/>
                </a:lnTo>
                <a:lnTo>
                  <a:pt x="219075" y="546735"/>
                </a:lnTo>
                <a:lnTo>
                  <a:pt x="281305" y="483870"/>
                </a:lnTo>
                <a:lnTo>
                  <a:pt x="359410" y="437515"/>
                </a:lnTo>
                <a:lnTo>
                  <a:pt x="437515" y="390525"/>
                </a:lnTo>
                <a:lnTo>
                  <a:pt x="546735" y="374650"/>
                </a:lnTo>
                <a:lnTo>
                  <a:pt x="655955" y="390525"/>
                </a:lnTo>
                <a:lnTo>
                  <a:pt x="749935" y="421640"/>
                </a:lnTo>
                <a:lnTo>
                  <a:pt x="843279" y="468630"/>
                </a:lnTo>
                <a:lnTo>
                  <a:pt x="921385" y="499745"/>
                </a:lnTo>
                <a:lnTo>
                  <a:pt x="1015365" y="561975"/>
                </a:lnTo>
                <a:lnTo>
                  <a:pt x="1124585" y="624840"/>
                </a:lnTo>
                <a:lnTo>
                  <a:pt x="1249680" y="687069"/>
                </a:lnTo>
                <a:lnTo>
                  <a:pt x="1374774" y="765175"/>
                </a:lnTo>
                <a:lnTo>
                  <a:pt x="1483995" y="812165"/>
                </a:lnTo>
                <a:lnTo>
                  <a:pt x="1593215" y="859155"/>
                </a:lnTo>
                <a:lnTo>
                  <a:pt x="1671320" y="874395"/>
                </a:lnTo>
                <a:lnTo>
                  <a:pt x="1764665" y="874395"/>
                </a:lnTo>
                <a:lnTo>
                  <a:pt x="1858645" y="859155"/>
                </a:lnTo>
                <a:lnTo>
                  <a:pt x="1936750" y="827405"/>
                </a:lnTo>
                <a:lnTo>
                  <a:pt x="2014855" y="765175"/>
                </a:lnTo>
                <a:lnTo>
                  <a:pt x="2077085" y="702945"/>
                </a:lnTo>
                <a:lnTo>
                  <a:pt x="2124075" y="608965"/>
                </a:lnTo>
                <a:lnTo>
                  <a:pt x="2155190" y="530860"/>
                </a:lnTo>
                <a:lnTo>
                  <a:pt x="2171065" y="437515"/>
                </a:lnTo>
                <a:lnTo>
                  <a:pt x="2202180" y="343535"/>
                </a:lnTo>
                <a:lnTo>
                  <a:pt x="2249170" y="265430"/>
                </a:lnTo>
                <a:lnTo>
                  <a:pt x="2311400" y="187325"/>
                </a:lnTo>
                <a:lnTo>
                  <a:pt x="2374265" y="125095"/>
                </a:lnTo>
                <a:lnTo>
                  <a:pt x="2452370" y="78105"/>
                </a:lnTo>
                <a:lnTo>
                  <a:pt x="2529840" y="62230"/>
                </a:lnTo>
                <a:lnTo>
                  <a:pt x="2623820" y="31115"/>
                </a:lnTo>
                <a:lnTo>
                  <a:pt x="2733040" y="0"/>
                </a:lnTo>
                <a:lnTo>
                  <a:pt x="2811145" y="15240"/>
                </a:lnTo>
                <a:lnTo>
                  <a:pt x="2920365" y="78105"/>
                </a:lnTo>
                <a:lnTo>
                  <a:pt x="2998470" y="187325"/>
                </a:lnTo>
                <a:lnTo>
                  <a:pt x="3076575" y="296545"/>
                </a:lnTo>
                <a:lnTo>
                  <a:pt x="3139440" y="452755"/>
                </a:lnTo>
                <a:lnTo>
                  <a:pt x="3201669" y="608965"/>
                </a:lnTo>
                <a:lnTo>
                  <a:pt x="3232785" y="687069"/>
                </a:lnTo>
                <a:lnTo>
                  <a:pt x="3263900" y="765175"/>
                </a:lnTo>
                <a:lnTo>
                  <a:pt x="3295650" y="843280"/>
                </a:lnTo>
                <a:lnTo>
                  <a:pt x="3404870" y="968375"/>
                </a:lnTo>
                <a:lnTo>
                  <a:pt x="3482975" y="1046480"/>
                </a:lnTo>
                <a:lnTo>
                  <a:pt x="3561080" y="1092835"/>
                </a:lnTo>
                <a:lnTo>
                  <a:pt x="3639185" y="1139825"/>
                </a:lnTo>
                <a:lnTo>
                  <a:pt x="3732530" y="1186815"/>
                </a:lnTo>
                <a:lnTo>
                  <a:pt x="3826510" y="1217930"/>
                </a:lnTo>
                <a:lnTo>
                  <a:pt x="3904615" y="1249045"/>
                </a:lnTo>
                <a:lnTo>
                  <a:pt x="3982720" y="1280795"/>
                </a:lnTo>
                <a:lnTo>
                  <a:pt x="4060825" y="1296035"/>
                </a:lnTo>
                <a:lnTo>
                  <a:pt x="4138930" y="1311910"/>
                </a:lnTo>
                <a:lnTo>
                  <a:pt x="4217035" y="1327150"/>
                </a:lnTo>
                <a:lnTo>
                  <a:pt x="4357370" y="1327150"/>
                </a:lnTo>
                <a:lnTo>
                  <a:pt x="4497705" y="1343025"/>
                </a:lnTo>
                <a:lnTo>
                  <a:pt x="4622800" y="1374140"/>
                </a:lnTo>
                <a:lnTo>
                  <a:pt x="4700905" y="1405255"/>
                </a:lnTo>
                <a:lnTo>
                  <a:pt x="4826000" y="1468120"/>
                </a:lnTo>
                <a:lnTo>
                  <a:pt x="4919345" y="1514475"/>
                </a:lnTo>
                <a:lnTo>
                  <a:pt x="5044440" y="1624330"/>
                </a:lnTo>
                <a:lnTo>
                  <a:pt x="5106670" y="1686560"/>
                </a:lnTo>
                <a:lnTo>
                  <a:pt x="5216525" y="1858645"/>
                </a:lnTo>
                <a:lnTo>
                  <a:pt x="5247640" y="1936750"/>
                </a:lnTo>
                <a:lnTo>
                  <a:pt x="5278755" y="2030095"/>
                </a:lnTo>
                <a:lnTo>
                  <a:pt x="5325745" y="2124075"/>
                </a:lnTo>
                <a:lnTo>
                  <a:pt x="5356860" y="2248535"/>
                </a:lnTo>
                <a:lnTo>
                  <a:pt x="5372735" y="2358390"/>
                </a:lnTo>
                <a:lnTo>
                  <a:pt x="5387975" y="2436495"/>
                </a:lnTo>
                <a:lnTo>
                  <a:pt x="5372735" y="2545715"/>
                </a:lnTo>
                <a:lnTo>
                  <a:pt x="5356860" y="2639060"/>
                </a:lnTo>
                <a:lnTo>
                  <a:pt x="5325745" y="2748280"/>
                </a:lnTo>
                <a:lnTo>
                  <a:pt x="5294630" y="2889250"/>
                </a:lnTo>
                <a:lnTo>
                  <a:pt x="5231765" y="2982595"/>
                </a:lnTo>
                <a:lnTo>
                  <a:pt x="5169535" y="3076575"/>
                </a:lnTo>
                <a:lnTo>
                  <a:pt x="5106670" y="3185795"/>
                </a:lnTo>
                <a:lnTo>
                  <a:pt x="4997450" y="3310890"/>
                </a:lnTo>
                <a:lnTo>
                  <a:pt x="4904105" y="3342005"/>
                </a:lnTo>
                <a:lnTo>
                  <a:pt x="4716780" y="3342005"/>
                </a:lnTo>
                <a:lnTo>
                  <a:pt x="4622800" y="3357880"/>
                </a:lnTo>
                <a:lnTo>
                  <a:pt x="4466590" y="3357880"/>
                </a:lnTo>
                <a:lnTo>
                  <a:pt x="4373245" y="3373120"/>
                </a:lnTo>
                <a:lnTo>
                  <a:pt x="4248150" y="3420110"/>
                </a:lnTo>
                <a:lnTo>
                  <a:pt x="4170045" y="3545205"/>
                </a:lnTo>
                <a:lnTo>
                  <a:pt x="4107180" y="3685540"/>
                </a:lnTo>
                <a:lnTo>
                  <a:pt x="4076065" y="3779520"/>
                </a:lnTo>
                <a:lnTo>
                  <a:pt x="4044950" y="3903980"/>
                </a:lnTo>
                <a:lnTo>
                  <a:pt x="4029075" y="4013200"/>
                </a:lnTo>
                <a:lnTo>
                  <a:pt x="3966845" y="4138295"/>
                </a:lnTo>
                <a:lnTo>
                  <a:pt x="3919855" y="4263390"/>
                </a:lnTo>
                <a:lnTo>
                  <a:pt x="3841750" y="4403725"/>
                </a:lnTo>
                <a:lnTo>
                  <a:pt x="3779520" y="4512945"/>
                </a:lnTo>
                <a:lnTo>
                  <a:pt x="3685540" y="4669155"/>
                </a:lnTo>
                <a:lnTo>
                  <a:pt x="3592195" y="4810125"/>
                </a:lnTo>
                <a:lnTo>
                  <a:pt x="3498215" y="4904105"/>
                </a:lnTo>
                <a:lnTo>
                  <a:pt x="3373755" y="4997450"/>
                </a:lnTo>
                <a:lnTo>
                  <a:pt x="3263900" y="5028565"/>
                </a:lnTo>
                <a:lnTo>
                  <a:pt x="3123565" y="4997450"/>
                </a:lnTo>
                <a:lnTo>
                  <a:pt x="3014345" y="4950460"/>
                </a:lnTo>
                <a:lnTo>
                  <a:pt x="2905125" y="4841240"/>
                </a:lnTo>
                <a:lnTo>
                  <a:pt x="2795905" y="4716145"/>
                </a:lnTo>
                <a:lnTo>
                  <a:pt x="2748915" y="4606925"/>
                </a:lnTo>
                <a:lnTo>
                  <a:pt x="2717799" y="4481830"/>
                </a:lnTo>
                <a:lnTo>
                  <a:pt x="2686050" y="4341495"/>
                </a:lnTo>
                <a:lnTo>
                  <a:pt x="2686050" y="4169410"/>
                </a:lnTo>
                <a:lnTo>
                  <a:pt x="2686050" y="3982085"/>
                </a:lnTo>
                <a:lnTo>
                  <a:pt x="2670810" y="3841750"/>
                </a:lnTo>
                <a:lnTo>
                  <a:pt x="2654935" y="3732530"/>
                </a:lnTo>
                <a:lnTo>
                  <a:pt x="2561590" y="3639185"/>
                </a:lnTo>
                <a:lnTo>
                  <a:pt x="2436495" y="3685540"/>
                </a:lnTo>
                <a:lnTo>
                  <a:pt x="2374265" y="3747770"/>
                </a:lnTo>
                <a:lnTo>
                  <a:pt x="2311400" y="3841750"/>
                </a:lnTo>
                <a:lnTo>
                  <a:pt x="2249170" y="3919855"/>
                </a:lnTo>
                <a:lnTo>
                  <a:pt x="2155190" y="4013835"/>
                </a:lnTo>
                <a:lnTo>
                  <a:pt x="2061845" y="4091305"/>
                </a:lnTo>
                <a:lnTo>
                  <a:pt x="1936750" y="4169410"/>
                </a:lnTo>
                <a:lnTo>
                  <a:pt x="1827530" y="4232275"/>
                </a:lnTo>
                <a:lnTo>
                  <a:pt x="1702435" y="4247515"/>
                </a:lnTo>
                <a:lnTo>
                  <a:pt x="1577340" y="4263390"/>
                </a:lnTo>
                <a:lnTo>
                  <a:pt x="1468120" y="4232275"/>
                </a:lnTo>
                <a:lnTo>
                  <a:pt x="1327785" y="4154170"/>
                </a:lnTo>
                <a:lnTo>
                  <a:pt x="1233805" y="4060190"/>
                </a:lnTo>
                <a:lnTo>
                  <a:pt x="1171575" y="3950970"/>
                </a:lnTo>
                <a:lnTo>
                  <a:pt x="1108710" y="3810635"/>
                </a:lnTo>
                <a:lnTo>
                  <a:pt x="1077595" y="3654425"/>
                </a:lnTo>
                <a:lnTo>
                  <a:pt x="1077595" y="3498215"/>
                </a:lnTo>
                <a:lnTo>
                  <a:pt x="1108710" y="3373120"/>
                </a:lnTo>
                <a:lnTo>
                  <a:pt x="1140460" y="3216910"/>
                </a:lnTo>
                <a:lnTo>
                  <a:pt x="1155700" y="3107690"/>
                </a:lnTo>
                <a:lnTo>
                  <a:pt x="1186815" y="3029585"/>
                </a:lnTo>
                <a:lnTo>
                  <a:pt x="1218565" y="2951480"/>
                </a:lnTo>
                <a:lnTo>
                  <a:pt x="1280795" y="2889250"/>
                </a:lnTo>
                <a:lnTo>
                  <a:pt x="1343024" y="2811144"/>
                </a:lnTo>
                <a:lnTo>
                  <a:pt x="1405890" y="2748278"/>
                </a:lnTo>
                <a:close/>
              </a:path>
            </a:pathLst>
          </a:custGeom>
          <a:solidFill>
            <a:srgbClr val="B76369"/>
          </a:solidFill>
          <a:ln w="635" cap="flat" cmpd="sng" algn="ctr">
            <a:solidFill>
              <a:schemeClr val="tx1"/>
            </a:solidFill>
            <a:prstDash val="solid"/>
            <a:headEnd type="none"/>
            <a:tailEnd type="none"/>
          </a:ln>
          <a:effectLst/>
        </p:spPr>
      </p:sp>
      <p:sp>
        <p:nvSpPr>
          <p:cNvPr id="3" name="Довільна форм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AAAAAAAA4D8AAAAAAADgPwAAAAAAAOA/AAAAAAAA4D8AAAAAAADgPwAAAAAAAOA/AAAAAAAA4D8AAAAAAADgPwAAAAAAAOA/AAAAAAAA4D8CAAAAjAAAAAAAAAAAAAAAt2NpAP///wgAAAAAAAAAAAAAAAAAAAAAAAAAAAAAAAAAAAAAZAAAAAEAAABAAAAAAAAAAAAAAAAAAAAAAAAAAAAAAAAAAAAAAAAAAAAAAAAAAAAAAAAAAAAAAAAAAAAAAAAAAAAAAAAAAAAAAAAAAAAAAAAAAAAAAAAAAAAAAAAAAAAAFAAAADwAAAABAAAAAAAAAAAAAAk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gICAA8zMzADAwP8Af39/AAAAAAAAAAAAAAAAAAAAAAAAAAAAIQAAABgAAAAUAAAArhkAAPYAAADTOgAA5R8AABAAAAAmAAAACAAAAP//////////MAAAABQAAAAAAAAAAAD//wAAAQAAAP//AAABAA=="/>
              </a:ext>
            </a:extLst>
          </p:cNvSpPr>
          <p:nvPr/>
        </p:nvSpPr>
        <p:spPr>
          <a:xfrm>
            <a:off x="4174490" y="156210"/>
            <a:ext cx="5387975" cy="5028565"/>
          </a:xfrm>
          <a:custGeom>
            <a:avLst/>
            <a:gdLst/>
            <a:ahLst/>
            <a:cxnLst/>
            <a:rect l="0" t="0" r="5387975" b="5028565"/>
            <a:pathLst>
              <a:path w="5387975" h="5028565">
                <a:moveTo>
                  <a:pt x="1405255" y="2640330"/>
                </a:moveTo>
                <a:lnTo>
                  <a:pt x="765175" y="2482850"/>
                </a:lnTo>
                <a:lnTo>
                  <a:pt x="671829" y="2420620"/>
                </a:lnTo>
                <a:lnTo>
                  <a:pt x="577850" y="2358390"/>
                </a:lnTo>
                <a:lnTo>
                  <a:pt x="515620" y="2295525"/>
                </a:lnTo>
                <a:lnTo>
                  <a:pt x="437515" y="2202180"/>
                </a:lnTo>
                <a:lnTo>
                  <a:pt x="375285" y="2139315"/>
                </a:lnTo>
                <a:lnTo>
                  <a:pt x="297180" y="2030095"/>
                </a:lnTo>
                <a:lnTo>
                  <a:pt x="234315" y="1920875"/>
                </a:lnTo>
                <a:lnTo>
                  <a:pt x="172085" y="1811655"/>
                </a:lnTo>
                <a:lnTo>
                  <a:pt x="125095" y="1717675"/>
                </a:lnTo>
                <a:lnTo>
                  <a:pt x="93980" y="1639570"/>
                </a:lnTo>
                <a:lnTo>
                  <a:pt x="62865" y="1546225"/>
                </a:lnTo>
                <a:lnTo>
                  <a:pt x="46990" y="1468120"/>
                </a:lnTo>
                <a:lnTo>
                  <a:pt x="15875" y="1374140"/>
                </a:lnTo>
                <a:lnTo>
                  <a:pt x="15875" y="1264920"/>
                </a:lnTo>
                <a:lnTo>
                  <a:pt x="0" y="1155700"/>
                </a:lnTo>
                <a:lnTo>
                  <a:pt x="0" y="1046480"/>
                </a:lnTo>
                <a:lnTo>
                  <a:pt x="15875" y="952500"/>
                </a:lnTo>
                <a:lnTo>
                  <a:pt x="31115" y="827405"/>
                </a:lnTo>
                <a:lnTo>
                  <a:pt x="78105" y="718185"/>
                </a:lnTo>
                <a:lnTo>
                  <a:pt x="156210" y="624840"/>
                </a:lnTo>
                <a:lnTo>
                  <a:pt x="219075" y="546735"/>
                </a:lnTo>
                <a:lnTo>
                  <a:pt x="281305" y="483870"/>
                </a:lnTo>
                <a:lnTo>
                  <a:pt x="359410" y="437515"/>
                </a:lnTo>
                <a:lnTo>
                  <a:pt x="437515" y="390525"/>
                </a:lnTo>
                <a:lnTo>
                  <a:pt x="546735" y="374650"/>
                </a:lnTo>
                <a:lnTo>
                  <a:pt x="655955" y="390525"/>
                </a:lnTo>
                <a:lnTo>
                  <a:pt x="749935" y="421640"/>
                </a:lnTo>
                <a:lnTo>
                  <a:pt x="843279" y="468630"/>
                </a:lnTo>
                <a:lnTo>
                  <a:pt x="921385" y="499745"/>
                </a:lnTo>
                <a:lnTo>
                  <a:pt x="1015365" y="561975"/>
                </a:lnTo>
                <a:lnTo>
                  <a:pt x="1124585" y="624840"/>
                </a:lnTo>
                <a:lnTo>
                  <a:pt x="1249680" y="687069"/>
                </a:lnTo>
                <a:lnTo>
                  <a:pt x="1374774" y="765175"/>
                </a:lnTo>
                <a:lnTo>
                  <a:pt x="1483995" y="812165"/>
                </a:lnTo>
                <a:lnTo>
                  <a:pt x="1593215" y="859155"/>
                </a:lnTo>
                <a:lnTo>
                  <a:pt x="1671320" y="874395"/>
                </a:lnTo>
                <a:lnTo>
                  <a:pt x="1764665" y="874395"/>
                </a:lnTo>
                <a:lnTo>
                  <a:pt x="1858645" y="859155"/>
                </a:lnTo>
                <a:lnTo>
                  <a:pt x="1936750" y="827405"/>
                </a:lnTo>
                <a:lnTo>
                  <a:pt x="2014855" y="765175"/>
                </a:lnTo>
                <a:lnTo>
                  <a:pt x="2077085" y="702945"/>
                </a:lnTo>
                <a:lnTo>
                  <a:pt x="2124075" y="608965"/>
                </a:lnTo>
                <a:lnTo>
                  <a:pt x="2155190" y="530860"/>
                </a:lnTo>
                <a:lnTo>
                  <a:pt x="2171065" y="437515"/>
                </a:lnTo>
                <a:lnTo>
                  <a:pt x="2202180" y="343535"/>
                </a:lnTo>
                <a:lnTo>
                  <a:pt x="2249170" y="265430"/>
                </a:lnTo>
                <a:lnTo>
                  <a:pt x="2311400" y="187325"/>
                </a:lnTo>
                <a:lnTo>
                  <a:pt x="2374265" y="125095"/>
                </a:lnTo>
                <a:lnTo>
                  <a:pt x="2452370" y="78105"/>
                </a:lnTo>
                <a:lnTo>
                  <a:pt x="2529840" y="62230"/>
                </a:lnTo>
                <a:lnTo>
                  <a:pt x="2623820" y="31115"/>
                </a:lnTo>
                <a:lnTo>
                  <a:pt x="2733040" y="0"/>
                </a:lnTo>
                <a:lnTo>
                  <a:pt x="2811145" y="15240"/>
                </a:lnTo>
                <a:lnTo>
                  <a:pt x="2920365" y="78105"/>
                </a:lnTo>
                <a:lnTo>
                  <a:pt x="2998470" y="187325"/>
                </a:lnTo>
                <a:lnTo>
                  <a:pt x="3076575" y="296545"/>
                </a:lnTo>
                <a:lnTo>
                  <a:pt x="3139440" y="452755"/>
                </a:lnTo>
                <a:lnTo>
                  <a:pt x="3201669" y="608965"/>
                </a:lnTo>
                <a:lnTo>
                  <a:pt x="3232785" y="687069"/>
                </a:lnTo>
                <a:lnTo>
                  <a:pt x="3263900" y="765175"/>
                </a:lnTo>
                <a:lnTo>
                  <a:pt x="3295650" y="843280"/>
                </a:lnTo>
                <a:lnTo>
                  <a:pt x="3404870" y="968375"/>
                </a:lnTo>
                <a:lnTo>
                  <a:pt x="3482975" y="1046480"/>
                </a:lnTo>
                <a:lnTo>
                  <a:pt x="3561080" y="1092835"/>
                </a:lnTo>
                <a:lnTo>
                  <a:pt x="3639185" y="1139825"/>
                </a:lnTo>
                <a:lnTo>
                  <a:pt x="3732530" y="1186815"/>
                </a:lnTo>
                <a:lnTo>
                  <a:pt x="3826510" y="1217930"/>
                </a:lnTo>
                <a:lnTo>
                  <a:pt x="3904615" y="1249045"/>
                </a:lnTo>
                <a:lnTo>
                  <a:pt x="3982720" y="1280795"/>
                </a:lnTo>
                <a:lnTo>
                  <a:pt x="4060825" y="1296035"/>
                </a:lnTo>
                <a:lnTo>
                  <a:pt x="4138930" y="1311910"/>
                </a:lnTo>
                <a:lnTo>
                  <a:pt x="4217035" y="1327150"/>
                </a:lnTo>
                <a:lnTo>
                  <a:pt x="4357370" y="1327150"/>
                </a:lnTo>
                <a:lnTo>
                  <a:pt x="4497705" y="1343025"/>
                </a:lnTo>
                <a:lnTo>
                  <a:pt x="4622800" y="1374140"/>
                </a:lnTo>
                <a:lnTo>
                  <a:pt x="4700905" y="1405255"/>
                </a:lnTo>
                <a:lnTo>
                  <a:pt x="4826000" y="1468120"/>
                </a:lnTo>
                <a:lnTo>
                  <a:pt x="4919345" y="1514475"/>
                </a:lnTo>
                <a:lnTo>
                  <a:pt x="5044440" y="1624330"/>
                </a:lnTo>
                <a:lnTo>
                  <a:pt x="5106670" y="1686560"/>
                </a:lnTo>
                <a:lnTo>
                  <a:pt x="5216525" y="1858645"/>
                </a:lnTo>
                <a:lnTo>
                  <a:pt x="5247640" y="1936750"/>
                </a:lnTo>
                <a:lnTo>
                  <a:pt x="5278755" y="2030095"/>
                </a:lnTo>
                <a:lnTo>
                  <a:pt x="5325745" y="2124075"/>
                </a:lnTo>
                <a:lnTo>
                  <a:pt x="5356860" y="2248535"/>
                </a:lnTo>
                <a:lnTo>
                  <a:pt x="5372735" y="2358390"/>
                </a:lnTo>
                <a:lnTo>
                  <a:pt x="5387975" y="2436495"/>
                </a:lnTo>
                <a:lnTo>
                  <a:pt x="5372735" y="2545715"/>
                </a:lnTo>
                <a:lnTo>
                  <a:pt x="5356860" y="2639060"/>
                </a:lnTo>
                <a:lnTo>
                  <a:pt x="5325745" y="2748280"/>
                </a:lnTo>
                <a:lnTo>
                  <a:pt x="5294630" y="2889250"/>
                </a:lnTo>
                <a:lnTo>
                  <a:pt x="5231765" y="2982595"/>
                </a:lnTo>
                <a:lnTo>
                  <a:pt x="5169535" y="3076575"/>
                </a:lnTo>
                <a:lnTo>
                  <a:pt x="5106670" y="3185795"/>
                </a:lnTo>
                <a:lnTo>
                  <a:pt x="4997450" y="3310890"/>
                </a:lnTo>
                <a:lnTo>
                  <a:pt x="4904105" y="3342005"/>
                </a:lnTo>
                <a:lnTo>
                  <a:pt x="4716780" y="3342005"/>
                </a:lnTo>
                <a:lnTo>
                  <a:pt x="4622800" y="3357880"/>
                </a:lnTo>
                <a:lnTo>
                  <a:pt x="4466590" y="3357880"/>
                </a:lnTo>
                <a:lnTo>
                  <a:pt x="4373245" y="3373120"/>
                </a:lnTo>
                <a:lnTo>
                  <a:pt x="4248150" y="3420110"/>
                </a:lnTo>
                <a:lnTo>
                  <a:pt x="4170045" y="3545205"/>
                </a:lnTo>
                <a:lnTo>
                  <a:pt x="4107180" y="3685540"/>
                </a:lnTo>
                <a:lnTo>
                  <a:pt x="4076065" y="3779520"/>
                </a:lnTo>
                <a:lnTo>
                  <a:pt x="4044950" y="3903980"/>
                </a:lnTo>
                <a:lnTo>
                  <a:pt x="4029075" y="4013200"/>
                </a:lnTo>
                <a:lnTo>
                  <a:pt x="3966845" y="4138295"/>
                </a:lnTo>
                <a:lnTo>
                  <a:pt x="3919855" y="4263390"/>
                </a:lnTo>
                <a:lnTo>
                  <a:pt x="3841750" y="4403725"/>
                </a:lnTo>
                <a:lnTo>
                  <a:pt x="3779520" y="4512945"/>
                </a:lnTo>
                <a:lnTo>
                  <a:pt x="3685540" y="4669155"/>
                </a:lnTo>
                <a:lnTo>
                  <a:pt x="3592195" y="4810125"/>
                </a:lnTo>
                <a:lnTo>
                  <a:pt x="3498215" y="4904105"/>
                </a:lnTo>
                <a:lnTo>
                  <a:pt x="3373755" y="4997450"/>
                </a:lnTo>
                <a:lnTo>
                  <a:pt x="3263900" y="5028565"/>
                </a:lnTo>
                <a:lnTo>
                  <a:pt x="3123565" y="4997450"/>
                </a:lnTo>
                <a:lnTo>
                  <a:pt x="3014345" y="4950460"/>
                </a:lnTo>
                <a:lnTo>
                  <a:pt x="2905125" y="4841240"/>
                </a:lnTo>
                <a:lnTo>
                  <a:pt x="2795905" y="4716145"/>
                </a:lnTo>
                <a:lnTo>
                  <a:pt x="2748915" y="4606925"/>
                </a:lnTo>
                <a:lnTo>
                  <a:pt x="2717799" y="4481830"/>
                </a:lnTo>
                <a:lnTo>
                  <a:pt x="2686050" y="4341495"/>
                </a:lnTo>
                <a:lnTo>
                  <a:pt x="2686050" y="4169410"/>
                </a:lnTo>
                <a:lnTo>
                  <a:pt x="2686050" y="3982085"/>
                </a:lnTo>
                <a:lnTo>
                  <a:pt x="2670810" y="3841750"/>
                </a:lnTo>
                <a:lnTo>
                  <a:pt x="2654935" y="3732530"/>
                </a:lnTo>
                <a:lnTo>
                  <a:pt x="2561590" y="3639185"/>
                </a:lnTo>
                <a:lnTo>
                  <a:pt x="2436495" y="3685540"/>
                </a:lnTo>
                <a:lnTo>
                  <a:pt x="2374265" y="3747770"/>
                </a:lnTo>
                <a:lnTo>
                  <a:pt x="2311400" y="3841750"/>
                </a:lnTo>
                <a:lnTo>
                  <a:pt x="2249170" y="3919855"/>
                </a:lnTo>
                <a:lnTo>
                  <a:pt x="2155190" y="4013835"/>
                </a:lnTo>
                <a:lnTo>
                  <a:pt x="2061845" y="4091305"/>
                </a:lnTo>
                <a:lnTo>
                  <a:pt x="1936750" y="4169410"/>
                </a:lnTo>
                <a:lnTo>
                  <a:pt x="1827530" y="4232275"/>
                </a:lnTo>
                <a:lnTo>
                  <a:pt x="1702435" y="4247515"/>
                </a:lnTo>
                <a:lnTo>
                  <a:pt x="1577340" y="4263390"/>
                </a:lnTo>
                <a:lnTo>
                  <a:pt x="1468120" y="4232275"/>
                </a:lnTo>
                <a:lnTo>
                  <a:pt x="1327785" y="4154170"/>
                </a:lnTo>
                <a:lnTo>
                  <a:pt x="1233805" y="4060190"/>
                </a:lnTo>
                <a:lnTo>
                  <a:pt x="1171575" y="3950970"/>
                </a:lnTo>
                <a:lnTo>
                  <a:pt x="1108710" y="3810635"/>
                </a:lnTo>
                <a:lnTo>
                  <a:pt x="1077595" y="3654425"/>
                </a:lnTo>
                <a:lnTo>
                  <a:pt x="1077595" y="3498215"/>
                </a:lnTo>
                <a:lnTo>
                  <a:pt x="1108710" y="3373120"/>
                </a:lnTo>
                <a:lnTo>
                  <a:pt x="1140460" y="3216910"/>
                </a:lnTo>
                <a:lnTo>
                  <a:pt x="1155700" y="3107690"/>
                </a:lnTo>
                <a:lnTo>
                  <a:pt x="1186815" y="3029585"/>
                </a:lnTo>
                <a:lnTo>
                  <a:pt x="1218565" y="2951480"/>
                </a:lnTo>
                <a:lnTo>
                  <a:pt x="1280795" y="2889250"/>
                </a:lnTo>
                <a:lnTo>
                  <a:pt x="1343024" y="2811144"/>
                </a:lnTo>
                <a:lnTo>
                  <a:pt x="1405890" y="2748278"/>
                </a:lnTo>
                <a:close/>
              </a:path>
            </a:pathLst>
          </a:custGeom>
          <a:noFill/>
          <a:ln w="635" cap="flat" cmpd="sng" algn="ctr">
            <a:solidFill>
              <a:schemeClr val="tx1"/>
            </a:solidFill>
            <a:prstDash val="solid"/>
            <a:headEnd type="none"/>
            <a:tailEnd type="none"/>
          </a:ln>
          <a:effectLst/>
        </p:spPr>
      </p:sp>
      <p:sp>
        <p:nvSpPr>
          <p:cNvPr id="4"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JgK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nyIAAO8MAABAOAAA/xEAAAAgAAAmAAAACAAAAP//////////MAAAABQAAAAAAAAAAAD//wAAAQAAAP//AAABAA=="/>
              </a:ext>
            </a:extLst>
          </p:cNvSpPr>
          <p:nvPr/>
        </p:nvSpPr>
        <p:spPr>
          <a:xfrm>
            <a:off x="5628005" y="2102485"/>
            <a:ext cx="3515995" cy="822960"/>
          </a:xfrm>
          <a:prstGeom prst="rect">
            <a:avLst/>
          </a:prstGeom>
          <a:noFill/>
          <a:ln>
            <a:noFill/>
          </a:ln>
          <a:effectLst/>
        </p:spPr>
        <p:txBody>
          <a:bodyPr vert="horz" wrap="square" numCol="1" spcCol="215900" anchor="t"/>
          <a:lstStyle/>
          <a:p>
            <a:pPr>
              <a:defRPr sz="2400" cap="none">
                <a:solidFill>
                  <a:srgbClr val="FFFFFF"/>
                </a:solidFill>
                <a:latin typeface="Clear Sans" charset="0"/>
                <a:ea typeface="Clear Sans" charset="0"/>
                <a:cs typeface="Clear Sans" charset="0"/>
              </a:defRPr>
            </a:pPr>
            <a:r>
              <a:t>Інструменти сучасного управління</a:t>
            </a:r>
          </a:p>
        </p:txBody>
      </p:sp>
      <p:sp>
        <p:nvSpPr>
          <p:cNvPr id="5" name="Напис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PYlAAD/fwAA/38AAAAAAAAJAAAABAAAAAgB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UwEAAIEHAADWFwAAkQwAABAgAAAmAAAACAAAAP//////////MAAAABQAAAAAAAAAAAD//wAAAQAAAP//AAABAA=="/>
              </a:ext>
            </a:extLst>
          </p:cNvSpPr>
          <p:nvPr/>
        </p:nvSpPr>
        <p:spPr>
          <a:xfrm>
            <a:off x="215265" y="1219835"/>
            <a:ext cx="3659505" cy="822960"/>
          </a:xfrm>
          <a:prstGeom prst="rect">
            <a:avLst/>
          </a:prstGeom>
          <a:noFill/>
          <a:ln>
            <a:noFill/>
          </a:ln>
          <a:effectLst/>
        </p:spPr>
        <p:txBody>
          <a:bodyPr vert="horz" wrap="square" numCol="1" spcCol="215900" anchor="t"/>
          <a:lstStyle/>
          <a:p>
            <a:pPr>
              <a:defRPr sz="2400" cap="none">
                <a:solidFill>
                  <a:srgbClr val="010A1C"/>
                </a:solidFill>
                <a:latin typeface="Clear Sans Light" charset="0"/>
                <a:ea typeface="Clear Sans Light" charset="0"/>
                <a:cs typeface="Clear Sans Light" charset="0"/>
              </a:defRPr>
            </a:pPr>
            <a:endParaRPr/>
          </a:p>
          <a:p>
            <a:pPr>
              <a:buFont typeface="Wingdings" pitchFamily="2" charset="2"/>
              <a:buChar char=""/>
              <a:defRPr sz="2400" cap="none">
                <a:solidFill>
                  <a:srgbClr val="959B8A"/>
                </a:solidFill>
                <a:latin typeface="Clear Sans" charset="0"/>
                <a:ea typeface="Clear Sans" charset="0"/>
                <a:cs typeface="Clear Sans" charset="0"/>
              </a:defRPr>
            </a:pPr>
            <a:endParaRPr/>
          </a:p>
        </p:txBody>
      </p:sp>
      <p:sp>
        <p:nvSpPr>
          <p:cNvPr id="6" name="АвтоФігур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NAE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wAAALdjaQA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LdjaQB/f38AgICAA8zMzADAwP8Af39/AAAAAAAAAAAAAAAAAAAAAAAAAAAAIQAAABgAAAAUAAAAUwEAAIEHAABOFAAAkQwAABAAAAAmAAAACAAAAP//////////MAAAABQAAAAAAAAAAAD//wAAAQAAAP//AAABAA=="/>
              </a:ext>
            </a:extLst>
          </p:cNvSpPr>
          <p:nvPr/>
        </p:nvSpPr>
        <p:spPr>
          <a:xfrm>
            <a:off x="215265" y="1219835"/>
            <a:ext cx="3085465" cy="822960"/>
          </a:xfrm>
          <a:prstGeom prst="flowChartTerminator">
            <a:avLst/>
          </a:prstGeom>
          <a:noFill/>
          <a:ln w="635" cap="flat" cmpd="sng" algn="ctr">
            <a:solidFill>
              <a:srgbClr val="B76369"/>
            </a:solidFill>
            <a:prstDash val="dash"/>
            <a:headEnd type="none"/>
            <a:tailEnd type="none"/>
          </a:ln>
          <a:effectLst/>
        </p:spPr>
      </p:sp>
      <p:sp>
        <p:nvSpPr>
          <p:cNvPr id="7" name="Напис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BAF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QMAAKEIAACoEQAAcQsAABAgAAAmAAAACAAAAP//////////MAAAABQAAAAAAAAAAAD//wAAAQAAAP//AAABAA=="/>
              </a:ext>
            </a:extLst>
          </p:cNvSpPr>
          <p:nvPr/>
        </p:nvSpPr>
        <p:spPr>
          <a:xfrm>
            <a:off x="645795" y="1402715"/>
            <a:ext cx="2224405" cy="457200"/>
          </a:xfrm>
          <a:prstGeom prst="rect">
            <a:avLst/>
          </a:prstGeom>
          <a:noFill/>
          <a:ln>
            <a:noFill/>
          </a:ln>
          <a:effectLst/>
        </p:spPr>
        <p:txBody>
          <a:bodyPr vert="horz" wrap="square" numCol="1" spcCol="215900" anchor="t"/>
          <a:lstStyle/>
          <a:p>
            <a:pPr algn="ctr">
              <a:defRPr sz="2400" cap="none">
                <a:solidFill>
                  <a:srgbClr val="010A1C"/>
                </a:solidFill>
                <a:latin typeface="Clear Sans Light" charset="0"/>
                <a:ea typeface="Clear Sans Light" charset="0"/>
                <a:cs typeface="Clear Sans Light" charset="0"/>
              </a:defRPr>
            </a:pPr>
            <a:r>
              <a:t>ринок</a:t>
            </a:r>
          </a:p>
        </p:txBody>
      </p:sp>
      <p:sp>
        <p:nvSpPr>
          <p:cNvPr id="8" name="Напис4"/>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Hw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UwEAAJEOAAAiHQAAISoAABAgAAAmAAAACAAAAP//////////MAAAABQAAAAAAAAAAAD//wAAAQAAAP//AAABAA=="/>
              </a:ext>
            </a:extLst>
          </p:cNvSpPr>
          <p:nvPr/>
        </p:nvSpPr>
        <p:spPr>
          <a:xfrm>
            <a:off x="215265" y="2367915"/>
            <a:ext cx="4520565" cy="4480560"/>
          </a:xfrm>
          <a:prstGeom prst="rect">
            <a:avLst/>
          </a:prstGeom>
          <a:noFill/>
          <a:ln>
            <a:noFill/>
          </a:ln>
          <a:effectLst/>
        </p:spPr>
        <p:txBody>
          <a:bodyPr vert="horz" wrap="square" numCol="1" spcCol="215900" anchor="t"/>
          <a:lstStyle/>
          <a:p>
            <a:pPr marR="363855" defTabSz="449580">
              <a:tabLst>
                <a:tab pos="1206500" algn="l"/>
              </a:tabLst>
              <a:defRPr sz="2400" cap="none">
                <a:solidFill>
                  <a:srgbClr val="000000"/>
                </a:solidFill>
                <a:latin typeface="Clear Sans Light" charset="0"/>
                <a:ea typeface="Clear Sans Light" charset="0"/>
                <a:cs typeface="Clear Sans Light" charset="0"/>
              </a:defRPr>
            </a:pPr>
            <a:r>
              <a:t>ґрунтується на використанні в процесі впливу на працівників системи норм, правил і засад, визнаних суспільством; саме вони визначають стиль поведінки працівників, відношення до виконання ними своїх обов’язків, формують відповідальність за результати роботи.</a:t>
            </a:r>
          </a:p>
          <a:p>
            <a:pPr marL="0" marR="363855" indent="0" algn="l" defTabSz="449580">
              <a:lnSpc>
                <a:spcPct val="100000"/>
              </a:lnSpc>
              <a:spcBef>
                <a:spcPts val="0"/>
              </a:spcBef>
              <a:spcAft>
                <a:spcPts val="0"/>
              </a:spcAft>
              <a:buNone/>
              <a:tabLst>
                <a:tab pos="1206500" algn="l"/>
              </a:tabLst>
              <a:defRPr sz="2400" cap="none">
                <a:solidFill>
                  <a:srgbClr val="000000"/>
                </a:solidFill>
                <a:latin typeface="Clear Sans Light" charset="0"/>
                <a:ea typeface="Clear Sans Light" charset="0"/>
                <a:cs typeface="Clear Sans Light" charset="0"/>
              </a:defRPr>
            </a:pPr>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grpSp>
        <p:nvGrpSpPr>
          <p:cNvPr id="2" name="Група2"/>
          <p:cNvGrpSpPr>
            <a:extLst>
              <a:ext uri="smNativeData">
                <pr:smNativeData xmlns:mc="http://schemas.openxmlformats.org/markup-compatibility/2006" xmlns:p14="http://schemas.microsoft.com/office/powerpoint/2010/main" xmlns:p15="http://schemas.microsoft.com/office/powerpoint/2012/main" xmlns:pr="smNativeData" xmlns="smNativeData" val="SMDATA_6_OOdqYxMAAAAlAAAAAQAAAA8BAAAAkAAAAEgAAACQAAAASAAAAAAAAAAAAAAAAAAAABcAAAAUAAAAAAAAAAAAAAD/fwAA/38AAAAAAAAJAAAABAAAAG2HOBMfAAAAVAAAAAAAAAAAAAAAAAAAAAAAAAAAAAAAAAAAAAAAAAAAAAAAAAAAAAAAAAAAAAAAAAAAAAAAAAAAAAAAAAAAAAAAAAAAAAAAAAAAAAAAAAAAAAAAAAAAACEAAAAYAAAAFAAAAHUeAAAAAAAAkEAAAOUfAAAAAAAAJgAAAAgAAAD/////AAAAAA=="/>
              </a:ext>
            </a:extLst>
          </p:cNvGrpSpPr>
          <p:nvPr/>
        </p:nvGrpSpPr>
        <p:grpSpPr>
          <a:xfrm>
            <a:off x="4951095" y="0"/>
            <a:ext cx="5544185" cy="5184775"/>
            <a:chOff x="4951095" y="0"/>
            <a:chExt cx="5544185" cy="5184775"/>
          </a:xfrm>
        </p:grpSpPr>
        <p:sp>
          <p:nvSpPr>
            <p:cNvPr id="6" name="Довільна форм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AAAAAAAA4D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BAAAAAAAAAAAAAAk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gICAA8zMzADAwP8Af39/AAAAAAAAAAAAAAAAAAAAAAAAAAAAIQAAABgAAAAUAAAAdR4AAAAAAACaPwAA7x4AAAAAAAAmAAAACAAAAP//////////MAAAABQAAAAAAAAAAAD//wAAAQAAAP//AAABAA=="/>
                </a:ext>
              </a:extLst>
            </p:cNvSpPr>
            <p:nvPr/>
          </p:nvSpPr>
          <p:spPr>
            <a:xfrm>
              <a:off x="4951095" y="0"/>
              <a:ext cx="5387975" cy="5028565"/>
            </a:xfrm>
            <a:custGeom>
              <a:avLst/>
              <a:gdLst/>
              <a:ahLst/>
              <a:cxnLst/>
              <a:rect l="0" t="0" r="5387975" b="5028565"/>
              <a:pathLst>
                <a:path w="5387975" h="5028565">
                  <a:moveTo>
                    <a:pt x="1405255" y="2640330"/>
                  </a:moveTo>
                  <a:lnTo>
                    <a:pt x="765175" y="2482850"/>
                  </a:lnTo>
                  <a:lnTo>
                    <a:pt x="671829" y="2420620"/>
                  </a:lnTo>
                  <a:lnTo>
                    <a:pt x="577850" y="2358390"/>
                  </a:lnTo>
                  <a:lnTo>
                    <a:pt x="515620" y="2295525"/>
                  </a:lnTo>
                  <a:lnTo>
                    <a:pt x="437515" y="2202180"/>
                  </a:lnTo>
                  <a:lnTo>
                    <a:pt x="375285" y="2139315"/>
                  </a:lnTo>
                  <a:lnTo>
                    <a:pt x="297180" y="2030095"/>
                  </a:lnTo>
                  <a:lnTo>
                    <a:pt x="234315" y="1920875"/>
                  </a:lnTo>
                  <a:lnTo>
                    <a:pt x="172085" y="1811655"/>
                  </a:lnTo>
                  <a:lnTo>
                    <a:pt x="125095" y="1717675"/>
                  </a:lnTo>
                  <a:lnTo>
                    <a:pt x="93980" y="1639570"/>
                  </a:lnTo>
                  <a:lnTo>
                    <a:pt x="62865" y="1546225"/>
                  </a:lnTo>
                  <a:lnTo>
                    <a:pt x="46990" y="1468120"/>
                  </a:lnTo>
                  <a:lnTo>
                    <a:pt x="15875" y="1374140"/>
                  </a:lnTo>
                  <a:lnTo>
                    <a:pt x="15875" y="1264920"/>
                  </a:lnTo>
                  <a:lnTo>
                    <a:pt x="0" y="1155700"/>
                  </a:lnTo>
                  <a:lnTo>
                    <a:pt x="0" y="1046480"/>
                  </a:lnTo>
                  <a:lnTo>
                    <a:pt x="15875" y="952500"/>
                  </a:lnTo>
                  <a:lnTo>
                    <a:pt x="31115" y="827405"/>
                  </a:lnTo>
                  <a:lnTo>
                    <a:pt x="78105" y="718185"/>
                  </a:lnTo>
                  <a:lnTo>
                    <a:pt x="156210" y="624840"/>
                  </a:lnTo>
                  <a:lnTo>
                    <a:pt x="219075" y="546735"/>
                  </a:lnTo>
                  <a:lnTo>
                    <a:pt x="281305" y="483870"/>
                  </a:lnTo>
                  <a:lnTo>
                    <a:pt x="359410" y="437515"/>
                  </a:lnTo>
                  <a:lnTo>
                    <a:pt x="437515" y="390525"/>
                  </a:lnTo>
                  <a:lnTo>
                    <a:pt x="546735" y="374650"/>
                  </a:lnTo>
                  <a:lnTo>
                    <a:pt x="655955" y="390525"/>
                  </a:lnTo>
                  <a:lnTo>
                    <a:pt x="749935" y="421640"/>
                  </a:lnTo>
                  <a:lnTo>
                    <a:pt x="843279" y="468630"/>
                  </a:lnTo>
                  <a:lnTo>
                    <a:pt x="921385" y="499745"/>
                  </a:lnTo>
                  <a:lnTo>
                    <a:pt x="1015365" y="561975"/>
                  </a:lnTo>
                  <a:lnTo>
                    <a:pt x="1124585" y="624840"/>
                  </a:lnTo>
                  <a:lnTo>
                    <a:pt x="1249680" y="687069"/>
                  </a:lnTo>
                  <a:lnTo>
                    <a:pt x="1374774" y="765175"/>
                  </a:lnTo>
                  <a:lnTo>
                    <a:pt x="1483995" y="812165"/>
                  </a:lnTo>
                  <a:lnTo>
                    <a:pt x="1593215" y="859155"/>
                  </a:lnTo>
                  <a:lnTo>
                    <a:pt x="1671320" y="874395"/>
                  </a:lnTo>
                  <a:lnTo>
                    <a:pt x="1764665" y="874395"/>
                  </a:lnTo>
                  <a:lnTo>
                    <a:pt x="1858645" y="859155"/>
                  </a:lnTo>
                  <a:lnTo>
                    <a:pt x="1936750" y="827405"/>
                  </a:lnTo>
                  <a:lnTo>
                    <a:pt x="2014855" y="765175"/>
                  </a:lnTo>
                  <a:lnTo>
                    <a:pt x="2077085" y="702945"/>
                  </a:lnTo>
                  <a:lnTo>
                    <a:pt x="2124075" y="608965"/>
                  </a:lnTo>
                  <a:lnTo>
                    <a:pt x="2155190" y="530860"/>
                  </a:lnTo>
                  <a:lnTo>
                    <a:pt x="2171065" y="437515"/>
                  </a:lnTo>
                  <a:lnTo>
                    <a:pt x="2202180" y="343535"/>
                  </a:lnTo>
                  <a:lnTo>
                    <a:pt x="2249170" y="265430"/>
                  </a:lnTo>
                  <a:lnTo>
                    <a:pt x="2311400" y="187325"/>
                  </a:lnTo>
                  <a:lnTo>
                    <a:pt x="2374265" y="125095"/>
                  </a:lnTo>
                  <a:lnTo>
                    <a:pt x="2452370" y="78105"/>
                  </a:lnTo>
                  <a:lnTo>
                    <a:pt x="2529840" y="62230"/>
                  </a:lnTo>
                  <a:lnTo>
                    <a:pt x="2623820" y="31115"/>
                  </a:lnTo>
                  <a:lnTo>
                    <a:pt x="2733040" y="0"/>
                  </a:lnTo>
                  <a:lnTo>
                    <a:pt x="2811145" y="15240"/>
                  </a:lnTo>
                  <a:lnTo>
                    <a:pt x="2920365" y="78105"/>
                  </a:lnTo>
                  <a:lnTo>
                    <a:pt x="2998470" y="187325"/>
                  </a:lnTo>
                  <a:lnTo>
                    <a:pt x="3076575" y="296545"/>
                  </a:lnTo>
                  <a:lnTo>
                    <a:pt x="3139440" y="452755"/>
                  </a:lnTo>
                  <a:lnTo>
                    <a:pt x="3201669" y="608965"/>
                  </a:lnTo>
                  <a:lnTo>
                    <a:pt x="3232785" y="687069"/>
                  </a:lnTo>
                  <a:lnTo>
                    <a:pt x="3263900" y="765175"/>
                  </a:lnTo>
                  <a:lnTo>
                    <a:pt x="3295650" y="843280"/>
                  </a:lnTo>
                  <a:lnTo>
                    <a:pt x="3404870" y="968375"/>
                  </a:lnTo>
                  <a:lnTo>
                    <a:pt x="3482975" y="1046480"/>
                  </a:lnTo>
                  <a:lnTo>
                    <a:pt x="3561080" y="1092835"/>
                  </a:lnTo>
                  <a:lnTo>
                    <a:pt x="3639185" y="1139825"/>
                  </a:lnTo>
                  <a:lnTo>
                    <a:pt x="3732530" y="1186815"/>
                  </a:lnTo>
                  <a:lnTo>
                    <a:pt x="3826510" y="1217930"/>
                  </a:lnTo>
                  <a:lnTo>
                    <a:pt x="3904615" y="1249045"/>
                  </a:lnTo>
                  <a:lnTo>
                    <a:pt x="3982720" y="1280795"/>
                  </a:lnTo>
                  <a:lnTo>
                    <a:pt x="4060825" y="1296035"/>
                  </a:lnTo>
                  <a:lnTo>
                    <a:pt x="4138930" y="1311910"/>
                  </a:lnTo>
                  <a:lnTo>
                    <a:pt x="4217035" y="1327150"/>
                  </a:lnTo>
                  <a:lnTo>
                    <a:pt x="4357370" y="1327150"/>
                  </a:lnTo>
                  <a:lnTo>
                    <a:pt x="4497705" y="1343025"/>
                  </a:lnTo>
                  <a:lnTo>
                    <a:pt x="4622800" y="1374140"/>
                  </a:lnTo>
                  <a:lnTo>
                    <a:pt x="4700905" y="1405255"/>
                  </a:lnTo>
                  <a:lnTo>
                    <a:pt x="4826000" y="1468120"/>
                  </a:lnTo>
                  <a:lnTo>
                    <a:pt x="4919345" y="1514475"/>
                  </a:lnTo>
                  <a:lnTo>
                    <a:pt x="5044440" y="1624330"/>
                  </a:lnTo>
                  <a:lnTo>
                    <a:pt x="5106670" y="1686560"/>
                  </a:lnTo>
                  <a:lnTo>
                    <a:pt x="5216525" y="1858645"/>
                  </a:lnTo>
                  <a:lnTo>
                    <a:pt x="5247640" y="1936750"/>
                  </a:lnTo>
                  <a:lnTo>
                    <a:pt x="5278755" y="2030095"/>
                  </a:lnTo>
                  <a:lnTo>
                    <a:pt x="5325745" y="2124075"/>
                  </a:lnTo>
                  <a:lnTo>
                    <a:pt x="5356860" y="2248535"/>
                  </a:lnTo>
                  <a:lnTo>
                    <a:pt x="5372735" y="2358390"/>
                  </a:lnTo>
                  <a:lnTo>
                    <a:pt x="5387975" y="2436495"/>
                  </a:lnTo>
                  <a:lnTo>
                    <a:pt x="5372735" y="2545715"/>
                  </a:lnTo>
                  <a:lnTo>
                    <a:pt x="5356860" y="2639060"/>
                  </a:lnTo>
                  <a:lnTo>
                    <a:pt x="5325745" y="2748280"/>
                  </a:lnTo>
                  <a:lnTo>
                    <a:pt x="5294630" y="2889250"/>
                  </a:lnTo>
                  <a:lnTo>
                    <a:pt x="5231765" y="2982595"/>
                  </a:lnTo>
                  <a:lnTo>
                    <a:pt x="5169535" y="3076575"/>
                  </a:lnTo>
                  <a:lnTo>
                    <a:pt x="5106670" y="3185795"/>
                  </a:lnTo>
                  <a:lnTo>
                    <a:pt x="4997450" y="3310890"/>
                  </a:lnTo>
                  <a:lnTo>
                    <a:pt x="4904105" y="3342005"/>
                  </a:lnTo>
                  <a:lnTo>
                    <a:pt x="4716780" y="3342005"/>
                  </a:lnTo>
                  <a:lnTo>
                    <a:pt x="4622800" y="3357880"/>
                  </a:lnTo>
                  <a:lnTo>
                    <a:pt x="4466590" y="3357880"/>
                  </a:lnTo>
                  <a:lnTo>
                    <a:pt x="4373245" y="3373120"/>
                  </a:lnTo>
                  <a:lnTo>
                    <a:pt x="4248150" y="3420110"/>
                  </a:lnTo>
                  <a:lnTo>
                    <a:pt x="4170045" y="3545205"/>
                  </a:lnTo>
                  <a:lnTo>
                    <a:pt x="4107180" y="3685540"/>
                  </a:lnTo>
                  <a:lnTo>
                    <a:pt x="4076065" y="3779520"/>
                  </a:lnTo>
                  <a:lnTo>
                    <a:pt x="4044950" y="3903980"/>
                  </a:lnTo>
                  <a:lnTo>
                    <a:pt x="4029075" y="4013200"/>
                  </a:lnTo>
                  <a:lnTo>
                    <a:pt x="3966845" y="4138295"/>
                  </a:lnTo>
                  <a:lnTo>
                    <a:pt x="3919855" y="4263390"/>
                  </a:lnTo>
                  <a:lnTo>
                    <a:pt x="3841750" y="4403725"/>
                  </a:lnTo>
                  <a:lnTo>
                    <a:pt x="3779520" y="4512945"/>
                  </a:lnTo>
                  <a:lnTo>
                    <a:pt x="3685540" y="4669155"/>
                  </a:lnTo>
                  <a:lnTo>
                    <a:pt x="3592195" y="4810125"/>
                  </a:lnTo>
                  <a:lnTo>
                    <a:pt x="3498215" y="4904105"/>
                  </a:lnTo>
                  <a:lnTo>
                    <a:pt x="3373755" y="4997450"/>
                  </a:lnTo>
                  <a:lnTo>
                    <a:pt x="3263900" y="5028565"/>
                  </a:lnTo>
                  <a:lnTo>
                    <a:pt x="3123565" y="4997450"/>
                  </a:lnTo>
                  <a:lnTo>
                    <a:pt x="3014345" y="4950460"/>
                  </a:lnTo>
                  <a:lnTo>
                    <a:pt x="2905125" y="4841240"/>
                  </a:lnTo>
                  <a:lnTo>
                    <a:pt x="2795905" y="4716145"/>
                  </a:lnTo>
                  <a:lnTo>
                    <a:pt x="2748915" y="4606925"/>
                  </a:lnTo>
                  <a:lnTo>
                    <a:pt x="2717799" y="4481830"/>
                  </a:lnTo>
                  <a:lnTo>
                    <a:pt x="2686050" y="4341495"/>
                  </a:lnTo>
                  <a:lnTo>
                    <a:pt x="2686050" y="4169410"/>
                  </a:lnTo>
                  <a:lnTo>
                    <a:pt x="2686050" y="3982085"/>
                  </a:lnTo>
                  <a:lnTo>
                    <a:pt x="2670810" y="3841750"/>
                  </a:lnTo>
                  <a:lnTo>
                    <a:pt x="2654935" y="3732530"/>
                  </a:lnTo>
                  <a:lnTo>
                    <a:pt x="2561590" y="3639185"/>
                  </a:lnTo>
                  <a:lnTo>
                    <a:pt x="2436495" y="3685540"/>
                  </a:lnTo>
                  <a:lnTo>
                    <a:pt x="2374265" y="3747770"/>
                  </a:lnTo>
                  <a:lnTo>
                    <a:pt x="2311400" y="3841750"/>
                  </a:lnTo>
                  <a:lnTo>
                    <a:pt x="2249170" y="3919855"/>
                  </a:lnTo>
                  <a:lnTo>
                    <a:pt x="2155190" y="4013835"/>
                  </a:lnTo>
                  <a:lnTo>
                    <a:pt x="2061845" y="4091305"/>
                  </a:lnTo>
                  <a:lnTo>
                    <a:pt x="1936750" y="4169410"/>
                  </a:lnTo>
                  <a:lnTo>
                    <a:pt x="1827530" y="4232275"/>
                  </a:lnTo>
                  <a:lnTo>
                    <a:pt x="1702435" y="4247515"/>
                  </a:lnTo>
                  <a:lnTo>
                    <a:pt x="1577340" y="4263390"/>
                  </a:lnTo>
                  <a:lnTo>
                    <a:pt x="1468120" y="4232275"/>
                  </a:lnTo>
                  <a:lnTo>
                    <a:pt x="1327785" y="4154170"/>
                  </a:lnTo>
                  <a:lnTo>
                    <a:pt x="1233805" y="4060190"/>
                  </a:lnTo>
                  <a:lnTo>
                    <a:pt x="1171575" y="3950970"/>
                  </a:lnTo>
                  <a:lnTo>
                    <a:pt x="1108710" y="3810635"/>
                  </a:lnTo>
                  <a:lnTo>
                    <a:pt x="1077595" y="3654425"/>
                  </a:lnTo>
                  <a:lnTo>
                    <a:pt x="1077595" y="3498215"/>
                  </a:lnTo>
                  <a:lnTo>
                    <a:pt x="1108710" y="3373120"/>
                  </a:lnTo>
                  <a:lnTo>
                    <a:pt x="1140460" y="3216910"/>
                  </a:lnTo>
                  <a:lnTo>
                    <a:pt x="1155700" y="3107690"/>
                  </a:lnTo>
                  <a:lnTo>
                    <a:pt x="1186815" y="3029585"/>
                  </a:lnTo>
                  <a:lnTo>
                    <a:pt x="1218565" y="2951480"/>
                  </a:lnTo>
                  <a:lnTo>
                    <a:pt x="1280795" y="2889250"/>
                  </a:lnTo>
                  <a:lnTo>
                    <a:pt x="1343024" y="2811144"/>
                  </a:lnTo>
                  <a:lnTo>
                    <a:pt x="1405890" y="2748278"/>
                  </a:lnTo>
                  <a:close/>
                </a:path>
              </a:pathLst>
            </a:custGeom>
            <a:solidFill>
              <a:srgbClr val="B76369"/>
            </a:solidFill>
            <a:ln w="635" cap="flat" cmpd="sng" algn="ctr">
              <a:solidFill>
                <a:schemeClr val="tx1"/>
              </a:solidFill>
              <a:prstDash val="solid"/>
              <a:headEnd type="none"/>
              <a:tailEnd type="none"/>
            </a:ln>
            <a:effectLst/>
          </p:spPr>
        </p:sp>
        <p:grpSp>
          <p:nvGrpSpPr>
            <p:cNvPr id="3" name="Група1"/>
            <p:cNvGrpSpPr>
              <a:extLst>
                <a:ext uri="smNativeData">
                  <pr:smNativeData xmlns:mc="http://schemas.openxmlformats.org/markup-compatibility/2006" xmlns:p14="http://schemas.microsoft.com/office/powerpoint/2010/main" xmlns:p15="http://schemas.microsoft.com/office/powerpoint/2012/main" xmlns:pr="smNativeData" xmlns="smNativeData" val="SMDATA_6_OOdqYxMAAAAlAAAAAQAAAA8BAAAAkAAAAEgAAACQAAAASAAAAAAAAAAAAAAAAAAAABcAAAAUAAAAAAAAAAAAAAD/fwAA/38AAAAAAAAJAAAABAAAAKGEzBMfAAAAVAAAAAAAAAAAAAAAAAAAAAAAAAAAAAAAAAAAAAAAAAAAAAAAAAAAAAAAAAAAAAAAAAAAAAAAAAAAAAAAAAAAAAAAAAAAAAAAAAAAAAAAAAAAAAAAAAAAACEAAAAYAAAAFAAAAGsfAAD2AAAAkEAAAOUfAAAAAAAAJgAAAAgAAAD/////AAAAAA=="/>
                </a:ext>
              </a:extLst>
            </p:cNvGrpSpPr>
            <p:nvPr/>
          </p:nvGrpSpPr>
          <p:grpSpPr>
            <a:xfrm>
              <a:off x="5107305" y="156210"/>
              <a:ext cx="5387975" cy="5028565"/>
              <a:chOff x="5107305" y="156210"/>
              <a:chExt cx="5387975" cy="5028565"/>
            </a:xfrm>
          </p:grpSpPr>
          <p:sp>
            <p:nvSpPr>
              <p:cNvPr id="5" name="Довільна форм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AAAAAAAA4D8AAAAAAADgPwAAAAAAAOA/AAAAAAAA4D8AAAAAAADgPwAAAAAAAOA/AAAAAAAA4D8AAAAAAADgPwAAAAAAAOA/AAAAAAAA4D8CAAAAjAAAAAAAAAAAAAAAt2NpAP///wgAAAAAAAAAAAAAAAAAAAAAAAAAAAAAAAAAAAAAZAAAAAEAAABAAAAAAAAAAAAAAAAAAAAAAAAAAAAAAAAAAAAAAAAAAAAAAAAAAAAAAAAAAAAAAAAAAAAAAAAAAAAAAAAAAAAAAAAAAAAAAAAAAAAAAAAAAAAAAAAAAAAAFAAAADwAAAABAAAAAAAAAAAAAAk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gICAA8zMzADAwP8Af39/AAAAAAAAAAAAAAAAAAAAAAAAAAAAIQAAABgAAAAUAAAAax8AAPYAAACQQAAA5R8AAAAAAAAmAAAACAAAAP//////////MAAAABQAAAAAAAAAAAD//wAAAQAAAP//AAABAA=="/>
                  </a:ext>
                </a:extLst>
              </p:cNvSpPr>
              <p:nvPr/>
            </p:nvSpPr>
            <p:spPr>
              <a:xfrm>
                <a:off x="5107305" y="156210"/>
                <a:ext cx="5387975" cy="5028565"/>
              </a:xfrm>
              <a:custGeom>
                <a:avLst/>
                <a:gdLst/>
                <a:ahLst/>
                <a:cxnLst/>
                <a:rect l="0" t="0" r="5387975" b="5028565"/>
                <a:pathLst>
                  <a:path w="5387975" h="5028565">
                    <a:moveTo>
                      <a:pt x="1405255" y="2640330"/>
                    </a:moveTo>
                    <a:lnTo>
                      <a:pt x="765175" y="2482850"/>
                    </a:lnTo>
                    <a:lnTo>
                      <a:pt x="671829" y="2420620"/>
                    </a:lnTo>
                    <a:lnTo>
                      <a:pt x="577850" y="2358390"/>
                    </a:lnTo>
                    <a:lnTo>
                      <a:pt x="515620" y="2295525"/>
                    </a:lnTo>
                    <a:lnTo>
                      <a:pt x="437515" y="2202180"/>
                    </a:lnTo>
                    <a:lnTo>
                      <a:pt x="375285" y="2139315"/>
                    </a:lnTo>
                    <a:lnTo>
                      <a:pt x="297180" y="2030095"/>
                    </a:lnTo>
                    <a:lnTo>
                      <a:pt x="234315" y="1920875"/>
                    </a:lnTo>
                    <a:lnTo>
                      <a:pt x="172085" y="1811655"/>
                    </a:lnTo>
                    <a:lnTo>
                      <a:pt x="125095" y="1717675"/>
                    </a:lnTo>
                    <a:lnTo>
                      <a:pt x="93980" y="1639570"/>
                    </a:lnTo>
                    <a:lnTo>
                      <a:pt x="62865" y="1546225"/>
                    </a:lnTo>
                    <a:lnTo>
                      <a:pt x="46990" y="1468120"/>
                    </a:lnTo>
                    <a:lnTo>
                      <a:pt x="15875" y="1374140"/>
                    </a:lnTo>
                    <a:lnTo>
                      <a:pt x="15875" y="1264920"/>
                    </a:lnTo>
                    <a:lnTo>
                      <a:pt x="0" y="1155700"/>
                    </a:lnTo>
                    <a:lnTo>
                      <a:pt x="0" y="1046480"/>
                    </a:lnTo>
                    <a:lnTo>
                      <a:pt x="15875" y="952500"/>
                    </a:lnTo>
                    <a:lnTo>
                      <a:pt x="31115" y="827405"/>
                    </a:lnTo>
                    <a:lnTo>
                      <a:pt x="78105" y="718185"/>
                    </a:lnTo>
                    <a:lnTo>
                      <a:pt x="156210" y="624840"/>
                    </a:lnTo>
                    <a:lnTo>
                      <a:pt x="219075" y="546735"/>
                    </a:lnTo>
                    <a:lnTo>
                      <a:pt x="281305" y="483870"/>
                    </a:lnTo>
                    <a:lnTo>
                      <a:pt x="359410" y="437515"/>
                    </a:lnTo>
                    <a:lnTo>
                      <a:pt x="437515" y="390525"/>
                    </a:lnTo>
                    <a:lnTo>
                      <a:pt x="546735" y="374650"/>
                    </a:lnTo>
                    <a:lnTo>
                      <a:pt x="655955" y="390525"/>
                    </a:lnTo>
                    <a:lnTo>
                      <a:pt x="749935" y="421640"/>
                    </a:lnTo>
                    <a:lnTo>
                      <a:pt x="843279" y="468630"/>
                    </a:lnTo>
                    <a:lnTo>
                      <a:pt x="921385" y="499745"/>
                    </a:lnTo>
                    <a:lnTo>
                      <a:pt x="1015365" y="561975"/>
                    </a:lnTo>
                    <a:lnTo>
                      <a:pt x="1124585" y="624840"/>
                    </a:lnTo>
                    <a:lnTo>
                      <a:pt x="1249680" y="687069"/>
                    </a:lnTo>
                    <a:lnTo>
                      <a:pt x="1374774" y="765175"/>
                    </a:lnTo>
                    <a:lnTo>
                      <a:pt x="1483995" y="812165"/>
                    </a:lnTo>
                    <a:lnTo>
                      <a:pt x="1593215" y="859155"/>
                    </a:lnTo>
                    <a:lnTo>
                      <a:pt x="1671320" y="874395"/>
                    </a:lnTo>
                    <a:lnTo>
                      <a:pt x="1764665" y="874395"/>
                    </a:lnTo>
                    <a:lnTo>
                      <a:pt x="1858645" y="859155"/>
                    </a:lnTo>
                    <a:lnTo>
                      <a:pt x="1936750" y="827405"/>
                    </a:lnTo>
                    <a:lnTo>
                      <a:pt x="2014855" y="765175"/>
                    </a:lnTo>
                    <a:lnTo>
                      <a:pt x="2077085" y="702945"/>
                    </a:lnTo>
                    <a:lnTo>
                      <a:pt x="2124075" y="608965"/>
                    </a:lnTo>
                    <a:lnTo>
                      <a:pt x="2155190" y="530860"/>
                    </a:lnTo>
                    <a:lnTo>
                      <a:pt x="2171065" y="437515"/>
                    </a:lnTo>
                    <a:lnTo>
                      <a:pt x="2202180" y="343535"/>
                    </a:lnTo>
                    <a:lnTo>
                      <a:pt x="2249170" y="265430"/>
                    </a:lnTo>
                    <a:lnTo>
                      <a:pt x="2311400" y="187325"/>
                    </a:lnTo>
                    <a:lnTo>
                      <a:pt x="2374265" y="125095"/>
                    </a:lnTo>
                    <a:lnTo>
                      <a:pt x="2452370" y="78105"/>
                    </a:lnTo>
                    <a:lnTo>
                      <a:pt x="2529840" y="62230"/>
                    </a:lnTo>
                    <a:lnTo>
                      <a:pt x="2623820" y="31115"/>
                    </a:lnTo>
                    <a:lnTo>
                      <a:pt x="2733040" y="0"/>
                    </a:lnTo>
                    <a:lnTo>
                      <a:pt x="2811145" y="15240"/>
                    </a:lnTo>
                    <a:lnTo>
                      <a:pt x="2920365" y="78105"/>
                    </a:lnTo>
                    <a:lnTo>
                      <a:pt x="2998470" y="187325"/>
                    </a:lnTo>
                    <a:lnTo>
                      <a:pt x="3076575" y="296545"/>
                    </a:lnTo>
                    <a:lnTo>
                      <a:pt x="3139440" y="452755"/>
                    </a:lnTo>
                    <a:lnTo>
                      <a:pt x="3201669" y="608965"/>
                    </a:lnTo>
                    <a:lnTo>
                      <a:pt x="3232785" y="687069"/>
                    </a:lnTo>
                    <a:lnTo>
                      <a:pt x="3263900" y="765175"/>
                    </a:lnTo>
                    <a:lnTo>
                      <a:pt x="3295650" y="843280"/>
                    </a:lnTo>
                    <a:lnTo>
                      <a:pt x="3404870" y="968375"/>
                    </a:lnTo>
                    <a:lnTo>
                      <a:pt x="3482975" y="1046480"/>
                    </a:lnTo>
                    <a:lnTo>
                      <a:pt x="3561080" y="1092835"/>
                    </a:lnTo>
                    <a:lnTo>
                      <a:pt x="3639185" y="1139825"/>
                    </a:lnTo>
                    <a:lnTo>
                      <a:pt x="3732530" y="1186815"/>
                    </a:lnTo>
                    <a:lnTo>
                      <a:pt x="3826510" y="1217930"/>
                    </a:lnTo>
                    <a:lnTo>
                      <a:pt x="3904615" y="1249045"/>
                    </a:lnTo>
                    <a:lnTo>
                      <a:pt x="3982720" y="1280795"/>
                    </a:lnTo>
                    <a:lnTo>
                      <a:pt x="4060825" y="1296035"/>
                    </a:lnTo>
                    <a:lnTo>
                      <a:pt x="4138930" y="1311910"/>
                    </a:lnTo>
                    <a:lnTo>
                      <a:pt x="4217035" y="1327150"/>
                    </a:lnTo>
                    <a:lnTo>
                      <a:pt x="4357370" y="1327150"/>
                    </a:lnTo>
                    <a:lnTo>
                      <a:pt x="4497705" y="1343025"/>
                    </a:lnTo>
                    <a:lnTo>
                      <a:pt x="4622800" y="1374140"/>
                    </a:lnTo>
                    <a:lnTo>
                      <a:pt x="4700905" y="1405255"/>
                    </a:lnTo>
                    <a:lnTo>
                      <a:pt x="4826000" y="1468120"/>
                    </a:lnTo>
                    <a:lnTo>
                      <a:pt x="4919345" y="1514475"/>
                    </a:lnTo>
                    <a:lnTo>
                      <a:pt x="5044440" y="1624330"/>
                    </a:lnTo>
                    <a:lnTo>
                      <a:pt x="5106670" y="1686560"/>
                    </a:lnTo>
                    <a:lnTo>
                      <a:pt x="5216525" y="1858645"/>
                    </a:lnTo>
                    <a:lnTo>
                      <a:pt x="5247640" y="1936750"/>
                    </a:lnTo>
                    <a:lnTo>
                      <a:pt x="5278755" y="2030095"/>
                    </a:lnTo>
                    <a:lnTo>
                      <a:pt x="5325745" y="2124075"/>
                    </a:lnTo>
                    <a:lnTo>
                      <a:pt x="5356860" y="2248535"/>
                    </a:lnTo>
                    <a:lnTo>
                      <a:pt x="5372735" y="2358390"/>
                    </a:lnTo>
                    <a:lnTo>
                      <a:pt x="5387975" y="2436495"/>
                    </a:lnTo>
                    <a:lnTo>
                      <a:pt x="5372735" y="2545715"/>
                    </a:lnTo>
                    <a:lnTo>
                      <a:pt x="5356860" y="2639060"/>
                    </a:lnTo>
                    <a:lnTo>
                      <a:pt x="5325745" y="2748280"/>
                    </a:lnTo>
                    <a:lnTo>
                      <a:pt x="5294630" y="2889250"/>
                    </a:lnTo>
                    <a:lnTo>
                      <a:pt x="5231765" y="2982595"/>
                    </a:lnTo>
                    <a:lnTo>
                      <a:pt x="5169535" y="3076575"/>
                    </a:lnTo>
                    <a:lnTo>
                      <a:pt x="5106670" y="3185795"/>
                    </a:lnTo>
                    <a:lnTo>
                      <a:pt x="4997450" y="3310890"/>
                    </a:lnTo>
                    <a:lnTo>
                      <a:pt x="4904105" y="3342005"/>
                    </a:lnTo>
                    <a:lnTo>
                      <a:pt x="4716780" y="3342005"/>
                    </a:lnTo>
                    <a:lnTo>
                      <a:pt x="4622800" y="3357880"/>
                    </a:lnTo>
                    <a:lnTo>
                      <a:pt x="4466590" y="3357880"/>
                    </a:lnTo>
                    <a:lnTo>
                      <a:pt x="4373245" y="3373120"/>
                    </a:lnTo>
                    <a:lnTo>
                      <a:pt x="4248150" y="3420110"/>
                    </a:lnTo>
                    <a:lnTo>
                      <a:pt x="4170045" y="3545205"/>
                    </a:lnTo>
                    <a:lnTo>
                      <a:pt x="4107180" y="3685540"/>
                    </a:lnTo>
                    <a:lnTo>
                      <a:pt x="4076065" y="3779520"/>
                    </a:lnTo>
                    <a:lnTo>
                      <a:pt x="4044950" y="3903980"/>
                    </a:lnTo>
                    <a:lnTo>
                      <a:pt x="4029075" y="4013200"/>
                    </a:lnTo>
                    <a:lnTo>
                      <a:pt x="3966845" y="4138295"/>
                    </a:lnTo>
                    <a:lnTo>
                      <a:pt x="3919855" y="4263390"/>
                    </a:lnTo>
                    <a:lnTo>
                      <a:pt x="3841750" y="4403725"/>
                    </a:lnTo>
                    <a:lnTo>
                      <a:pt x="3779520" y="4512945"/>
                    </a:lnTo>
                    <a:lnTo>
                      <a:pt x="3685540" y="4669155"/>
                    </a:lnTo>
                    <a:lnTo>
                      <a:pt x="3592195" y="4810125"/>
                    </a:lnTo>
                    <a:lnTo>
                      <a:pt x="3498215" y="4904105"/>
                    </a:lnTo>
                    <a:lnTo>
                      <a:pt x="3373755" y="4997450"/>
                    </a:lnTo>
                    <a:lnTo>
                      <a:pt x="3263900" y="5028565"/>
                    </a:lnTo>
                    <a:lnTo>
                      <a:pt x="3123565" y="4997450"/>
                    </a:lnTo>
                    <a:lnTo>
                      <a:pt x="3014345" y="4950460"/>
                    </a:lnTo>
                    <a:lnTo>
                      <a:pt x="2905125" y="4841240"/>
                    </a:lnTo>
                    <a:lnTo>
                      <a:pt x="2795905" y="4716145"/>
                    </a:lnTo>
                    <a:lnTo>
                      <a:pt x="2748915" y="4606925"/>
                    </a:lnTo>
                    <a:lnTo>
                      <a:pt x="2717799" y="4481830"/>
                    </a:lnTo>
                    <a:lnTo>
                      <a:pt x="2686050" y="4341495"/>
                    </a:lnTo>
                    <a:lnTo>
                      <a:pt x="2686050" y="4169410"/>
                    </a:lnTo>
                    <a:lnTo>
                      <a:pt x="2686050" y="3982085"/>
                    </a:lnTo>
                    <a:lnTo>
                      <a:pt x="2670810" y="3841750"/>
                    </a:lnTo>
                    <a:lnTo>
                      <a:pt x="2654935" y="3732530"/>
                    </a:lnTo>
                    <a:lnTo>
                      <a:pt x="2561590" y="3639185"/>
                    </a:lnTo>
                    <a:lnTo>
                      <a:pt x="2436495" y="3685540"/>
                    </a:lnTo>
                    <a:lnTo>
                      <a:pt x="2374265" y="3747770"/>
                    </a:lnTo>
                    <a:lnTo>
                      <a:pt x="2311400" y="3841750"/>
                    </a:lnTo>
                    <a:lnTo>
                      <a:pt x="2249170" y="3919855"/>
                    </a:lnTo>
                    <a:lnTo>
                      <a:pt x="2155190" y="4013835"/>
                    </a:lnTo>
                    <a:lnTo>
                      <a:pt x="2061845" y="4091305"/>
                    </a:lnTo>
                    <a:lnTo>
                      <a:pt x="1936750" y="4169410"/>
                    </a:lnTo>
                    <a:lnTo>
                      <a:pt x="1827530" y="4232275"/>
                    </a:lnTo>
                    <a:lnTo>
                      <a:pt x="1702435" y="4247515"/>
                    </a:lnTo>
                    <a:lnTo>
                      <a:pt x="1577340" y="4263390"/>
                    </a:lnTo>
                    <a:lnTo>
                      <a:pt x="1468120" y="4232275"/>
                    </a:lnTo>
                    <a:lnTo>
                      <a:pt x="1327785" y="4154170"/>
                    </a:lnTo>
                    <a:lnTo>
                      <a:pt x="1233805" y="4060190"/>
                    </a:lnTo>
                    <a:lnTo>
                      <a:pt x="1171575" y="3950970"/>
                    </a:lnTo>
                    <a:lnTo>
                      <a:pt x="1108710" y="3810635"/>
                    </a:lnTo>
                    <a:lnTo>
                      <a:pt x="1077595" y="3654425"/>
                    </a:lnTo>
                    <a:lnTo>
                      <a:pt x="1077595" y="3498215"/>
                    </a:lnTo>
                    <a:lnTo>
                      <a:pt x="1108710" y="3373120"/>
                    </a:lnTo>
                    <a:lnTo>
                      <a:pt x="1140460" y="3216910"/>
                    </a:lnTo>
                    <a:lnTo>
                      <a:pt x="1155700" y="3107690"/>
                    </a:lnTo>
                    <a:lnTo>
                      <a:pt x="1186815" y="3029585"/>
                    </a:lnTo>
                    <a:lnTo>
                      <a:pt x="1218565" y="2951480"/>
                    </a:lnTo>
                    <a:lnTo>
                      <a:pt x="1280795" y="2889250"/>
                    </a:lnTo>
                    <a:lnTo>
                      <a:pt x="1343024" y="2811144"/>
                    </a:lnTo>
                    <a:lnTo>
                      <a:pt x="1405890" y="2748278"/>
                    </a:lnTo>
                    <a:close/>
                  </a:path>
                </a:pathLst>
              </a:custGeom>
              <a:noFill/>
              <a:ln w="635" cap="flat" cmpd="sng" algn="ctr">
                <a:solidFill>
                  <a:schemeClr val="tx1"/>
                </a:solidFill>
                <a:prstDash val="solid"/>
                <a:headEnd type="none"/>
                <a:tailEnd type="none"/>
              </a:ln>
              <a:effectLst/>
            </p:spPr>
          </p:sp>
          <p:sp>
            <p:nvSpPr>
              <p:cNvPr id="4"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JgK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XCgAAO8MAAD9PQAA/xEAAAAgAAAmAAAACAAAAP//////////MAAAABQAAAAAAAAAAAD//wAAAQAAAP//AAABAA=="/>
                  </a:ext>
                </a:extLst>
              </p:cNvSpPr>
              <p:nvPr/>
            </p:nvSpPr>
            <p:spPr>
              <a:xfrm>
                <a:off x="6560820" y="2102485"/>
                <a:ext cx="3515995" cy="822960"/>
              </a:xfrm>
              <a:prstGeom prst="rect">
                <a:avLst/>
              </a:prstGeom>
              <a:noFill/>
              <a:ln>
                <a:noFill/>
              </a:ln>
              <a:effectLst/>
            </p:spPr>
            <p:txBody>
              <a:bodyPr vert="horz" wrap="square" numCol="1" spcCol="215900" anchor="t"/>
              <a:lstStyle/>
              <a:p>
                <a:pPr>
                  <a:defRPr sz="2400" cap="none">
                    <a:solidFill>
                      <a:srgbClr val="FFFFFF"/>
                    </a:solidFill>
                    <a:latin typeface="Clear Sans" charset="0"/>
                    <a:ea typeface="Clear Sans" charset="0"/>
                    <a:cs typeface="Clear Sans" charset="0"/>
                  </a:defRPr>
                </a:pPr>
                <a:r>
                  <a:t>Риси сучасного управління</a:t>
                </a:r>
              </a:p>
            </p:txBody>
          </p:sp>
        </p:grpSp>
      </p:grpSp>
      <p:sp>
        <p:nvSpPr>
          <p:cNvPr id="7" name="Напис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BknAAD/fwAA/38AAAAAAAAJAAAABAAAAAgB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AgAAAHMCAAB2HgAAMCoAABAAAAAmAAAACAAAAP//////////MAAAABQAAAAAAAAAAAD//wAAAQAAAP//AAABAA=="/>
              </a:ext>
            </a:extLst>
          </p:cNvSpPr>
          <p:nvPr/>
        </p:nvSpPr>
        <p:spPr>
          <a:xfrm>
            <a:off x="1270" y="398145"/>
            <a:ext cx="4950460" cy="6459855"/>
          </a:xfrm>
          <a:prstGeom prst="rect">
            <a:avLst/>
          </a:prstGeom>
          <a:noFill/>
          <a:ln>
            <a:noFill/>
          </a:ln>
          <a:effectLst/>
        </p:spPr>
        <p:txBody>
          <a:bodyPr vert="horz" wrap="square" numCol="1" spcCol="215900" anchor="t"/>
          <a:lstStyle/>
          <a:p>
            <a:pPr marR="363855" algn="l" defTabSz="449580">
              <a:buFont typeface="Wingdings" pitchFamily="2" charset="2"/>
              <a:buChar char=""/>
              <a:tabLst>
                <a:tab pos="977900" algn="l"/>
              </a:tabLst>
              <a:defRPr sz="2400" cap="none">
                <a:solidFill>
                  <a:srgbClr val="000000"/>
                </a:solidFill>
                <a:latin typeface="Clear Sans Light" charset="0"/>
                <a:ea typeface="Clear Sans Light" charset="0"/>
                <a:cs typeface="Clear Sans Light" charset="0"/>
              </a:defRPr>
            </a:pPr>
            <a:r>
              <a:t>поступова відмова від управлінського раціоналізму (розгляд підприємства як закритої системи) і висунення на перший план проблем гнучкості та адаптованості до постійних змін зовнішнього середовища;</a:t>
            </a:r>
          </a:p>
          <a:p>
            <a:pPr marR="363855" algn="l" defTabSz="449580">
              <a:buFont typeface="Wingdings" pitchFamily="2" charset="2"/>
              <a:buChar char=""/>
              <a:tabLst>
                <a:tab pos="977900" algn="l"/>
              </a:tabLst>
              <a:defRPr sz="2400" cap="none">
                <a:solidFill>
                  <a:srgbClr val="000000"/>
                </a:solidFill>
                <a:latin typeface="Clear Sans Light" charset="0"/>
                <a:ea typeface="Clear Sans Light" charset="0"/>
                <a:cs typeface="Clear Sans Light" charset="0"/>
              </a:defRPr>
            </a:pPr>
            <a:r>
              <a:t>застосування ситуаційного підходу до управління, врахування конкретного набору обставин, які мають значний вплив на діяльність підприємства в даний момент часу;</a:t>
            </a:r>
          </a:p>
          <a:p>
            <a:pPr marL="0" marR="363855" indent="0" algn="l" defTabSz="449580">
              <a:lnSpc>
                <a:spcPct val="100000"/>
              </a:lnSpc>
              <a:spcBef>
                <a:spcPts val="0"/>
              </a:spcBef>
              <a:spcAft>
                <a:spcPts val="0"/>
              </a:spcAft>
              <a:buClrTx/>
              <a:buSzTx/>
              <a:buFont typeface="Wingdings" pitchFamily="2" charset="2"/>
              <a:buChar char=""/>
              <a:tabLst>
                <a:tab pos="977900" algn="l"/>
              </a:tabLst>
              <a:defRPr sz="2400" cap="none">
                <a:solidFill>
                  <a:srgbClr val="000000"/>
                </a:solidFill>
                <a:latin typeface="Clear Sans Light" charset="0"/>
                <a:ea typeface="Clear Sans Light" charset="0"/>
                <a:cs typeface="Clear Sans Light" charset="0"/>
              </a:defRPr>
            </a:pPr>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grpSp>
        <p:nvGrpSpPr>
          <p:cNvPr id="2" name="Група2"/>
          <p:cNvGrpSpPr>
            <a:extLst>
              <a:ext uri="smNativeData">
                <pr:smNativeData xmlns:mc="http://schemas.openxmlformats.org/markup-compatibility/2006" xmlns:p14="http://schemas.microsoft.com/office/powerpoint/2010/main" xmlns:p15="http://schemas.microsoft.com/office/powerpoint/2012/main" xmlns:pr="smNativeData" xmlns="smNativeData" val="SMDATA_6_OOdqYxMAAAAlAAAAAQAAAA8BAAAAkAAAAEgAAACQAAAASAAAAAAAAAAAAAAAAAAAABcAAAAUAAAAAAAAAAAAAAD/fwAA/38AAAAAAAAJAAAABAAAACg1+QgfAAAAVAAAAAAAAAAAAAAAAAAAAAAAAAAAAAAAAAAAAAAAAAAAAAAAAAAAAAAAAAAAAAAAAAAAAAAAAAAAAAAAAAAAAAAAAAAAAAAAAAAAAAAAAAAAAAAAAAAAACEAAAAYAAAAFAAAAHUeAAAAAAAAkEAAAOUfAAAAAAAAJgAAAAgAAAD/////AAAAAA=="/>
              </a:ext>
            </a:extLst>
          </p:cNvGrpSpPr>
          <p:nvPr/>
        </p:nvGrpSpPr>
        <p:grpSpPr>
          <a:xfrm>
            <a:off x="4951095" y="0"/>
            <a:ext cx="5544185" cy="5184775"/>
            <a:chOff x="4951095" y="0"/>
            <a:chExt cx="5544185" cy="5184775"/>
          </a:xfrm>
        </p:grpSpPr>
        <p:sp>
          <p:nvSpPr>
            <p:cNvPr id="6" name="Довільна форм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AAAAAAAA4D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BAAAAAAAAAAAAAAk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gICAA8zMzADAwP8Af39/AAAAAAAAAAAAAAAAAAAAAAAAAAAAIQAAABgAAAAUAAAAdR4AAAAAAACaPwAA7x4AAAAAAAAmAAAACAAAAP//////////MAAAABQAAAAAAAAAAAD//wAAAQAAAP//AAABAA=="/>
                </a:ext>
              </a:extLst>
            </p:cNvSpPr>
            <p:nvPr/>
          </p:nvSpPr>
          <p:spPr>
            <a:xfrm>
              <a:off x="4951095" y="0"/>
              <a:ext cx="5387975" cy="5028565"/>
            </a:xfrm>
            <a:custGeom>
              <a:avLst/>
              <a:gdLst/>
              <a:ahLst/>
              <a:cxnLst/>
              <a:rect l="0" t="0" r="5387975" b="5028565"/>
              <a:pathLst>
                <a:path w="5387975" h="5028565">
                  <a:moveTo>
                    <a:pt x="1405255" y="2640330"/>
                  </a:moveTo>
                  <a:lnTo>
                    <a:pt x="765175" y="2482850"/>
                  </a:lnTo>
                  <a:lnTo>
                    <a:pt x="671829" y="2420620"/>
                  </a:lnTo>
                  <a:lnTo>
                    <a:pt x="577850" y="2358390"/>
                  </a:lnTo>
                  <a:lnTo>
                    <a:pt x="515620" y="2295525"/>
                  </a:lnTo>
                  <a:lnTo>
                    <a:pt x="437515" y="2202180"/>
                  </a:lnTo>
                  <a:lnTo>
                    <a:pt x="375285" y="2139315"/>
                  </a:lnTo>
                  <a:lnTo>
                    <a:pt x="297180" y="2030095"/>
                  </a:lnTo>
                  <a:lnTo>
                    <a:pt x="234315" y="1920875"/>
                  </a:lnTo>
                  <a:lnTo>
                    <a:pt x="172085" y="1811655"/>
                  </a:lnTo>
                  <a:lnTo>
                    <a:pt x="125095" y="1717675"/>
                  </a:lnTo>
                  <a:lnTo>
                    <a:pt x="93980" y="1639570"/>
                  </a:lnTo>
                  <a:lnTo>
                    <a:pt x="62865" y="1546225"/>
                  </a:lnTo>
                  <a:lnTo>
                    <a:pt x="46990" y="1468120"/>
                  </a:lnTo>
                  <a:lnTo>
                    <a:pt x="15875" y="1374140"/>
                  </a:lnTo>
                  <a:lnTo>
                    <a:pt x="15875" y="1264920"/>
                  </a:lnTo>
                  <a:lnTo>
                    <a:pt x="0" y="1155700"/>
                  </a:lnTo>
                  <a:lnTo>
                    <a:pt x="0" y="1046480"/>
                  </a:lnTo>
                  <a:lnTo>
                    <a:pt x="15875" y="952500"/>
                  </a:lnTo>
                  <a:lnTo>
                    <a:pt x="31115" y="827405"/>
                  </a:lnTo>
                  <a:lnTo>
                    <a:pt x="78105" y="718185"/>
                  </a:lnTo>
                  <a:lnTo>
                    <a:pt x="156210" y="624840"/>
                  </a:lnTo>
                  <a:lnTo>
                    <a:pt x="219075" y="546735"/>
                  </a:lnTo>
                  <a:lnTo>
                    <a:pt x="281305" y="483870"/>
                  </a:lnTo>
                  <a:lnTo>
                    <a:pt x="359410" y="437515"/>
                  </a:lnTo>
                  <a:lnTo>
                    <a:pt x="437515" y="390525"/>
                  </a:lnTo>
                  <a:lnTo>
                    <a:pt x="546735" y="374650"/>
                  </a:lnTo>
                  <a:lnTo>
                    <a:pt x="655955" y="390525"/>
                  </a:lnTo>
                  <a:lnTo>
                    <a:pt x="749935" y="421640"/>
                  </a:lnTo>
                  <a:lnTo>
                    <a:pt x="843279" y="468630"/>
                  </a:lnTo>
                  <a:lnTo>
                    <a:pt x="921385" y="499745"/>
                  </a:lnTo>
                  <a:lnTo>
                    <a:pt x="1015365" y="561975"/>
                  </a:lnTo>
                  <a:lnTo>
                    <a:pt x="1124585" y="624840"/>
                  </a:lnTo>
                  <a:lnTo>
                    <a:pt x="1249680" y="687069"/>
                  </a:lnTo>
                  <a:lnTo>
                    <a:pt x="1374774" y="765175"/>
                  </a:lnTo>
                  <a:lnTo>
                    <a:pt x="1483995" y="812165"/>
                  </a:lnTo>
                  <a:lnTo>
                    <a:pt x="1593215" y="859155"/>
                  </a:lnTo>
                  <a:lnTo>
                    <a:pt x="1671320" y="874395"/>
                  </a:lnTo>
                  <a:lnTo>
                    <a:pt x="1764665" y="874395"/>
                  </a:lnTo>
                  <a:lnTo>
                    <a:pt x="1858645" y="859155"/>
                  </a:lnTo>
                  <a:lnTo>
                    <a:pt x="1936750" y="827405"/>
                  </a:lnTo>
                  <a:lnTo>
                    <a:pt x="2014855" y="765175"/>
                  </a:lnTo>
                  <a:lnTo>
                    <a:pt x="2077085" y="702945"/>
                  </a:lnTo>
                  <a:lnTo>
                    <a:pt x="2124075" y="608965"/>
                  </a:lnTo>
                  <a:lnTo>
                    <a:pt x="2155190" y="530860"/>
                  </a:lnTo>
                  <a:lnTo>
                    <a:pt x="2171065" y="437515"/>
                  </a:lnTo>
                  <a:lnTo>
                    <a:pt x="2202180" y="343535"/>
                  </a:lnTo>
                  <a:lnTo>
                    <a:pt x="2249170" y="265430"/>
                  </a:lnTo>
                  <a:lnTo>
                    <a:pt x="2311400" y="187325"/>
                  </a:lnTo>
                  <a:lnTo>
                    <a:pt x="2374265" y="125095"/>
                  </a:lnTo>
                  <a:lnTo>
                    <a:pt x="2452370" y="78105"/>
                  </a:lnTo>
                  <a:lnTo>
                    <a:pt x="2529840" y="62230"/>
                  </a:lnTo>
                  <a:lnTo>
                    <a:pt x="2623820" y="31115"/>
                  </a:lnTo>
                  <a:lnTo>
                    <a:pt x="2733040" y="0"/>
                  </a:lnTo>
                  <a:lnTo>
                    <a:pt x="2811145" y="15240"/>
                  </a:lnTo>
                  <a:lnTo>
                    <a:pt x="2920365" y="78105"/>
                  </a:lnTo>
                  <a:lnTo>
                    <a:pt x="2998470" y="187325"/>
                  </a:lnTo>
                  <a:lnTo>
                    <a:pt x="3076575" y="296545"/>
                  </a:lnTo>
                  <a:lnTo>
                    <a:pt x="3139440" y="452755"/>
                  </a:lnTo>
                  <a:lnTo>
                    <a:pt x="3201669" y="608965"/>
                  </a:lnTo>
                  <a:lnTo>
                    <a:pt x="3232785" y="687069"/>
                  </a:lnTo>
                  <a:lnTo>
                    <a:pt x="3263900" y="765175"/>
                  </a:lnTo>
                  <a:lnTo>
                    <a:pt x="3295650" y="843280"/>
                  </a:lnTo>
                  <a:lnTo>
                    <a:pt x="3404870" y="968375"/>
                  </a:lnTo>
                  <a:lnTo>
                    <a:pt x="3482975" y="1046480"/>
                  </a:lnTo>
                  <a:lnTo>
                    <a:pt x="3561080" y="1092835"/>
                  </a:lnTo>
                  <a:lnTo>
                    <a:pt x="3639185" y="1139825"/>
                  </a:lnTo>
                  <a:lnTo>
                    <a:pt x="3732530" y="1186815"/>
                  </a:lnTo>
                  <a:lnTo>
                    <a:pt x="3826510" y="1217930"/>
                  </a:lnTo>
                  <a:lnTo>
                    <a:pt x="3904615" y="1249045"/>
                  </a:lnTo>
                  <a:lnTo>
                    <a:pt x="3982720" y="1280795"/>
                  </a:lnTo>
                  <a:lnTo>
                    <a:pt x="4060825" y="1296035"/>
                  </a:lnTo>
                  <a:lnTo>
                    <a:pt x="4138930" y="1311910"/>
                  </a:lnTo>
                  <a:lnTo>
                    <a:pt x="4217035" y="1327150"/>
                  </a:lnTo>
                  <a:lnTo>
                    <a:pt x="4357370" y="1327150"/>
                  </a:lnTo>
                  <a:lnTo>
                    <a:pt x="4497705" y="1343025"/>
                  </a:lnTo>
                  <a:lnTo>
                    <a:pt x="4622800" y="1374140"/>
                  </a:lnTo>
                  <a:lnTo>
                    <a:pt x="4700905" y="1405255"/>
                  </a:lnTo>
                  <a:lnTo>
                    <a:pt x="4826000" y="1468120"/>
                  </a:lnTo>
                  <a:lnTo>
                    <a:pt x="4919345" y="1514475"/>
                  </a:lnTo>
                  <a:lnTo>
                    <a:pt x="5044440" y="1624330"/>
                  </a:lnTo>
                  <a:lnTo>
                    <a:pt x="5106670" y="1686560"/>
                  </a:lnTo>
                  <a:lnTo>
                    <a:pt x="5216525" y="1858645"/>
                  </a:lnTo>
                  <a:lnTo>
                    <a:pt x="5247640" y="1936750"/>
                  </a:lnTo>
                  <a:lnTo>
                    <a:pt x="5278755" y="2030095"/>
                  </a:lnTo>
                  <a:lnTo>
                    <a:pt x="5325745" y="2124075"/>
                  </a:lnTo>
                  <a:lnTo>
                    <a:pt x="5356860" y="2248535"/>
                  </a:lnTo>
                  <a:lnTo>
                    <a:pt x="5372735" y="2358390"/>
                  </a:lnTo>
                  <a:lnTo>
                    <a:pt x="5387975" y="2436495"/>
                  </a:lnTo>
                  <a:lnTo>
                    <a:pt x="5372735" y="2545715"/>
                  </a:lnTo>
                  <a:lnTo>
                    <a:pt x="5356860" y="2639060"/>
                  </a:lnTo>
                  <a:lnTo>
                    <a:pt x="5325745" y="2748280"/>
                  </a:lnTo>
                  <a:lnTo>
                    <a:pt x="5294630" y="2889250"/>
                  </a:lnTo>
                  <a:lnTo>
                    <a:pt x="5231765" y="2982595"/>
                  </a:lnTo>
                  <a:lnTo>
                    <a:pt x="5169535" y="3076575"/>
                  </a:lnTo>
                  <a:lnTo>
                    <a:pt x="5106670" y="3185795"/>
                  </a:lnTo>
                  <a:lnTo>
                    <a:pt x="4997450" y="3310890"/>
                  </a:lnTo>
                  <a:lnTo>
                    <a:pt x="4904105" y="3342005"/>
                  </a:lnTo>
                  <a:lnTo>
                    <a:pt x="4716780" y="3342005"/>
                  </a:lnTo>
                  <a:lnTo>
                    <a:pt x="4622800" y="3357880"/>
                  </a:lnTo>
                  <a:lnTo>
                    <a:pt x="4466590" y="3357880"/>
                  </a:lnTo>
                  <a:lnTo>
                    <a:pt x="4373245" y="3373120"/>
                  </a:lnTo>
                  <a:lnTo>
                    <a:pt x="4248150" y="3420110"/>
                  </a:lnTo>
                  <a:lnTo>
                    <a:pt x="4170045" y="3545205"/>
                  </a:lnTo>
                  <a:lnTo>
                    <a:pt x="4107180" y="3685540"/>
                  </a:lnTo>
                  <a:lnTo>
                    <a:pt x="4076065" y="3779520"/>
                  </a:lnTo>
                  <a:lnTo>
                    <a:pt x="4044950" y="3903980"/>
                  </a:lnTo>
                  <a:lnTo>
                    <a:pt x="4029075" y="4013200"/>
                  </a:lnTo>
                  <a:lnTo>
                    <a:pt x="3966845" y="4138295"/>
                  </a:lnTo>
                  <a:lnTo>
                    <a:pt x="3919855" y="4263390"/>
                  </a:lnTo>
                  <a:lnTo>
                    <a:pt x="3841750" y="4403725"/>
                  </a:lnTo>
                  <a:lnTo>
                    <a:pt x="3779520" y="4512945"/>
                  </a:lnTo>
                  <a:lnTo>
                    <a:pt x="3685540" y="4669155"/>
                  </a:lnTo>
                  <a:lnTo>
                    <a:pt x="3592195" y="4810125"/>
                  </a:lnTo>
                  <a:lnTo>
                    <a:pt x="3498215" y="4904105"/>
                  </a:lnTo>
                  <a:lnTo>
                    <a:pt x="3373755" y="4997450"/>
                  </a:lnTo>
                  <a:lnTo>
                    <a:pt x="3263900" y="5028565"/>
                  </a:lnTo>
                  <a:lnTo>
                    <a:pt x="3123565" y="4997450"/>
                  </a:lnTo>
                  <a:lnTo>
                    <a:pt x="3014345" y="4950460"/>
                  </a:lnTo>
                  <a:lnTo>
                    <a:pt x="2905125" y="4841240"/>
                  </a:lnTo>
                  <a:lnTo>
                    <a:pt x="2795905" y="4716145"/>
                  </a:lnTo>
                  <a:lnTo>
                    <a:pt x="2748915" y="4606925"/>
                  </a:lnTo>
                  <a:lnTo>
                    <a:pt x="2717799" y="4481830"/>
                  </a:lnTo>
                  <a:lnTo>
                    <a:pt x="2686050" y="4341495"/>
                  </a:lnTo>
                  <a:lnTo>
                    <a:pt x="2686050" y="4169410"/>
                  </a:lnTo>
                  <a:lnTo>
                    <a:pt x="2686050" y="3982085"/>
                  </a:lnTo>
                  <a:lnTo>
                    <a:pt x="2670810" y="3841750"/>
                  </a:lnTo>
                  <a:lnTo>
                    <a:pt x="2654935" y="3732530"/>
                  </a:lnTo>
                  <a:lnTo>
                    <a:pt x="2561590" y="3639185"/>
                  </a:lnTo>
                  <a:lnTo>
                    <a:pt x="2436495" y="3685540"/>
                  </a:lnTo>
                  <a:lnTo>
                    <a:pt x="2374265" y="3747770"/>
                  </a:lnTo>
                  <a:lnTo>
                    <a:pt x="2311400" y="3841750"/>
                  </a:lnTo>
                  <a:lnTo>
                    <a:pt x="2249170" y="3919855"/>
                  </a:lnTo>
                  <a:lnTo>
                    <a:pt x="2155190" y="4013835"/>
                  </a:lnTo>
                  <a:lnTo>
                    <a:pt x="2061845" y="4091305"/>
                  </a:lnTo>
                  <a:lnTo>
                    <a:pt x="1936750" y="4169410"/>
                  </a:lnTo>
                  <a:lnTo>
                    <a:pt x="1827530" y="4232275"/>
                  </a:lnTo>
                  <a:lnTo>
                    <a:pt x="1702435" y="4247515"/>
                  </a:lnTo>
                  <a:lnTo>
                    <a:pt x="1577340" y="4263390"/>
                  </a:lnTo>
                  <a:lnTo>
                    <a:pt x="1468120" y="4232275"/>
                  </a:lnTo>
                  <a:lnTo>
                    <a:pt x="1327785" y="4154170"/>
                  </a:lnTo>
                  <a:lnTo>
                    <a:pt x="1233805" y="4060190"/>
                  </a:lnTo>
                  <a:lnTo>
                    <a:pt x="1171575" y="3950970"/>
                  </a:lnTo>
                  <a:lnTo>
                    <a:pt x="1108710" y="3810635"/>
                  </a:lnTo>
                  <a:lnTo>
                    <a:pt x="1077595" y="3654425"/>
                  </a:lnTo>
                  <a:lnTo>
                    <a:pt x="1077595" y="3498215"/>
                  </a:lnTo>
                  <a:lnTo>
                    <a:pt x="1108710" y="3373120"/>
                  </a:lnTo>
                  <a:lnTo>
                    <a:pt x="1140460" y="3216910"/>
                  </a:lnTo>
                  <a:lnTo>
                    <a:pt x="1155700" y="3107690"/>
                  </a:lnTo>
                  <a:lnTo>
                    <a:pt x="1186815" y="3029585"/>
                  </a:lnTo>
                  <a:lnTo>
                    <a:pt x="1218565" y="2951480"/>
                  </a:lnTo>
                  <a:lnTo>
                    <a:pt x="1280795" y="2889250"/>
                  </a:lnTo>
                  <a:lnTo>
                    <a:pt x="1343024" y="2811144"/>
                  </a:lnTo>
                  <a:lnTo>
                    <a:pt x="1405890" y="2748278"/>
                  </a:lnTo>
                  <a:close/>
                </a:path>
              </a:pathLst>
            </a:custGeom>
            <a:solidFill>
              <a:srgbClr val="B76369"/>
            </a:solidFill>
            <a:ln w="635" cap="flat" cmpd="sng" algn="ctr">
              <a:solidFill>
                <a:schemeClr val="tx1"/>
              </a:solidFill>
              <a:prstDash val="solid"/>
              <a:headEnd type="none"/>
              <a:tailEnd type="none"/>
            </a:ln>
            <a:effectLst/>
          </p:spPr>
        </p:sp>
        <p:grpSp>
          <p:nvGrpSpPr>
            <p:cNvPr id="3" name="Група1"/>
            <p:cNvGrpSpPr>
              <a:extLst>
                <a:ext uri="smNativeData">
                  <pr:smNativeData xmlns:mc="http://schemas.openxmlformats.org/markup-compatibility/2006" xmlns:p14="http://schemas.microsoft.com/office/powerpoint/2010/main" xmlns:p15="http://schemas.microsoft.com/office/powerpoint/2012/main" xmlns:pr="smNativeData" xmlns="smNativeData" val="SMDATA_6_OOdqYxMAAAAlAAAAAQAAAA8BAAAAkAAAAEgAAACQAAAASAAAAAAAAAAAAAAAAAAAABcAAAAUAAAAAAAAAAAAAAD/fwAA/38AAAAAAAAJAAAABAAAAAAAAAAfAAAAVAAAAAAAAAAAAAAAAAAAAAAAAAAAAAAAAAAAAAAAAAAAAAAAAAAAAAAAAAAAAAAAAAAAAAAAAAAAAAAAAAAAAAAAAAAAAAAAAAAAAAAAAAAAAAAAAAAAACEAAAAYAAAAFAAAAGsfAAD2AAAAkEAAAOUfAAAAAAAAJgAAAAgAAAD/////AAAAAA=="/>
                </a:ext>
              </a:extLst>
            </p:cNvGrpSpPr>
            <p:nvPr/>
          </p:nvGrpSpPr>
          <p:grpSpPr>
            <a:xfrm>
              <a:off x="5107305" y="156210"/>
              <a:ext cx="5387975" cy="5028565"/>
              <a:chOff x="5107305" y="156210"/>
              <a:chExt cx="5387975" cy="5028565"/>
            </a:xfrm>
          </p:grpSpPr>
          <p:sp>
            <p:nvSpPr>
              <p:cNvPr id="5" name="Довільна форм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AAAAAAAA4D8AAAAAAADgPwAAAAAAAOA/AAAAAAAA4D8AAAAAAADgPwAAAAAAAOA/AAAAAAAA4D8AAAAAAADgPwAAAAAAAOA/AAAAAAAA4D8CAAAAjAAAAAAAAAAAAAAAt2NpAP///wgAAAAAAAAAAAAAAAAAAAAAAAAAAAAAAAAAAAAAZAAAAAEAAABAAAAAAAAAAAAAAAAAAAAAAAAAAAAAAAAAAAAAAAAAAAAAAAAAAAAAAAAAAAAAAAAAAAAAAAAAAAAAAAAAAAAAAAAAAAAAAAAAAAAAAAAAAAAAAAAAAAAAFAAAADwAAAABAAAAAAAAAAAAAAk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gICAA8zMzADAwP8Af39/AAAAAAAAAAAAAAAAAAAAAAAAAAAAIQAAABgAAAAUAAAAax8AAPYAAACQQAAA5R8AAAAAAAAmAAAACAAAAP//////////MAAAABQAAAAAAAAAAAD//wAAAQAAAP//AAABAA=="/>
                  </a:ext>
                </a:extLst>
              </p:cNvSpPr>
              <p:nvPr/>
            </p:nvSpPr>
            <p:spPr>
              <a:xfrm>
                <a:off x="5107305" y="156210"/>
                <a:ext cx="5387975" cy="5028565"/>
              </a:xfrm>
              <a:custGeom>
                <a:avLst/>
                <a:gdLst/>
                <a:ahLst/>
                <a:cxnLst/>
                <a:rect l="0" t="0" r="5387975" b="5028565"/>
                <a:pathLst>
                  <a:path w="5387975" h="5028565">
                    <a:moveTo>
                      <a:pt x="1405255" y="2640330"/>
                    </a:moveTo>
                    <a:lnTo>
                      <a:pt x="765175" y="2482850"/>
                    </a:lnTo>
                    <a:lnTo>
                      <a:pt x="671829" y="2420620"/>
                    </a:lnTo>
                    <a:lnTo>
                      <a:pt x="577850" y="2358390"/>
                    </a:lnTo>
                    <a:lnTo>
                      <a:pt x="515620" y="2295525"/>
                    </a:lnTo>
                    <a:lnTo>
                      <a:pt x="437515" y="2202180"/>
                    </a:lnTo>
                    <a:lnTo>
                      <a:pt x="375285" y="2139315"/>
                    </a:lnTo>
                    <a:lnTo>
                      <a:pt x="297180" y="2030095"/>
                    </a:lnTo>
                    <a:lnTo>
                      <a:pt x="234315" y="1920875"/>
                    </a:lnTo>
                    <a:lnTo>
                      <a:pt x="172085" y="1811655"/>
                    </a:lnTo>
                    <a:lnTo>
                      <a:pt x="125095" y="1717675"/>
                    </a:lnTo>
                    <a:lnTo>
                      <a:pt x="93980" y="1639570"/>
                    </a:lnTo>
                    <a:lnTo>
                      <a:pt x="62865" y="1546225"/>
                    </a:lnTo>
                    <a:lnTo>
                      <a:pt x="46990" y="1468120"/>
                    </a:lnTo>
                    <a:lnTo>
                      <a:pt x="15875" y="1374140"/>
                    </a:lnTo>
                    <a:lnTo>
                      <a:pt x="15875" y="1264920"/>
                    </a:lnTo>
                    <a:lnTo>
                      <a:pt x="0" y="1155700"/>
                    </a:lnTo>
                    <a:lnTo>
                      <a:pt x="0" y="1046480"/>
                    </a:lnTo>
                    <a:lnTo>
                      <a:pt x="15875" y="952500"/>
                    </a:lnTo>
                    <a:lnTo>
                      <a:pt x="31115" y="827405"/>
                    </a:lnTo>
                    <a:lnTo>
                      <a:pt x="78105" y="718185"/>
                    </a:lnTo>
                    <a:lnTo>
                      <a:pt x="156210" y="624840"/>
                    </a:lnTo>
                    <a:lnTo>
                      <a:pt x="219075" y="546735"/>
                    </a:lnTo>
                    <a:lnTo>
                      <a:pt x="281305" y="483870"/>
                    </a:lnTo>
                    <a:lnTo>
                      <a:pt x="359410" y="437515"/>
                    </a:lnTo>
                    <a:lnTo>
                      <a:pt x="437515" y="390525"/>
                    </a:lnTo>
                    <a:lnTo>
                      <a:pt x="546735" y="374650"/>
                    </a:lnTo>
                    <a:lnTo>
                      <a:pt x="655955" y="390525"/>
                    </a:lnTo>
                    <a:lnTo>
                      <a:pt x="749935" y="421640"/>
                    </a:lnTo>
                    <a:lnTo>
                      <a:pt x="843279" y="468630"/>
                    </a:lnTo>
                    <a:lnTo>
                      <a:pt x="921385" y="499745"/>
                    </a:lnTo>
                    <a:lnTo>
                      <a:pt x="1015365" y="561975"/>
                    </a:lnTo>
                    <a:lnTo>
                      <a:pt x="1124585" y="624840"/>
                    </a:lnTo>
                    <a:lnTo>
                      <a:pt x="1249680" y="687069"/>
                    </a:lnTo>
                    <a:lnTo>
                      <a:pt x="1374774" y="765175"/>
                    </a:lnTo>
                    <a:lnTo>
                      <a:pt x="1483995" y="812165"/>
                    </a:lnTo>
                    <a:lnTo>
                      <a:pt x="1593215" y="859155"/>
                    </a:lnTo>
                    <a:lnTo>
                      <a:pt x="1671320" y="874395"/>
                    </a:lnTo>
                    <a:lnTo>
                      <a:pt x="1764665" y="874395"/>
                    </a:lnTo>
                    <a:lnTo>
                      <a:pt x="1858645" y="859155"/>
                    </a:lnTo>
                    <a:lnTo>
                      <a:pt x="1936750" y="827405"/>
                    </a:lnTo>
                    <a:lnTo>
                      <a:pt x="2014855" y="765175"/>
                    </a:lnTo>
                    <a:lnTo>
                      <a:pt x="2077085" y="702945"/>
                    </a:lnTo>
                    <a:lnTo>
                      <a:pt x="2124075" y="608965"/>
                    </a:lnTo>
                    <a:lnTo>
                      <a:pt x="2155190" y="530860"/>
                    </a:lnTo>
                    <a:lnTo>
                      <a:pt x="2171065" y="437515"/>
                    </a:lnTo>
                    <a:lnTo>
                      <a:pt x="2202180" y="343535"/>
                    </a:lnTo>
                    <a:lnTo>
                      <a:pt x="2249170" y="265430"/>
                    </a:lnTo>
                    <a:lnTo>
                      <a:pt x="2311400" y="187325"/>
                    </a:lnTo>
                    <a:lnTo>
                      <a:pt x="2374265" y="125095"/>
                    </a:lnTo>
                    <a:lnTo>
                      <a:pt x="2452370" y="78105"/>
                    </a:lnTo>
                    <a:lnTo>
                      <a:pt x="2529840" y="62230"/>
                    </a:lnTo>
                    <a:lnTo>
                      <a:pt x="2623820" y="31115"/>
                    </a:lnTo>
                    <a:lnTo>
                      <a:pt x="2733040" y="0"/>
                    </a:lnTo>
                    <a:lnTo>
                      <a:pt x="2811145" y="15240"/>
                    </a:lnTo>
                    <a:lnTo>
                      <a:pt x="2920365" y="78105"/>
                    </a:lnTo>
                    <a:lnTo>
                      <a:pt x="2998470" y="187325"/>
                    </a:lnTo>
                    <a:lnTo>
                      <a:pt x="3076575" y="296545"/>
                    </a:lnTo>
                    <a:lnTo>
                      <a:pt x="3139440" y="452755"/>
                    </a:lnTo>
                    <a:lnTo>
                      <a:pt x="3201669" y="608965"/>
                    </a:lnTo>
                    <a:lnTo>
                      <a:pt x="3232785" y="687069"/>
                    </a:lnTo>
                    <a:lnTo>
                      <a:pt x="3263900" y="765175"/>
                    </a:lnTo>
                    <a:lnTo>
                      <a:pt x="3295650" y="843280"/>
                    </a:lnTo>
                    <a:lnTo>
                      <a:pt x="3404870" y="968375"/>
                    </a:lnTo>
                    <a:lnTo>
                      <a:pt x="3482975" y="1046480"/>
                    </a:lnTo>
                    <a:lnTo>
                      <a:pt x="3561080" y="1092835"/>
                    </a:lnTo>
                    <a:lnTo>
                      <a:pt x="3639185" y="1139825"/>
                    </a:lnTo>
                    <a:lnTo>
                      <a:pt x="3732530" y="1186815"/>
                    </a:lnTo>
                    <a:lnTo>
                      <a:pt x="3826510" y="1217930"/>
                    </a:lnTo>
                    <a:lnTo>
                      <a:pt x="3904615" y="1249045"/>
                    </a:lnTo>
                    <a:lnTo>
                      <a:pt x="3982720" y="1280795"/>
                    </a:lnTo>
                    <a:lnTo>
                      <a:pt x="4060825" y="1296035"/>
                    </a:lnTo>
                    <a:lnTo>
                      <a:pt x="4138930" y="1311910"/>
                    </a:lnTo>
                    <a:lnTo>
                      <a:pt x="4217035" y="1327150"/>
                    </a:lnTo>
                    <a:lnTo>
                      <a:pt x="4357370" y="1327150"/>
                    </a:lnTo>
                    <a:lnTo>
                      <a:pt x="4497705" y="1343025"/>
                    </a:lnTo>
                    <a:lnTo>
                      <a:pt x="4622800" y="1374140"/>
                    </a:lnTo>
                    <a:lnTo>
                      <a:pt x="4700905" y="1405255"/>
                    </a:lnTo>
                    <a:lnTo>
                      <a:pt x="4826000" y="1468120"/>
                    </a:lnTo>
                    <a:lnTo>
                      <a:pt x="4919345" y="1514475"/>
                    </a:lnTo>
                    <a:lnTo>
                      <a:pt x="5044440" y="1624330"/>
                    </a:lnTo>
                    <a:lnTo>
                      <a:pt x="5106670" y="1686560"/>
                    </a:lnTo>
                    <a:lnTo>
                      <a:pt x="5216525" y="1858645"/>
                    </a:lnTo>
                    <a:lnTo>
                      <a:pt x="5247640" y="1936750"/>
                    </a:lnTo>
                    <a:lnTo>
                      <a:pt x="5278755" y="2030095"/>
                    </a:lnTo>
                    <a:lnTo>
                      <a:pt x="5325745" y="2124075"/>
                    </a:lnTo>
                    <a:lnTo>
                      <a:pt x="5356860" y="2248535"/>
                    </a:lnTo>
                    <a:lnTo>
                      <a:pt x="5372735" y="2358390"/>
                    </a:lnTo>
                    <a:lnTo>
                      <a:pt x="5387975" y="2436495"/>
                    </a:lnTo>
                    <a:lnTo>
                      <a:pt x="5372735" y="2545715"/>
                    </a:lnTo>
                    <a:lnTo>
                      <a:pt x="5356860" y="2639060"/>
                    </a:lnTo>
                    <a:lnTo>
                      <a:pt x="5325745" y="2748280"/>
                    </a:lnTo>
                    <a:lnTo>
                      <a:pt x="5294630" y="2889250"/>
                    </a:lnTo>
                    <a:lnTo>
                      <a:pt x="5231765" y="2982595"/>
                    </a:lnTo>
                    <a:lnTo>
                      <a:pt x="5169535" y="3076575"/>
                    </a:lnTo>
                    <a:lnTo>
                      <a:pt x="5106670" y="3185795"/>
                    </a:lnTo>
                    <a:lnTo>
                      <a:pt x="4997450" y="3310890"/>
                    </a:lnTo>
                    <a:lnTo>
                      <a:pt x="4904105" y="3342005"/>
                    </a:lnTo>
                    <a:lnTo>
                      <a:pt x="4716780" y="3342005"/>
                    </a:lnTo>
                    <a:lnTo>
                      <a:pt x="4622800" y="3357880"/>
                    </a:lnTo>
                    <a:lnTo>
                      <a:pt x="4466590" y="3357880"/>
                    </a:lnTo>
                    <a:lnTo>
                      <a:pt x="4373245" y="3373120"/>
                    </a:lnTo>
                    <a:lnTo>
                      <a:pt x="4248150" y="3420110"/>
                    </a:lnTo>
                    <a:lnTo>
                      <a:pt x="4170045" y="3545205"/>
                    </a:lnTo>
                    <a:lnTo>
                      <a:pt x="4107180" y="3685540"/>
                    </a:lnTo>
                    <a:lnTo>
                      <a:pt x="4076065" y="3779520"/>
                    </a:lnTo>
                    <a:lnTo>
                      <a:pt x="4044950" y="3903980"/>
                    </a:lnTo>
                    <a:lnTo>
                      <a:pt x="4029075" y="4013200"/>
                    </a:lnTo>
                    <a:lnTo>
                      <a:pt x="3966845" y="4138295"/>
                    </a:lnTo>
                    <a:lnTo>
                      <a:pt x="3919855" y="4263390"/>
                    </a:lnTo>
                    <a:lnTo>
                      <a:pt x="3841750" y="4403725"/>
                    </a:lnTo>
                    <a:lnTo>
                      <a:pt x="3779520" y="4512945"/>
                    </a:lnTo>
                    <a:lnTo>
                      <a:pt x="3685540" y="4669155"/>
                    </a:lnTo>
                    <a:lnTo>
                      <a:pt x="3592195" y="4810125"/>
                    </a:lnTo>
                    <a:lnTo>
                      <a:pt x="3498215" y="4904105"/>
                    </a:lnTo>
                    <a:lnTo>
                      <a:pt x="3373755" y="4997450"/>
                    </a:lnTo>
                    <a:lnTo>
                      <a:pt x="3263900" y="5028565"/>
                    </a:lnTo>
                    <a:lnTo>
                      <a:pt x="3123565" y="4997450"/>
                    </a:lnTo>
                    <a:lnTo>
                      <a:pt x="3014345" y="4950460"/>
                    </a:lnTo>
                    <a:lnTo>
                      <a:pt x="2905125" y="4841240"/>
                    </a:lnTo>
                    <a:lnTo>
                      <a:pt x="2795905" y="4716145"/>
                    </a:lnTo>
                    <a:lnTo>
                      <a:pt x="2748915" y="4606925"/>
                    </a:lnTo>
                    <a:lnTo>
                      <a:pt x="2717799" y="4481830"/>
                    </a:lnTo>
                    <a:lnTo>
                      <a:pt x="2686050" y="4341495"/>
                    </a:lnTo>
                    <a:lnTo>
                      <a:pt x="2686050" y="4169410"/>
                    </a:lnTo>
                    <a:lnTo>
                      <a:pt x="2686050" y="3982085"/>
                    </a:lnTo>
                    <a:lnTo>
                      <a:pt x="2670810" y="3841750"/>
                    </a:lnTo>
                    <a:lnTo>
                      <a:pt x="2654935" y="3732530"/>
                    </a:lnTo>
                    <a:lnTo>
                      <a:pt x="2561590" y="3639185"/>
                    </a:lnTo>
                    <a:lnTo>
                      <a:pt x="2436495" y="3685540"/>
                    </a:lnTo>
                    <a:lnTo>
                      <a:pt x="2374265" y="3747770"/>
                    </a:lnTo>
                    <a:lnTo>
                      <a:pt x="2311400" y="3841750"/>
                    </a:lnTo>
                    <a:lnTo>
                      <a:pt x="2249170" y="3919855"/>
                    </a:lnTo>
                    <a:lnTo>
                      <a:pt x="2155190" y="4013835"/>
                    </a:lnTo>
                    <a:lnTo>
                      <a:pt x="2061845" y="4091305"/>
                    </a:lnTo>
                    <a:lnTo>
                      <a:pt x="1936750" y="4169410"/>
                    </a:lnTo>
                    <a:lnTo>
                      <a:pt x="1827530" y="4232275"/>
                    </a:lnTo>
                    <a:lnTo>
                      <a:pt x="1702435" y="4247515"/>
                    </a:lnTo>
                    <a:lnTo>
                      <a:pt x="1577340" y="4263390"/>
                    </a:lnTo>
                    <a:lnTo>
                      <a:pt x="1468120" y="4232275"/>
                    </a:lnTo>
                    <a:lnTo>
                      <a:pt x="1327785" y="4154170"/>
                    </a:lnTo>
                    <a:lnTo>
                      <a:pt x="1233805" y="4060190"/>
                    </a:lnTo>
                    <a:lnTo>
                      <a:pt x="1171575" y="3950970"/>
                    </a:lnTo>
                    <a:lnTo>
                      <a:pt x="1108710" y="3810635"/>
                    </a:lnTo>
                    <a:lnTo>
                      <a:pt x="1077595" y="3654425"/>
                    </a:lnTo>
                    <a:lnTo>
                      <a:pt x="1077595" y="3498215"/>
                    </a:lnTo>
                    <a:lnTo>
                      <a:pt x="1108710" y="3373120"/>
                    </a:lnTo>
                    <a:lnTo>
                      <a:pt x="1140460" y="3216910"/>
                    </a:lnTo>
                    <a:lnTo>
                      <a:pt x="1155700" y="3107690"/>
                    </a:lnTo>
                    <a:lnTo>
                      <a:pt x="1186815" y="3029585"/>
                    </a:lnTo>
                    <a:lnTo>
                      <a:pt x="1218565" y="2951480"/>
                    </a:lnTo>
                    <a:lnTo>
                      <a:pt x="1280795" y="2889250"/>
                    </a:lnTo>
                    <a:lnTo>
                      <a:pt x="1343024" y="2811144"/>
                    </a:lnTo>
                    <a:lnTo>
                      <a:pt x="1405890" y="2748278"/>
                    </a:lnTo>
                    <a:close/>
                  </a:path>
                </a:pathLst>
              </a:custGeom>
              <a:noFill/>
              <a:ln w="635" cap="flat" cmpd="sng" algn="ctr">
                <a:solidFill>
                  <a:schemeClr val="tx1"/>
                </a:solidFill>
                <a:prstDash val="solid"/>
                <a:headEnd type="none"/>
                <a:tailEnd type="none"/>
              </a:ln>
              <a:effectLst/>
            </p:spPr>
          </p:sp>
          <p:sp>
            <p:nvSpPr>
              <p:cNvPr id="4"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JgK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XCgAAO8MAAD9PQAA/xEAAAAgAAAmAAAACAAAAP//////////MAAAABQAAAAAAAAAAAD//wAAAQAAAP//AAABAA=="/>
                  </a:ext>
                </a:extLst>
              </p:cNvSpPr>
              <p:nvPr/>
            </p:nvSpPr>
            <p:spPr>
              <a:xfrm>
                <a:off x="6560820" y="2102485"/>
                <a:ext cx="3515995" cy="822960"/>
              </a:xfrm>
              <a:prstGeom prst="rect">
                <a:avLst/>
              </a:prstGeom>
              <a:noFill/>
              <a:ln>
                <a:noFill/>
              </a:ln>
              <a:effectLst/>
            </p:spPr>
            <p:txBody>
              <a:bodyPr vert="horz" wrap="square" numCol="1" spcCol="215900" anchor="t"/>
              <a:lstStyle/>
              <a:p>
                <a:pPr>
                  <a:defRPr sz="2400" cap="none">
                    <a:solidFill>
                      <a:srgbClr val="FFFFFF"/>
                    </a:solidFill>
                    <a:latin typeface="Clear Sans" charset="0"/>
                    <a:ea typeface="Clear Sans" charset="0"/>
                    <a:cs typeface="Clear Sans" charset="0"/>
                  </a:defRPr>
                </a:pPr>
                <a:r>
                  <a:t>Риси сучасного управління</a:t>
                </a:r>
              </a:p>
            </p:txBody>
          </p:sp>
        </p:grpSp>
      </p:grpSp>
      <p:sp>
        <p:nvSpPr>
          <p:cNvPr id="7" name="Напис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Bkn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AgAAAHMCAAB2HgAAMCoAABAAAAAmAAAACAAAAP//////////MAAAABQAAAAAAAAAAAD//wAAAQAAAP//AAABAA=="/>
              </a:ext>
            </a:extLst>
          </p:cNvSpPr>
          <p:nvPr/>
        </p:nvSpPr>
        <p:spPr>
          <a:xfrm>
            <a:off x="1270" y="398145"/>
            <a:ext cx="4950460" cy="6459855"/>
          </a:xfrm>
          <a:prstGeom prst="rect">
            <a:avLst/>
          </a:prstGeom>
          <a:noFill/>
          <a:ln>
            <a:noFill/>
          </a:ln>
          <a:effectLst/>
        </p:spPr>
        <p:txBody>
          <a:bodyPr vert="horz" wrap="square" numCol="1" spcCol="215900" anchor="t"/>
          <a:lstStyle/>
          <a:p>
            <a:pPr marR="363855" defTabSz="449580">
              <a:buFont typeface="Wingdings" pitchFamily="2" charset="2"/>
              <a:buChar char=""/>
              <a:tabLst>
                <a:tab pos="977900" algn="l"/>
              </a:tabLst>
              <a:defRPr sz="2400" cap="none">
                <a:solidFill>
                  <a:srgbClr val="000000"/>
                </a:solidFill>
                <a:latin typeface="Clear Sans Light" charset="0"/>
                <a:ea typeface="Clear Sans Light" charset="0"/>
                <a:cs typeface="Clear Sans Light" charset="0"/>
              </a:defRPr>
            </a:pPr>
            <a:r>
              <a:t>необхідність розробки і реалізації стратегічного управління підприємством, який поєднує стратегічний підхід по формуванню цілей і завдань підприємства та програмно-цільовий підхід до їх реалізації;</a:t>
            </a:r>
          </a:p>
          <a:p>
            <a:pPr marR="363855" defTabSz="449580">
              <a:buFont typeface="Wingdings" pitchFamily="2" charset="2"/>
              <a:buChar char=""/>
              <a:tabLst>
                <a:tab pos="977900" algn="l"/>
              </a:tabLst>
              <a:defRPr sz="2400" cap="none">
                <a:solidFill>
                  <a:srgbClr val="000000"/>
                </a:solidFill>
                <a:latin typeface="Clear Sans Light" charset="0"/>
                <a:ea typeface="Clear Sans Light" charset="0"/>
                <a:cs typeface="Clear Sans Light" charset="0"/>
              </a:defRPr>
            </a:pPr>
            <a:r>
              <a:t>використання інноваційного менеджменту, який передбачає сприйняття підприємством всього нового, сучасних досягнень науково-технічного прогресу;</a:t>
            </a:r>
          </a:p>
          <a:p>
            <a:pPr marL="0" marR="363855" indent="0" algn="l" defTabSz="449580">
              <a:lnSpc>
                <a:spcPct val="100000"/>
              </a:lnSpc>
              <a:spcBef>
                <a:spcPts val="0"/>
              </a:spcBef>
              <a:spcAft>
                <a:spcPts val="0"/>
              </a:spcAft>
              <a:buClrTx/>
              <a:buSzTx/>
              <a:buFont typeface="Wingdings" pitchFamily="2" charset="2"/>
              <a:buChar char=""/>
              <a:tabLst>
                <a:tab pos="977900" algn="l"/>
              </a:tabLst>
              <a:defRPr sz="2400" cap="none">
                <a:solidFill>
                  <a:srgbClr val="000000"/>
                </a:solidFill>
                <a:latin typeface="Clear Sans Light" charset="0"/>
                <a:ea typeface="Clear Sans Light" charset="0"/>
                <a:cs typeface="Clear Sans Light" charset="0"/>
              </a:defRPr>
            </a:pPr>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grpSp>
        <p:nvGrpSpPr>
          <p:cNvPr id="2" name="Група2"/>
          <p:cNvGrpSpPr>
            <a:extLst>
              <a:ext uri="smNativeData">
                <pr:smNativeData xmlns:mc="http://schemas.openxmlformats.org/markup-compatibility/2006" xmlns:p14="http://schemas.microsoft.com/office/powerpoint/2010/main" xmlns:p15="http://schemas.microsoft.com/office/powerpoint/2012/main" xmlns:pr="smNativeData" xmlns="smNativeData" val="SMDATA_6_OOdqYxMAAAAlAAAAAQAAAA8BAAAAkAAAAEgAAACQAAAASAAAAAAAAAAAAAAAAAAAABcAAAAUAAAAAAAAAAAAAAD/fwAA/38AAAAAAAAJAAAABAAAAAAAAAAfAAAAVAAAAAAAAAAAAAAAAAAAAAAAAAAAAAAAAAAAAAAAAAAAAAAAAAAAAAAAAAAAAAAAAAAAAAAAAAAAAAAAAAAAAAAAAAAAAAAAAAAAAAAAAAAAAAAAAAAAACEAAAAYAAAAFAAAAHUeAAAAAAAAkEAAAOUfAAAAAAAAJgAAAAgAAAD/////AAAAAA=="/>
              </a:ext>
            </a:extLst>
          </p:cNvGrpSpPr>
          <p:nvPr/>
        </p:nvGrpSpPr>
        <p:grpSpPr>
          <a:xfrm>
            <a:off x="4951095" y="0"/>
            <a:ext cx="5544185" cy="5184775"/>
            <a:chOff x="4951095" y="0"/>
            <a:chExt cx="5544185" cy="5184775"/>
          </a:xfrm>
        </p:grpSpPr>
        <p:sp>
          <p:nvSpPr>
            <p:cNvPr id="6" name="Довільна форм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AAAAAAAA4D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BAAAAAAAAAAAAAAk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ICAgI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gICAA8zMzADAwP8Af39/AAAAAAAAAAAAAAAAAAAAAAAAAAAAIQAAABgAAAAUAAAAdR4AAAAAAACaPwAA7x4AAAAAAAAmAAAACAAAAP//////////MAAAABQAAAAAAAAAAAD//wAAAQAAAP//AAABAA=="/>
                </a:ext>
              </a:extLst>
            </p:cNvSpPr>
            <p:nvPr/>
          </p:nvSpPr>
          <p:spPr>
            <a:xfrm>
              <a:off x="4951095" y="0"/>
              <a:ext cx="5387975" cy="5028565"/>
            </a:xfrm>
            <a:custGeom>
              <a:avLst/>
              <a:gdLst/>
              <a:ahLst/>
              <a:cxnLst/>
              <a:rect l="0" t="0" r="5387975" b="5028565"/>
              <a:pathLst>
                <a:path w="5387975" h="5028565">
                  <a:moveTo>
                    <a:pt x="1405255" y="2640330"/>
                  </a:moveTo>
                  <a:lnTo>
                    <a:pt x="765175" y="2482850"/>
                  </a:lnTo>
                  <a:lnTo>
                    <a:pt x="671829" y="2420620"/>
                  </a:lnTo>
                  <a:lnTo>
                    <a:pt x="577850" y="2358390"/>
                  </a:lnTo>
                  <a:lnTo>
                    <a:pt x="515620" y="2295525"/>
                  </a:lnTo>
                  <a:lnTo>
                    <a:pt x="437515" y="2202180"/>
                  </a:lnTo>
                  <a:lnTo>
                    <a:pt x="375285" y="2139315"/>
                  </a:lnTo>
                  <a:lnTo>
                    <a:pt x="297180" y="2030095"/>
                  </a:lnTo>
                  <a:lnTo>
                    <a:pt x="234315" y="1920875"/>
                  </a:lnTo>
                  <a:lnTo>
                    <a:pt x="172085" y="1811655"/>
                  </a:lnTo>
                  <a:lnTo>
                    <a:pt x="125095" y="1717675"/>
                  </a:lnTo>
                  <a:lnTo>
                    <a:pt x="93980" y="1639570"/>
                  </a:lnTo>
                  <a:lnTo>
                    <a:pt x="62865" y="1546225"/>
                  </a:lnTo>
                  <a:lnTo>
                    <a:pt x="46990" y="1468120"/>
                  </a:lnTo>
                  <a:lnTo>
                    <a:pt x="15875" y="1374140"/>
                  </a:lnTo>
                  <a:lnTo>
                    <a:pt x="15875" y="1264920"/>
                  </a:lnTo>
                  <a:lnTo>
                    <a:pt x="0" y="1155700"/>
                  </a:lnTo>
                  <a:lnTo>
                    <a:pt x="0" y="1046480"/>
                  </a:lnTo>
                  <a:lnTo>
                    <a:pt x="15875" y="952500"/>
                  </a:lnTo>
                  <a:lnTo>
                    <a:pt x="31115" y="827405"/>
                  </a:lnTo>
                  <a:lnTo>
                    <a:pt x="78105" y="718185"/>
                  </a:lnTo>
                  <a:lnTo>
                    <a:pt x="156210" y="624840"/>
                  </a:lnTo>
                  <a:lnTo>
                    <a:pt x="219075" y="546735"/>
                  </a:lnTo>
                  <a:lnTo>
                    <a:pt x="281305" y="483870"/>
                  </a:lnTo>
                  <a:lnTo>
                    <a:pt x="359410" y="437515"/>
                  </a:lnTo>
                  <a:lnTo>
                    <a:pt x="437515" y="390525"/>
                  </a:lnTo>
                  <a:lnTo>
                    <a:pt x="546735" y="374650"/>
                  </a:lnTo>
                  <a:lnTo>
                    <a:pt x="655955" y="390525"/>
                  </a:lnTo>
                  <a:lnTo>
                    <a:pt x="749935" y="421640"/>
                  </a:lnTo>
                  <a:lnTo>
                    <a:pt x="843279" y="468630"/>
                  </a:lnTo>
                  <a:lnTo>
                    <a:pt x="921385" y="499745"/>
                  </a:lnTo>
                  <a:lnTo>
                    <a:pt x="1015365" y="561975"/>
                  </a:lnTo>
                  <a:lnTo>
                    <a:pt x="1124585" y="624840"/>
                  </a:lnTo>
                  <a:lnTo>
                    <a:pt x="1249680" y="687069"/>
                  </a:lnTo>
                  <a:lnTo>
                    <a:pt x="1374774" y="765175"/>
                  </a:lnTo>
                  <a:lnTo>
                    <a:pt x="1483995" y="812165"/>
                  </a:lnTo>
                  <a:lnTo>
                    <a:pt x="1593215" y="859155"/>
                  </a:lnTo>
                  <a:lnTo>
                    <a:pt x="1671320" y="874395"/>
                  </a:lnTo>
                  <a:lnTo>
                    <a:pt x="1764665" y="874395"/>
                  </a:lnTo>
                  <a:lnTo>
                    <a:pt x="1858645" y="859155"/>
                  </a:lnTo>
                  <a:lnTo>
                    <a:pt x="1936750" y="827405"/>
                  </a:lnTo>
                  <a:lnTo>
                    <a:pt x="2014855" y="765175"/>
                  </a:lnTo>
                  <a:lnTo>
                    <a:pt x="2077085" y="702945"/>
                  </a:lnTo>
                  <a:lnTo>
                    <a:pt x="2124075" y="608965"/>
                  </a:lnTo>
                  <a:lnTo>
                    <a:pt x="2155190" y="530860"/>
                  </a:lnTo>
                  <a:lnTo>
                    <a:pt x="2171065" y="437515"/>
                  </a:lnTo>
                  <a:lnTo>
                    <a:pt x="2202180" y="343535"/>
                  </a:lnTo>
                  <a:lnTo>
                    <a:pt x="2249170" y="265430"/>
                  </a:lnTo>
                  <a:lnTo>
                    <a:pt x="2311400" y="187325"/>
                  </a:lnTo>
                  <a:lnTo>
                    <a:pt x="2374265" y="125095"/>
                  </a:lnTo>
                  <a:lnTo>
                    <a:pt x="2452370" y="78105"/>
                  </a:lnTo>
                  <a:lnTo>
                    <a:pt x="2529840" y="62230"/>
                  </a:lnTo>
                  <a:lnTo>
                    <a:pt x="2623820" y="31115"/>
                  </a:lnTo>
                  <a:lnTo>
                    <a:pt x="2733040" y="0"/>
                  </a:lnTo>
                  <a:lnTo>
                    <a:pt x="2811145" y="15240"/>
                  </a:lnTo>
                  <a:lnTo>
                    <a:pt x="2920365" y="78105"/>
                  </a:lnTo>
                  <a:lnTo>
                    <a:pt x="2998470" y="187325"/>
                  </a:lnTo>
                  <a:lnTo>
                    <a:pt x="3076575" y="296545"/>
                  </a:lnTo>
                  <a:lnTo>
                    <a:pt x="3139440" y="452755"/>
                  </a:lnTo>
                  <a:lnTo>
                    <a:pt x="3201669" y="608965"/>
                  </a:lnTo>
                  <a:lnTo>
                    <a:pt x="3232785" y="687069"/>
                  </a:lnTo>
                  <a:lnTo>
                    <a:pt x="3263900" y="765175"/>
                  </a:lnTo>
                  <a:lnTo>
                    <a:pt x="3295650" y="843280"/>
                  </a:lnTo>
                  <a:lnTo>
                    <a:pt x="3404870" y="968375"/>
                  </a:lnTo>
                  <a:lnTo>
                    <a:pt x="3482975" y="1046480"/>
                  </a:lnTo>
                  <a:lnTo>
                    <a:pt x="3561080" y="1092835"/>
                  </a:lnTo>
                  <a:lnTo>
                    <a:pt x="3639185" y="1139825"/>
                  </a:lnTo>
                  <a:lnTo>
                    <a:pt x="3732530" y="1186815"/>
                  </a:lnTo>
                  <a:lnTo>
                    <a:pt x="3826510" y="1217930"/>
                  </a:lnTo>
                  <a:lnTo>
                    <a:pt x="3904615" y="1249045"/>
                  </a:lnTo>
                  <a:lnTo>
                    <a:pt x="3982720" y="1280795"/>
                  </a:lnTo>
                  <a:lnTo>
                    <a:pt x="4060825" y="1296035"/>
                  </a:lnTo>
                  <a:lnTo>
                    <a:pt x="4138930" y="1311910"/>
                  </a:lnTo>
                  <a:lnTo>
                    <a:pt x="4217035" y="1327150"/>
                  </a:lnTo>
                  <a:lnTo>
                    <a:pt x="4357370" y="1327150"/>
                  </a:lnTo>
                  <a:lnTo>
                    <a:pt x="4497705" y="1343025"/>
                  </a:lnTo>
                  <a:lnTo>
                    <a:pt x="4622800" y="1374140"/>
                  </a:lnTo>
                  <a:lnTo>
                    <a:pt x="4700905" y="1405255"/>
                  </a:lnTo>
                  <a:lnTo>
                    <a:pt x="4826000" y="1468120"/>
                  </a:lnTo>
                  <a:lnTo>
                    <a:pt x="4919345" y="1514475"/>
                  </a:lnTo>
                  <a:lnTo>
                    <a:pt x="5044440" y="1624330"/>
                  </a:lnTo>
                  <a:lnTo>
                    <a:pt x="5106670" y="1686560"/>
                  </a:lnTo>
                  <a:lnTo>
                    <a:pt x="5216525" y="1858645"/>
                  </a:lnTo>
                  <a:lnTo>
                    <a:pt x="5247640" y="1936750"/>
                  </a:lnTo>
                  <a:lnTo>
                    <a:pt x="5278755" y="2030095"/>
                  </a:lnTo>
                  <a:lnTo>
                    <a:pt x="5325745" y="2124075"/>
                  </a:lnTo>
                  <a:lnTo>
                    <a:pt x="5356860" y="2248535"/>
                  </a:lnTo>
                  <a:lnTo>
                    <a:pt x="5372735" y="2358390"/>
                  </a:lnTo>
                  <a:lnTo>
                    <a:pt x="5387975" y="2436495"/>
                  </a:lnTo>
                  <a:lnTo>
                    <a:pt x="5372735" y="2545715"/>
                  </a:lnTo>
                  <a:lnTo>
                    <a:pt x="5356860" y="2639060"/>
                  </a:lnTo>
                  <a:lnTo>
                    <a:pt x="5325745" y="2748280"/>
                  </a:lnTo>
                  <a:lnTo>
                    <a:pt x="5294630" y="2889250"/>
                  </a:lnTo>
                  <a:lnTo>
                    <a:pt x="5231765" y="2982595"/>
                  </a:lnTo>
                  <a:lnTo>
                    <a:pt x="5169535" y="3076575"/>
                  </a:lnTo>
                  <a:lnTo>
                    <a:pt x="5106670" y="3185795"/>
                  </a:lnTo>
                  <a:lnTo>
                    <a:pt x="4997450" y="3310890"/>
                  </a:lnTo>
                  <a:lnTo>
                    <a:pt x="4904105" y="3342005"/>
                  </a:lnTo>
                  <a:lnTo>
                    <a:pt x="4716780" y="3342005"/>
                  </a:lnTo>
                  <a:lnTo>
                    <a:pt x="4622800" y="3357880"/>
                  </a:lnTo>
                  <a:lnTo>
                    <a:pt x="4466590" y="3357880"/>
                  </a:lnTo>
                  <a:lnTo>
                    <a:pt x="4373245" y="3373120"/>
                  </a:lnTo>
                  <a:lnTo>
                    <a:pt x="4248150" y="3420110"/>
                  </a:lnTo>
                  <a:lnTo>
                    <a:pt x="4170045" y="3545205"/>
                  </a:lnTo>
                  <a:lnTo>
                    <a:pt x="4107180" y="3685540"/>
                  </a:lnTo>
                  <a:lnTo>
                    <a:pt x="4076065" y="3779520"/>
                  </a:lnTo>
                  <a:lnTo>
                    <a:pt x="4044950" y="3903980"/>
                  </a:lnTo>
                  <a:lnTo>
                    <a:pt x="4029075" y="4013200"/>
                  </a:lnTo>
                  <a:lnTo>
                    <a:pt x="3966845" y="4138295"/>
                  </a:lnTo>
                  <a:lnTo>
                    <a:pt x="3919855" y="4263390"/>
                  </a:lnTo>
                  <a:lnTo>
                    <a:pt x="3841750" y="4403725"/>
                  </a:lnTo>
                  <a:lnTo>
                    <a:pt x="3779520" y="4512945"/>
                  </a:lnTo>
                  <a:lnTo>
                    <a:pt x="3685540" y="4669155"/>
                  </a:lnTo>
                  <a:lnTo>
                    <a:pt x="3592195" y="4810125"/>
                  </a:lnTo>
                  <a:lnTo>
                    <a:pt x="3498215" y="4904105"/>
                  </a:lnTo>
                  <a:lnTo>
                    <a:pt x="3373755" y="4997450"/>
                  </a:lnTo>
                  <a:lnTo>
                    <a:pt x="3263900" y="5028565"/>
                  </a:lnTo>
                  <a:lnTo>
                    <a:pt x="3123565" y="4997450"/>
                  </a:lnTo>
                  <a:lnTo>
                    <a:pt x="3014345" y="4950460"/>
                  </a:lnTo>
                  <a:lnTo>
                    <a:pt x="2905125" y="4841240"/>
                  </a:lnTo>
                  <a:lnTo>
                    <a:pt x="2795905" y="4716145"/>
                  </a:lnTo>
                  <a:lnTo>
                    <a:pt x="2748915" y="4606925"/>
                  </a:lnTo>
                  <a:lnTo>
                    <a:pt x="2717799" y="4481830"/>
                  </a:lnTo>
                  <a:lnTo>
                    <a:pt x="2686050" y="4341495"/>
                  </a:lnTo>
                  <a:lnTo>
                    <a:pt x="2686050" y="4169410"/>
                  </a:lnTo>
                  <a:lnTo>
                    <a:pt x="2686050" y="3982085"/>
                  </a:lnTo>
                  <a:lnTo>
                    <a:pt x="2670810" y="3841750"/>
                  </a:lnTo>
                  <a:lnTo>
                    <a:pt x="2654935" y="3732530"/>
                  </a:lnTo>
                  <a:lnTo>
                    <a:pt x="2561590" y="3639185"/>
                  </a:lnTo>
                  <a:lnTo>
                    <a:pt x="2436495" y="3685540"/>
                  </a:lnTo>
                  <a:lnTo>
                    <a:pt x="2374265" y="3747770"/>
                  </a:lnTo>
                  <a:lnTo>
                    <a:pt x="2311400" y="3841750"/>
                  </a:lnTo>
                  <a:lnTo>
                    <a:pt x="2249170" y="3919855"/>
                  </a:lnTo>
                  <a:lnTo>
                    <a:pt x="2155190" y="4013835"/>
                  </a:lnTo>
                  <a:lnTo>
                    <a:pt x="2061845" y="4091305"/>
                  </a:lnTo>
                  <a:lnTo>
                    <a:pt x="1936750" y="4169410"/>
                  </a:lnTo>
                  <a:lnTo>
                    <a:pt x="1827530" y="4232275"/>
                  </a:lnTo>
                  <a:lnTo>
                    <a:pt x="1702435" y="4247515"/>
                  </a:lnTo>
                  <a:lnTo>
                    <a:pt x="1577340" y="4263390"/>
                  </a:lnTo>
                  <a:lnTo>
                    <a:pt x="1468120" y="4232275"/>
                  </a:lnTo>
                  <a:lnTo>
                    <a:pt x="1327785" y="4154170"/>
                  </a:lnTo>
                  <a:lnTo>
                    <a:pt x="1233805" y="4060190"/>
                  </a:lnTo>
                  <a:lnTo>
                    <a:pt x="1171575" y="3950970"/>
                  </a:lnTo>
                  <a:lnTo>
                    <a:pt x="1108710" y="3810635"/>
                  </a:lnTo>
                  <a:lnTo>
                    <a:pt x="1077595" y="3654425"/>
                  </a:lnTo>
                  <a:lnTo>
                    <a:pt x="1077595" y="3498215"/>
                  </a:lnTo>
                  <a:lnTo>
                    <a:pt x="1108710" y="3373120"/>
                  </a:lnTo>
                  <a:lnTo>
                    <a:pt x="1140460" y="3216910"/>
                  </a:lnTo>
                  <a:lnTo>
                    <a:pt x="1155700" y="3107690"/>
                  </a:lnTo>
                  <a:lnTo>
                    <a:pt x="1186815" y="3029585"/>
                  </a:lnTo>
                  <a:lnTo>
                    <a:pt x="1218565" y="2951480"/>
                  </a:lnTo>
                  <a:lnTo>
                    <a:pt x="1280795" y="2889250"/>
                  </a:lnTo>
                  <a:lnTo>
                    <a:pt x="1343024" y="2811144"/>
                  </a:lnTo>
                  <a:lnTo>
                    <a:pt x="1405890" y="2748278"/>
                  </a:lnTo>
                  <a:close/>
                </a:path>
              </a:pathLst>
            </a:custGeom>
            <a:solidFill>
              <a:srgbClr val="B76369"/>
            </a:solidFill>
            <a:ln w="635" cap="flat" cmpd="sng" algn="ctr">
              <a:solidFill>
                <a:schemeClr val="tx1"/>
              </a:solidFill>
              <a:prstDash val="solid"/>
              <a:headEnd type="none"/>
              <a:tailEnd type="none"/>
            </a:ln>
            <a:effectLst/>
          </p:spPr>
        </p:sp>
        <p:grpSp>
          <p:nvGrpSpPr>
            <p:cNvPr id="3" name="Група1"/>
            <p:cNvGrpSpPr>
              <a:extLst>
                <a:ext uri="smNativeData">
                  <pr:smNativeData xmlns:mc="http://schemas.openxmlformats.org/markup-compatibility/2006" xmlns:p14="http://schemas.microsoft.com/office/powerpoint/2010/main" xmlns:p15="http://schemas.microsoft.com/office/powerpoint/2012/main" xmlns:pr="smNativeData" xmlns="smNativeData" val="SMDATA_6_OOdqYxMAAAAlAAAAAQAAAA8BAAAAkAAAAEgAAACQAAAASAAAAAAAAAAAAAAAAAAAABcAAAAUAAAAAAAAAAAAAAD/fwAA/38AAAAAAAAJAAAABAAAAAAAAAAfAAAAVAAAAAAAAAAAAAAAAAAAAAAAAAAAAAAAAAAAAAAAAAAAAAAAAAAAAAAAAAAAAAAAAAAAAAAAAAAAAAAAAAAAAAAAAAAAAAAAAAAAAAAAAAAAAAAAAAAAACEAAAAYAAAAFAAAAGsfAAD2AAAAkEAAAOUfAAAAAAAAJgAAAAgAAAD/////AAAAAA=="/>
                </a:ext>
              </a:extLst>
            </p:cNvGrpSpPr>
            <p:nvPr/>
          </p:nvGrpSpPr>
          <p:grpSpPr>
            <a:xfrm>
              <a:off x="5107305" y="156210"/>
              <a:ext cx="5387975" cy="5028565"/>
              <a:chOff x="5107305" y="156210"/>
              <a:chExt cx="5387975" cy="5028565"/>
            </a:xfrm>
          </p:grpSpPr>
          <p:sp>
            <p:nvSpPr>
              <p:cNvPr id="5" name="Довільна форм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AAAAAAAA4D8AAAAAAADgPwAAAAAAAOA/AAAAAAAA4D8AAAAAAADgPwAAAAAAAOA/AAAAAAAA4D8AAAAAAADgPwAAAAAAAOA/AAAAAAAA4D8CAAAAjAAAAAAAAAAAAAAAt2NpAP///wgAAAAAAAAAAAAAAAAAAAAAAAAAAAAAAAAAAAAAZAAAAAEAAABAAAAAAAAAAAAAAAAAAAAAAAAAAAAAAAAAAAAAAAAAAAAAAAAAAAAAAAAAAAAAAAAAAAAAAAAAAAAAAAAAAAAAAAAAAAAAAAAAAAAAAAAAAAAAAAAAAAAAFAAAADwAAAABAAAAAAAAAAAAAAk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gICAA8zMzADAwP8Af39/AAAAAAAAAAAAAAAAAAAAAAAAAAAAIQAAABgAAAAUAAAAax8AAPYAAACQQAAA5R8AAAAAAAAmAAAACAAAAP//////////MAAAABQAAAAAAAAAAAD//wAAAQAAAP//AAABAA=="/>
                  </a:ext>
                </a:extLst>
              </p:cNvSpPr>
              <p:nvPr/>
            </p:nvSpPr>
            <p:spPr>
              <a:xfrm>
                <a:off x="5107305" y="156210"/>
                <a:ext cx="5387975" cy="5028565"/>
              </a:xfrm>
              <a:custGeom>
                <a:avLst/>
                <a:gdLst/>
                <a:ahLst/>
                <a:cxnLst/>
                <a:rect l="0" t="0" r="5387975" b="5028565"/>
                <a:pathLst>
                  <a:path w="5387975" h="5028565">
                    <a:moveTo>
                      <a:pt x="1405255" y="2640330"/>
                    </a:moveTo>
                    <a:lnTo>
                      <a:pt x="765175" y="2482850"/>
                    </a:lnTo>
                    <a:lnTo>
                      <a:pt x="671829" y="2420620"/>
                    </a:lnTo>
                    <a:lnTo>
                      <a:pt x="577850" y="2358390"/>
                    </a:lnTo>
                    <a:lnTo>
                      <a:pt x="515620" y="2295525"/>
                    </a:lnTo>
                    <a:lnTo>
                      <a:pt x="437515" y="2202180"/>
                    </a:lnTo>
                    <a:lnTo>
                      <a:pt x="375285" y="2139315"/>
                    </a:lnTo>
                    <a:lnTo>
                      <a:pt x="297180" y="2030095"/>
                    </a:lnTo>
                    <a:lnTo>
                      <a:pt x="234315" y="1920875"/>
                    </a:lnTo>
                    <a:lnTo>
                      <a:pt x="172085" y="1811655"/>
                    </a:lnTo>
                    <a:lnTo>
                      <a:pt x="125095" y="1717675"/>
                    </a:lnTo>
                    <a:lnTo>
                      <a:pt x="93980" y="1639570"/>
                    </a:lnTo>
                    <a:lnTo>
                      <a:pt x="62865" y="1546225"/>
                    </a:lnTo>
                    <a:lnTo>
                      <a:pt x="46990" y="1468120"/>
                    </a:lnTo>
                    <a:lnTo>
                      <a:pt x="15875" y="1374140"/>
                    </a:lnTo>
                    <a:lnTo>
                      <a:pt x="15875" y="1264920"/>
                    </a:lnTo>
                    <a:lnTo>
                      <a:pt x="0" y="1155700"/>
                    </a:lnTo>
                    <a:lnTo>
                      <a:pt x="0" y="1046480"/>
                    </a:lnTo>
                    <a:lnTo>
                      <a:pt x="15875" y="952500"/>
                    </a:lnTo>
                    <a:lnTo>
                      <a:pt x="31115" y="827405"/>
                    </a:lnTo>
                    <a:lnTo>
                      <a:pt x="78105" y="718185"/>
                    </a:lnTo>
                    <a:lnTo>
                      <a:pt x="156210" y="624840"/>
                    </a:lnTo>
                    <a:lnTo>
                      <a:pt x="219075" y="546735"/>
                    </a:lnTo>
                    <a:lnTo>
                      <a:pt x="281305" y="483870"/>
                    </a:lnTo>
                    <a:lnTo>
                      <a:pt x="359410" y="437515"/>
                    </a:lnTo>
                    <a:lnTo>
                      <a:pt x="437515" y="390525"/>
                    </a:lnTo>
                    <a:lnTo>
                      <a:pt x="546735" y="374650"/>
                    </a:lnTo>
                    <a:lnTo>
                      <a:pt x="655955" y="390525"/>
                    </a:lnTo>
                    <a:lnTo>
                      <a:pt x="749935" y="421640"/>
                    </a:lnTo>
                    <a:lnTo>
                      <a:pt x="843279" y="468630"/>
                    </a:lnTo>
                    <a:lnTo>
                      <a:pt x="921385" y="499745"/>
                    </a:lnTo>
                    <a:lnTo>
                      <a:pt x="1015365" y="561975"/>
                    </a:lnTo>
                    <a:lnTo>
                      <a:pt x="1124585" y="624840"/>
                    </a:lnTo>
                    <a:lnTo>
                      <a:pt x="1249680" y="687069"/>
                    </a:lnTo>
                    <a:lnTo>
                      <a:pt x="1374774" y="765175"/>
                    </a:lnTo>
                    <a:lnTo>
                      <a:pt x="1483995" y="812165"/>
                    </a:lnTo>
                    <a:lnTo>
                      <a:pt x="1593215" y="859155"/>
                    </a:lnTo>
                    <a:lnTo>
                      <a:pt x="1671320" y="874395"/>
                    </a:lnTo>
                    <a:lnTo>
                      <a:pt x="1764665" y="874395"/>
                    </a:lnTo>
                    <a:lnTo>
                      <a:pt x="1858645" y="859155"/>
                    </a:lnTo>
                    <a:lnTo>
                      <a:pt x="1936750" y="827405"/>
                    </a:lnTo>
                    <a:lnTo>
                      <a:pt x="2014855" y="765175"/>
                    </a:lnTo>
                    <a:lnTo>
                      <a:pt x="2077085" y="702945"/>
                    </a:lnTo>
                    <a:lnTo>
                      <a:pt x="2124075" y="608965"/>
                    </a:lnTo>
                    <a:lnTo>
                      <a:pt x="2155190" y="530860"/>
                    </a:lnTo>
                    <a:lnTo>
                      <a:pt x="2171065" y="437515"/>
                    </a:lnTo>
                    <a:lnTo>
                      <a:pt x="2202180" y="343535"/>
                    </a:lnTo>
                    <a:lnTo>
                      <a:pt x="2249170" y="265430"/>
                    </a:lnTo>
                    <a:lnTo>
                      <a:pt x="2311400" y="187325"/>
                    </a:lnTo>
                    <a:lnTo>
                      <a:pt x="2374265" y="125095"/>
                    </a:lnTo>
                    <a:lnTo>
                      <a:pt x="2452370" y="78105"/>
                    </a:lnTo>
                    <a:lnTo>
                      <a:pt x="2529840" y="62230"/>
                    </a:lnTo>
                    <a:lnTo>
                      <a:pt x="2623820" y="31115"/>
                    </a:lnTo>
                    <a:lnTo>
                      <a:pt x="2733040" y="0"/>
                    </a:lnTo>
                    <a:lnTo>
                      <a:pt x="2811145" y="15240"/>
                    </a:lnTo>
                    <a:lnTo>
                      <a:pt x="2920365" y="78105"/>
                    </a:lnTo>
                    <a:lnTo>
                      <a:pt x="2998470" y="187325"/>
                    </a:lnTo>
                    <a:lnTo>
                      <a:pt x="3076575" y="296545"/>
                    </a:lnTo>
                    <a:lnTo>
                      <a:pt x="3139440" y="452755"/>
                    </a:lnTo>
                    <a:lnTo>
                      <a:pt x="3201669" y="608965"/>
                    </a:lnTo>
                    <a:lnTo>
                      <a:pt x="3232785" y="687069"/>
                    </a:lnTo>
                    <a:lnTo>
                      <a:pt x="3263900" y="765175"/>
                    </a:lnTo>
                    <a:lnTo>
                      <a:pt x="3295650" y="843280"/>
                    </a:lnTo>
                    <a:lnTo>
                      <a:pt x="3404870" y="968375"/>
                    </a:lnTo>
                    <a:lnTo>
                      <a:pt x="3482975" y="1046480"/>
                    </a:lnTo>
                    <a:lnTo>
                      <a:pt x="3561080" y="1092835"/>
                    </a:lnTo>
                    <a:lnTo>
                      <a:pt x="3639185" y="1139825"/>
                    </a:lnTo>
                    <a:lnTo>
                      <a:pt x="3732530" y="1186815"/>
                    </a:lnTo>
                    <a:lnTo>
                      <a:pt x="3826510" y="1217930"/>
                    </a:lnTo>
                    <a:lnTo>
                      <a:pt x="3904615" y="1249045"/>
                    </a:lnTo>
                    <a:lnTo>
                      <a:pt x="3982720" y="1280795"/>
                    </a:lnTo>
                    <a:lnTo>
                      <a:pt x="4060825" y="1296035"/>
                    </a:lnTo>
                    <a:lnTo>
                      <a:pt x="4138930" y="1311910"/>
                    </a:lnTo>
                    <a:lnTo>
                      <a:pt x="4217035" y="1327150"/>
                    </a:lnTo>
                    <a:lnTo>
                      <a:pt x="4357370" y="1327150"/>
                    </a:lnTo>
                    <a:lnTo>
                      <a:pt x="4497705" y="1343025"/>
                    </a:lnTo>
                    <a:lnTo>
                      <a:pt x="4622800" y="1374140"/>
                    </a:lnTo>
                    <a:lnTo>
                      <a:pt x="4700905" y="1405255"/>
                    </a:lnTo>
                    <a:lnTo>
                      <a:pt x="4826000" y="1468120"/>
                    </a:lnTo>
                    <a:lnTo>
                      <a:pt x="4919345" y="1514475"/>
                    </a:lnTo>
                    <a:lnTo>
                      <a:pt x="5044440" y="1624330"/>
                    </a:lnTo>
                    <a:lnTo>
                      <a:pt x="5106670" y="1686560"/>
                    </a:lnTo>
                    <a:lnTo>
                      <a:pt x="5216525" y="1858645"/>
                    </a:lnTo>
                    <a:lnTo>
                      <a:pt x="5247640" y="1936750"/>
                    </a:lnTo>
                    <a:lnTo>
                      <a:pt x="5278755" y="2030095"/>
                    </a:lnTo>
                    <a:lnTo>
                      <a:pt x="5325745" y="2124075"/>
                    </a:lnTo>
                    <a:lnTo>
                      <a:pt x="5356860" y="2248535"/>
                    </a:lnTo>
                    <a:lnTo>
                      <a:pt x="5372735" y="2358390"/>
                    </a:lnTo>
                    <a:lnTo>
                      <a:pt x="5387975" y="2436495"/>
                    </a:lnTo>
                    <a:lnTo>
                      <a:pt x="5372735" y="2545715"/>
                    </a:lnTo>
                    <a:lnTo>
                      <a:pt x="5356860" y="2639060"/>
                    </a:lnTo>
                    <a:lnTo>
                      <a:pt x="5325745" y="2748280"/>
                    </a:lnTo>
                    <a:lnTo>
                      <a:pt x="5294630" y="2889250"/>
                    </a:lnTo>
                    <a:lnTo>
                      <a:pt x="5231765" y="2982595"/>
                    </a:lnTo>
                    <a:lnTo>
                      <a:pt x="5169535" y="3076575"/>
                    </a:lnTo>
                    <a:lnTo>
                      <a:pt x="5106670" y="3185795"/>
                    </a:lnTo>
                    <a:lnTo>
                      <a:pt x="4997450" y="3310890"/>
                    </a:lnTo>
                    <a:lnTo>
                      <a:pt x="4904105" y="3342005"/>
                    </a:lnTo>
                    <a:lnTo>
                      <a:pt x="4716780" y="3342005"/>
                    </a:lnTo>
                    <a:lnTo>
                      <a:pt x="4622800" y="3357880"/>
                    </a:lnTo>
                    <a:lnTo>
                      <a:pt x="4466590" y="3357880"/>
                    </a:lnTo>
                    <a:lnTo>
                      <a:pt x="4373245" y="3373120"/>
                    </a:lnTo>
                    <a:lnTo>
                      <a:pt x="4248150" y="3420110"/>
                    </a:lnTo>
                    <a:lnTo>
                      <a:pt x="4170045" y="3545205"/>
                    </a:lnTo>
                    <a:lnTo>
                      <a:pt x="4107180" y="3685540"/>
                    </a:lnTo>
                    <a:lnTo>
                      <a:pt x="4076065" y="3779520"/>
                    </a:lnTo>
                    <a:lnTo>
                      <a:pt x="4044950" y="3903980"/>
                    </a:lnTo>
                    <a:lnTo>
                      <a:pt x="4029075" y="4013200"/>
                    </a:lnTo>
                    <a:lnTo>
                      <a:pt x="3966845" y="4138295"/>
                    </a:lnTo>
                    <a:lnTo>
                      <a:pt x="3919855" y="4263390"/>
                    </a:lnTo>
                    <a:lnTo>
                      <a:pt x="3841750" y="4403725"/>
                    </a:lnTo>
                    <a:lnTo>
                      <a:pt x="3779520" y="4512945"/>
                    </a:lnTo>
                    <a:lnTo>
                      <a:pt x="3685540" y="4669155"/>
                    </a:lnTo>
                    <a:lnTo>
                      <a:pt x="3592195" y="4810125"/>
                    </a:lnTo>
                    <a:lnTo>
                      <a:pt x="3498215" y="4904105"/>
                    </a:lnTo>
                    <a:lnTo>
                      <a:pt x="3373755" y="4997450"/>
                    </a:lnTo>
                    <a:lnTo>
                      <a:pt x="3263900" y="5028565"/>
                    </a:lnTo>
                    <a:lnTo>
                      <a:pt x="3123565" y="4997450"/>
                    </a:lnTo>
                    <a:lnTo>
                      <a:pt x="3014345" y="4950460"/>
                    </a:lnTo>
                    <a:lnTo>
                      <a:pt x="2905125" y="4841240"/>
                    </a:lnTo>
                    <a:lnTo>
                      <a:pt x="2795905" y="4716145"/>
                    </a:lnTo>
                    <a:lnTo>
                      <a:pt x="2748915" y="4606925"/>
                    </a:lnTo>
                    <a:lnTo>
                      <a:pt x="2717799" y="4481830"/>
                    </a:lnTo>
                    <a:lnTo>
                      <a:pt x="2686050" y="4341495"/>
                    </a:lnTo>
                    <a:lnTo>
                      <a:pt x="2686050" y="4169410"/>
                    </a:lnTo>
                    <a:lnTo>
                      <a:pt x="2686050" y="3982085"/>
                    </a:lnTo>
                    <a:lnTo>
                      <a:pt x="2670810" y="3841750"/>
                    </a:lnTo>
                    <a:lnTo>
                      <a:pt x="2654935" y="3732530"/>
                    </a:lnTo>
                    <a:lnTo>
                      <a:pt x="2561590" y="3639185"/>
                    </a:lnTo>
                    <a:lnTo>
                      <a:pt x="2436495" y="3685540"/>
                    </a:lnTo>
                    <a:lnTo>
                      <a:pt x="2374265" y="3747770"/>
                    </a:lnTo>
                    <a:lnTo>
                      <a:pt x="2311400" y="3841750"/>
                    </a:lnTo>
                    <a:lnTo>
                      <a:pt x="2249170" y="3919855"/>
                    </a:lnTo>
                    <a:lnTo>
                      <a:pt x="2155190" y="4013835"/>
                    </a:lnTo>
                    <a:lnTo>
                      <a:pt x="2061845" y="4091305"/>
                    </a:lnTo>
                    <a:lnTo>
                      <a:pt x="1936750" y="4169410"/>
                    </a:lnTo>
                    <a:lnTo>
                      <a:pt x="1827530" y="4232275"/>
                    </a:lnTo>
                    <a:lnTo>
                      <a:pt x="1702435" y="4247515"/>
                    </a:lnTo>
                    <a:lnTo>
                      <a:pt x="1577340" y="4263390"/>
                    </a:lnTo>
                    <a:lnTo>
                      <a:pt x="1468120" y="4232275"/>
                    </a:lnTo>
                    <a:lnTo>
                      <a:pt x="1327785" y="4154170"/>
                    </a:lnTo>
                    <a:lnTo>
                      <a:pt x="1233805" y="4060190"/>
                    </a:lnTo>
                    <a:lnTo>
                      <a:pt x="1171575" y="3950970"/>
                    </a:lnTo>
                    <a:lnTo>
                      <a:pt x="1108710" y="3810635"/>
                    </a:lnTo>
                    <a:lnTo>
                      <a:pt x="1077595" y="3654425"/>
                    </a:lnTo>
                    <a:lnTo>
                      <a:pt x="1077595" y="3498215"/>
                    </a:lnTo>
                    <a:lnTo>
                      <a:pt x="1108710" y="3373120"/>
                    </a:lnTo>
                    <a:lnTo>
                      <a:pt x="1140460" y="3216910"/>
                    </a:lnTo>
                    <a:lnTo>
                      <a:pt x="1155700" y="3107690"/>
                    </a:lnTo>
                    <a:lnTo>
                      <a:pt x="1186815" y="3029585"/>
                    </a:lnTo>
                    <a:lnTo>
                      <a:pt x="1218565" y="2951480"/>
                    </a:lnTo>
                    <a:lnTo>
                      <a:pt x="1280795" y="2889250"/>
                    </a:lnTo>
                    <a:lnTo>
                      <a:pt x="1343024" y="2811144"/>
                    </a:lnTo>
                    <a:lnTo>
                      <a:pt x="1405890" y="2748278"/>
                    </a:lnTo>
                    <a:close/>
                  </a:path>
                </a:pathLst>
              </a:custGeom>
              <a:noFill/>
              <a:ln w="635" cap="flat" cmpd="sng" algn="ctr">
                <a:solidFill>
                  <a:schemeClr val="tx1"/>
                </a:solidFill>
                <a:prstDash val="solid"/>
                <a:headEnd type="none"/>
                <a:tailEnd type="none"/>
              </a:ln>
              <a:effectLst/>
            </p:spPr>
          </p:sp>
          <p:sp>
            <p:nvSpPr>
              <p:cNvPr id="4"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JgK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XCgAAO8MAAD9PQAA/xEAAAAgAAAmAAAACAAAAP//////////MAAAABQAAAAAAAAAAAD//wAAAQAAAP//AAABAA=="/>
                  </a:ext>
                </a:extLst>
              </p:cNvSpPr>
              <p:nvPr/>
            </p:nvSpPr>
            <p:spPr>
              <a:xfrm>
                <a:off x="6560820" y="2102485"/>
                <a:ext cx="3515995" cy="822960"/>
              </a:xfrm>
              <a:prstGeom prst="rect">
                <a:avLst/>
              </a:prstGeom>
              <a:noFill/>
              <a:ln>
                <a:noFill/>
              </a:ln>
              <a:effectLst/>
            </p:spPr>
            <p:txBody>
              <a:bodyPr vert="horz" wrap="square" numCol="1" spcCol="215900" anchor="t"/>
              <a:lstStyle/>
              <a:p>
                <a:pPr>
                  <a:defRPr sz="2400" cap="none">
                    <a:solidFill>
                      <a:srgbClr val="FFFFFF"/>
                    </a:solidFill>
                    <a:latin typeface="Clear Sans" charset="0"/>
                    <a:ea typeface="Clear Sans" charset="0"/>
                    <a:cs typeface="Clear Sans" charset="0"/>
                  </a:defRPr>
                </a:pPr>
                <a:r>
                  <a:t>Риси сучасного управління</a:t>
                </a:r>
              </a:p>
            </p:txBody>
          </p:sp>
        </p:grpSp>
      </p:grpSp>
      <p:sp>
        <p:nvSpPr>
          <p:cNvPr id="7" name="Напис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Bkn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AgAAAHMCAAB2HgAAMCoAABAAAAAmAAAACAAAAP//////////MAAAABQAAAAAAAAAAAD//wAAAQAAAP//AAABAA=="/>
              </a:ext>
            </a:extLst>
          </p:cNvSpPr>
          <p:nvPr/>
        </p:nvSpPr>
        <p:spPr>
          <a:xfrm>
            <a:off x="1270" y="398145"/>
            <a:ext cx="4950460" cy="6459855"/>
          </a:xfrm>
          <a:prstGeom prst="rect">
            <a:avLst/>
          </a:prstGeom>
          <a:noFill/>
          <a:ln>
            <a:noFill/>
          </a:ln>
          <a:effectLst/>
        </p:spPr>
        <p:txBody>
          <a:bodyPr vert="horz" wrap="square" numCol="1" spcCol="215900" anchor="t"/>
          <a:lstStyle/>
          <a:p>
            <a:pPr marR="363855" defTabSz="449580">
              <a:buFont typeface="Wingdings" pitchFamily="2" charset="2"/>
              <a:buChar char=""/>
              <a:tabLst>
                <a:tab pos="977900" algn="l"/>
              </a:tabLst>
              <a:defRPr sz="2400" cap="none">
                <a:solidFill>
                  <a:srgbClr val="000000"/>
                </a:solidFill>
                <a:latin typeface="Clear Sans Light" charset="0"/>
                <a:ea typeface="Clear Sans Light" charset="0"/>
                <a:cs typeface="Clear Sans Light" charset="0"/>
              </a:defRPr>
            </a:pPr>
            <a:r>
              <a:t>зростання ролі лідера як носія нового господарського мислення, орієнованого на нововведення, на інтеграцію зусиль працівників, на раціональний ризик;</a:t>
            </a:r>
          </a:p>
          <a:p>
            <a:pPr marR="363855" defTabSz="449580">
              <a:buFont typeface="Wingdings" pitchFamily="2" charset="2"/>
              <a:buChar char=""/>
              <a:tabLst>
                <a:tab pos="977900" algn="l"/>
              </a:tabLst>
              <a:defRPr sz="2400" cap="none">
                <a:solidFill>
                  <a:srgbClr val="000000"/>
                </a:solidFill>
                <a:latin typeface="Clear Sans Light" charset="0"/>
                <a:ea typeface="Clear Sans Light" charset="0"/>
                <a:cs typeface="Clear Sans Light" charset="0"/>
              </a:defRPr>
            </a:pPr>
            <a:r>
              <a:t>соціальна відповідальність менеджера як перед суспільством в цілому, так і перед працівниками підприємства; менеджер повинен таким чином організувати їх спільну роботу, щоб кожна людина максимально реалізувала свої здібності і потенціал.</a:t>
            </a:r>
          </a:p>
          <a:p>
            <a:pPr marR="363855" defTabSz="449580">
              <a:buFont typeface="Wingdings" pitchFamily="2" charset="2"/>
              <a:buChar char=""/>
              <a:tabLst>
                <a:tab pos="977900" algn="l"/>
              </a:tabLst>
              <a:defRPr sz="2400" cap="none">
                <a:solidFill>
                  <a:srgbClr val="000000"/>
                </a:solidFill>
                <a:latin typeface="Clear Sans Light" charset="0"/>
                <a:ea typeface="Clear Sans Light" charset="0"/>
                <a:cs typeface="Clear Sans Light" charset="0"/>
              </a:defRPr>
            </a:pPr>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Довільна форм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AAAAAAAA4D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gICAA8zMzADAwP8Af39/AAAAAAAAAAAAAAAAAAAAAAAAAAAAIQAAABgAAAAUAAAAgf3//433///XNAAAbDAAABAAAAAmAAAACAAAAP//////////MAAAABQAAAAAAAAAAAD//wAAAQAAAP//AAABAA=="/>
              </a:ext>
            </a:extLst>
          </p:cNvSpPr>
          <p:nvPr/>
        </p:nvSpPr>
        <p:spPr>
          <a:xfrm>
            <a:off x="-405765" y="-1373505"/>
            <a:ext cx="8995410" cy="9244965"/>
          </a:xfrm>
          <a:custGeom>
            <a:avLst/>
            <a:gdLst/>
            <a:ahLst/>
            <a:cxnLst/>
            <a:rect l="0" t="0" r="8995410" b="9244965"/>
            <a:pathLst>
              <a:path w="8995410" h="9244965">
                <a:moveTo>
                  <a:pt x="0" y="2529840"/>
                </a:moveTo>
                <a:lnTo>
                  <a:pt x="156210" y="2217418"/>
                </a:lnTo>
                <a:lnTo>
                  <a:pt x="234315" y="2170430"/>
                </a:lnTo>
                <a:lnTo>
                  <a:pt x="312420" y="2139315"/>
                </a:lnTo>
                <a:lnTo>
                  <a:pt x="390525" y="2108198"/>
                </a:lnTo>
                <a:lnTo>
                  <a:pt x="483870" y="2092325"/>
                </a:lnTo>
                <a:lnTo>
                  <a:pt x="577850" y="2077085"/>
                </a:lnTo>
                <a:lnTo>
                  <a:pt x="655955" y="2061210"/>
                </a:lnTo>
                <a:lnTo>
                  <a:pt x="734060" y="2045970"/>
                </a:lnTo>
                <a:lnTo>
                  <a:pt x="812165" y="2030092"/>
                </a:lnTo>
                <a:lnTo>
                  <a:pt x="905510" y="2030092"/>
                </a:lnTo>
                <a:lnTo>
                  <a:pt x="1014730" y="2030092"/>
                </a:lnTo>
                <a:lnTo>
                  <a:pt x="1108710" y="2030092"/>
                </a:lnTo>
                <a:lnTo>
                  <a:pt x="1217930" y="2030092"/>
                </a:lnTo>
                <a:lnTo>
                  <a:pt x="1296035" y="2045970"/>
                </a:lnTo>
                <a:lnTo>
                  <a:pt x="1374140" y="2030092"/>
                </a:lnTo>
                <a:lnTo>
                  <a:pt x="1452245" y="2045970"/>
                </a:lnTo>
                <a:lnTo>
                  <a:pt x="1530350" y="2077085"/>
                </a:lnTo>
                <a:lnTo>
                  <a:pt x="1592580" y="2139315"/>
                </a:lnTo>
                <a:lnTo>
                  <a:pt x="1655445" y="2201545"/>
                </a:lnTo>
                <a:lnTo>
                  <a:pt x="1701800" y="2279650"/>
                </a:lnTo>
                <a:lnTo>
                  <a:pt x="1748790" y="2357755"/>
                </a:lnTo>
                <a:lnTo>
                  <a:pt x="1779905" y="2435860"/>
                </a:lnTo>
                <a:lnTo>
                  <a:pt x="1811655" y="2513965"/>
                </a:lnTo>
                <a:lnTo>
                  <a:pt x="1826895" y="2592070"/>
                </a:lnTo>
                <a:lnTo>
                  <a:pt x="1858010" y="2670175"/>
                </a:lnTo>
                <a:lnTo>
                  <a:pt x="1873885" y="2748280"/>
                </a:lnTo>
                <a:lnTo>
                  <a:pt x="1905000" y="2826385"/>
                </a:lnTo>
                <a:lnTo>
                  <a:pt x="1936115" y="2935605"/>
                </a:lnTo>
                <a:lnTo>
                  <a:pt x="1951990" y="3013710"/>
                </a:lnTo>
                <a:lnTo>
                  <a:pt x="1983105" y="3122930"/>
                </a:lnTo>
                <a:lnTo>
                  <a:pt x="1998980" y="3216910"/>
                </a:lnTo>
                <a:lnTo>
                  <a:pt x="2014220" y="3295015"/>
                </a:lnTo>
                <a:lnTo>
                  <a:pt x="2030095" y="3435350"/>
                </a:lnTo>
                <a:lnTo>
                  <a:pt x="2045335" y="3529330"/>
                </a:lnTo>
                <a:lnTo>
                  <a:pt x="2061210" y="3622675"/>
                </a:lnTo>
                <a:lnTo>
                  <a:pt x="2077085" y="3700780"/>
                </a:lnTo>
                <a:lnTo>
                  <a:pt x="2077085" y="3794760"/>
                </a:lnTo>
                <a:lnTo>
                  <a:pt x="2092325" y="3888740"/>
                </a:lnTo>
                <a:lnTo>
                  <a:pt x="2108200" y="4013200"/>
                </a:lnTo>
                <a:lnTo>
                  <a:pt x="2108200" y="4107180"/>
                </a:lnTo>
                <a:lnTo>
                  <a:pt x="2123440" y="4200525"/>
                </a:lnTo>
                <a:lnTo>
                  <a:pt x="2139315" y="4341495"/>
                </a:lnTo>
                <a:lnTo>
                  <a:pt x="2139315" y="4434840"/>
                </a:lnTo>
                <a:lnTo>
                  <a:pt x="2155190" y="4575810"/>
                </a:lnTo>
                <a:lnTo>
                  <a:pt x="2155190" y="4669155"/>
                </a:lnTo>
                <a:lnTo>
                  <a:pt x="2155190" y="4810124"/>
                </a:lnTo>
                <a:lnTo>
                  <a:pt x="2170430" y="4950460"/>
                </a:lnTo>
                <a:lnTo>
                  <a:pt x="2186305" y="5044440"/>
                </a:lnTo>
                <a:lnTo>
                  <a:pt x="2201545" y="5247005"/>
                </a:lnTo>
                <a:lnTo>
                  <a:pt x="2201545" y="5340985"/>
                </a:lnTo>
                <a:lnTo>
                  <a:pt x="2217420" y="5497195"/>
                </a:lnTo>
                <a:lnTo>
                  <a:pt x="2233295" y="5653405"/>
                </a:lnTo>
                <a:lnTo>
                  <a:pt x="2248535" y="5793740"/>
                </a:lnTo>
                <a:lnTo>
                  <a:pt x="2279650" y="5934075"/>
                </a:lnTo>
                <a:lnTo>
                  <a:pt x="2311400" y="6106160"/>
                </a:lnTo>
                <a:lnTo>
                  <a:pt x="2357755" y="6231255"/>
                </a:lnTo>
                <a:lnTo>
                  <a:pt x="2389505" y="6371590"/>
                </a:lnTo>
                <a:lnTo>
                  <a:pt x="2451735" y="6527800"/>
                </a:lnTo>
                <a:lnTo>
                  <a:pt x="2498725" y="6637020"/>
                </a:lnTo>
                <a:lnTo>
                  <a:pt x="2560955" y="6731000"/>
                </a:lnTo>
                <a:lnTo>
                  <a:pt x="2654935" y="6855460"/>
                </a:lnTo>
                <a:lnTo>
                  <a:pt x="2717165" y="6933565"/>
                </a:lnTo>
                <a:lnTo>
                  <a:pt x="2811145" y="7027545"/>
                </a:lnTo>
                <a:lnTo>
                  <a:pt x="2904490" y="7120890"/>
                </a:lnTo>
                <a:lnTo>
                  <a:pt x="3013710" y="7198995"/>
                </a:lnTo>
                <a:lnTo>
                  <a:pt x="3138805" y="7261860"/>
                </a:lnTo>
                <a:lnTo>
                  <a:pt x="3216910" y="7292975"/>
                </a:lnTo>
                <a:lnTo>
                  <a:pt x="3373120" y="7324090"/>
                </a:lnTo>
                <a:lnTo>
                  <a:pt x="3498215" y="7355205"/>
                </a:lnTo>
                <a:lnTo>
                  <a:pt x="3622675" y="7371080"/>
                </a:lnTo>
                <a:lnTo>
                  <a:pt x="3763645" y="7386955"/>
                </a:lnTo>
                <a:lnTo>
                  <a:pt x="3935095" y="7418070"/>
                </a:lnTo>
                <a:lnTo>
                  <a:pt x="4029075" y="7433310"/>
                </a:lnTo>
                <a:lnTo>
                  <a:pt x="4200525" y="7465060"/>
                </a:lnTo>
                <a:lnTo>
                  <a:pt x="4310380" y="7511415"/>
                </a:lnTo>
                <a:lnTo>
                  <a:pt x="4434840" y="7558405"/>
                </a:lnTo>
                <a:lnTo>
                  <a:pt x="4544060" y="7605395"/>
                </a:lnTo>
                <a:lnTo>
                  <a:pt x="4638040" y="7652385"/>
                </a:lnTo>
                <a:lnTo>
                  <a:pt x="4747260" y="7698740"/>
                </a:lnTo>
                <a:lnTo>
                  <a:pt x="4856480" y="7761605"/>
                </a:lnTo>
                <a:lnTo>
                  <a:pt x="4950460" y="7808595"/>
                </a:lnTo>
                <a:lnTo>
                  <a:pt x="5075555" y="7886700"/>
                </a:lnTo>
                <a:lnTo>
                  <a:pt x="5153660" y="7933055"/>
                </a:lnTo>
                <a:lnTo>
                  <a:pt x="5231765" y="8011160"/>
                </a:lnTo>
                <a:lnTo>
                  <a:pt x="5325110" y="8104505"/>
                </a:lnTo>
                <a:lnTo>
                  <a:pt x="5419090" y="8230235"/>
                </a:lnTo>
                <a:lnTo>
                  <a:pt x="5466080" y="8308340"/>
                </a:lnTo>
                <a:lnTo>
                  <a:pt x="5543550" y="8432800"/>
                </a:lnTo>
                <a:lnTo>
                  <a:pt x="5606415" y="8542655"/>
                </a:lnTo>
                <a:lnTo>
                  <a:pt x="5653405" y="8636000"/>
                </a:lnTo>
                <a:lnTo>
                  <a:pt x="5699760" y="8729980"/>
                </a:lnTo>
                <a:lnTo>
                  <a:pt x="5746750" y="8839200"/>
                </a:lnTo>
                <a:lnTo>
                  <a:pt x="5777865" y="8917305"/>
                </a:lnTo>
                <a:lnTo>
                  <a:pt x="5824855" y="8995410"/>
                </a:lnTo>
                <a:lnTo>
                  <a:pt x="5887720" y="9088755"/>
                </a:lnTo>
                <a:lnTo>
                  <a:pt x="5965825" y="9104630"/>
                </a:lnTo>
                <a:lnTo>
                  <a:pt x="6043295" y="9088755"/>
                </a:lnTo>
                <a:lnTo>
                  <a:pt x="6121400" y="9073515"/>
                </a:lnTo>
                <a:lnTo>
                  <a:pt x="6262370" y="9073515"/>
                </a:lnTo>
                <a:lnTo>
                  <a:pt x="6371590" y="9073515"/>
                </a:lnTo>
                <a:lnTo>
                  <a:pt x="6465570" y="9088755"/>
                </a:lnTo>
                <a:lnTo>
                  <a:pt x="6558915" y="9088755"/>
                </a:lnTo>
                <a:lnTo>
                  <a:pt x="6652895" y="9088755"/>
                </a:lnTo>
                <a:lnTo>
                  <a:pt x="6746240" y="9088755"/>
                </a:lnTo>
                <a:lnTo>
                  <a:pt x="6855460" y="9088755"/>
                </a:lnTo>
                <a:lnTo>
                  <a:pt x="7011670" y="9088755"/>
                </a:lnTo>
                <a:lnTo>
                  <a:pt x="7136765" y="9088755"/>
                </a:lnTo>
                <a:lnTo>
                  <a:pt x="7277100" y="9088755"/>
                </a:lnTo>
                <a:lnTo>
                  <a:pt x="7402195" y="9104630"/>
                </a:lnTo>
                <a:lnTo>
                  <a:pt x="7496175" y="9104630"/>
                </a:lnTo>
                <a:lnTo>
                  <a:pt x="7589520" y="9119870"/>
                </a:lnTo>
                <a:lnTo>
                  <a:pt x="7730490" y="9135745"/>
                </a:lnTo>
                <a:lnTo>
                  <a:pt x="7823835" y="9135745"/>
                </a:lnTo>
                <a:lnTo>
                  <a:pt x="7917815" y="9151620"/>
                </a:lnTo>
                <a:lnTo>
                  <a:pt x="7995920" y="9135745"/>
                </a:lnTo>
                <a:lnTo>
                  <a:pt x="8089265" y="9119870"/>
                </a:lnTo>
                <a:lnTo>
                  <a:pt x="8214360" y="9135745"/>
                </a:lnTo>
                <a:lnTo>
                  <a:pt x="8323580" y="9151620"/>
                </a:lnTo>
                <a:lnTo>
                  <a:pt x="8417560" y="9182735"/>
                </a:lnTo>
                <a:lnTo>
                  <a:pt x="8510905" y="9197975"/>
                </a:lnTo>
                <a:lnTo>
                  <a:pt x="8589010" y="9213850"/>
                </a:lnTo>
                <a:lnTo>
                  <a:pt x="8714105" y="9229725"/>
                </a:lnTo>
                <a:lnTo>
                  <a:pt x="8823325" y="9244965"/>
                </a:lnTo>
                <a:lnTo>
                  <a:pt x="8839200" y="9135745"/>
                </a:lnTo>
                <a:lnTo>
                  <a:pt x="8839200" y="9042400"/>
                </a:lnTo>
                <a:lnTo>
                  <a:pt x="8839200" y="8932545"/>
                </a:lnTo>
                <a:lnTo>
                  <a:pt x="8854440" y="8839200"/>
                </a:lnTo>
                <a:lnTo>
                  <a:pt x="8854440" y="8714105"/>
                </a:lnTo>
                <a:lnTo>
                  <a:pt x="8870315" y="8604885"/>
                </a:lnTo>
                <a:lnTo>
                  <a:pt x="8886190" y="8464550"/>
                </a:lnTo>
                <a:lnTo>
                  <a:pt x="8901430" y="8292465"/>
                </a:lnTo>
                <a:lnTo>
                  <a:pt x="8917305" y="8105140"/>
                </a:lnTo>
                <a:lnTo>
                  <a:pt x="8932545" y="7901940"/>
                </a:lnTo>
                <a:lnTo>
                  <a:pt x="8964295" y="7698740"/>
                </a:lnTo>
                <a:lnTo>
                  <a:pt x="8995410" y="7465060"/>
                </a:lnTo>
                <a:lnTo>
                  <a:pt x="8979535" y="7198995"/>
                </a:lnTo>
                <a:lnTo>
                  <a:pt x="8948420" y="6918325"/>
                </a:lnTo>
                <a:lnTo>
                  <a:pt x="8870315" y="6652895"/>
                </a:lnTo>
                <a:lnTo>
                  <a:pt x="8745220" y="6355715"/>
                </a:lnTo>
                <a:lnTo>
                  <a:pt x="8620125" y="6137275"/>
                </a:lnTo>
                <a:lnTo>
                  <a:pt x="8510905" y="6012180"/>
                </a:lnTo>
                <a:lnTo>
                  <a:pt x="8417560" y="5934075"/>
                </a:lnTo>
                <a:lnTo>
                  <a:pt x="8276590" y="5871845"/>
                </a:lnTo>
                <a:lnTo>
                  <a:pt x="8120380" y="5809615"/>
                </a:lnTo>
                <a:lnTo>
                  <a:pt x="7980045" y="5777865"/>
                </a:lnTo>
                <a:lnTo>
                  <a:pt x="7823835" y="5762625"/>
                </a:lnTo>
                <a:lnTo>
                  <a:pt x="7589520" y="5762625"/>
                </a:lnTo>
                <a:lnTo>
                  <a:pt x="7355205" y="5746750"/>
                </a:lnTo>
                <a:lnTo>
                  <a:pt x="7089775" y="5731510"/>
                </a:lnTo>
                <a:lnTo>
                  <a:pt x="6840220" y="5715635"/>
                </a:lnTo>
                <a:lnTo>
                  <a:pt x="6558915" y="5699760"/>
                </a:lnTo>
                <a:lnTo>
                  <a:pt x="6168390" y="5653405"/>
                </a:lnTo>
                <a:lnTo>
                  <a:pt x="5902960" y="5590540"/>
                </a:lnTo>
                <a:lnTo>
                  <a:pt x="5668645" y="5419090"/>
                </a:lnTo>
                <a:lnTo>
                  <a:pt x="5450205" y="5184775"/>
                </a:lnTo>
                <a:lnTo>
                  <a:pt x="5340985" y="4888230"/>
                </a:lnTo>
                <a:lnTo>
                  <a:pt x="5278120" y="4591050"/>
                </a:lnTo>
                <a:lnTo>
                  <a:pt x="5293995" y="4200525"/>
                </a:lnTo>
                <a:lnTo>
                  <a:pt x="5325110" y="3872865"/>
                </a:lnTo>
                <a:lnTo>
                  <a:pt x="5372100" y="3420110"/>
                </a:lnTo>
                <a:lnTo>
                  <a:pt x="5434330" y="2967355"/>
                </a:lnTo>
                <a:lnTo>
                  <a:pt x="5497195" y="2420620"/>
                </a:lnTo>
                <a:lnTo>
                  <a:pt x="5575300" y="1889760"/>
                </a:lnTo>
                <a:lnTo>
                  <a:pt x="5606415" y="1343025"/>
                </a:lnTo>
                <a:lnTo>
                  <a:pt x="5621655" y="890270"/>
                </a:lnTo>
                <a:lnTo>
                  <a:pt x="5606415" y="546735"/>
                </a:lnTo>
                <a:lnTo>
                  <a:pt x="5528310" y="312420"/>
                </a:lnTo>
                <a:lnTo>
                  <a:pt x="5372100" y="140335"/>
                </a:lnTo>
                <a:lnTo>
                  <a:pt x="5200015" y="31115"/>
                </a:lnTo>
                <a:lnTo>
                  <a:pt x="4981575" y="0"/>
                </a:lnTo>
                <a:lnTo>
                  <a:pt x="4685030" y="15240"/>
                </a:lnTo>
                <a:lnTo>
                  <a:pt x="4341495" y="78105"/>
                </a:lnTo>
                <a:lnTo>
                  <a:pt x="4013200" y="140335"/>
                </a:lnTo>
                <a:lnTo>
                  <a:pt x="3700780" y="249555"/>
                </a:lnTo>
                <a:lnTo>
                  <a:pt x="3435350" y="296545"/>
                </a:lnTo>
                <a:lnTo>
                  <a:pt x="3201035" y="312420"/>
                </a:lnTo>
                <a:lnTo>
                  <a:pt x="2998470" y="296545"/>
                </a:lnTo>
                <a:lnTo>
                  <a:pt x="2873375" y="312420"/>
                </a:lnTo>
                <a:lnTo>
                  <a:pt x="2733040" y="327660"/>
                </a:lnTo>
                <a:lnTo>
                  <a:pt x="2576830" y="452755"/>
                </a:lnTo>
                <a:lnTo>
                  <a:pt x="140335" y="1155700"/>
                </a:lnTo>
                <a:close/>
              </a:path>
            </a:pathLst>
          </a:custGeom>
          <a:solidFill>
            <a:srgbClr val="B76369"/>
          </a:solidFill>
          <a:ln>
            <a:noFill/>
          </a:ln>
          <a:effectLst/>
        </p:spPr>
      </p:sp>
      <p:sp>
        <p:nvSpPr>
          <p:cNvPr id="3"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M0M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jCEAAL0FAAC8NgAADQ0AABAgAAAmAAAACAAAAP//////////MAAAABQAAAAAAAAAAAD//wAAAQAAAP//AAABAA=="/>
              </a:ext>
            </a:extLst>
          </p:cNvSpPr>
          <p:nvPr/>
        </p:nvSpPr>
        <p:spPr>
          <a:xfrm>
            <a:off x="5453380" y="932815"/>
            <a:ext cx="3444240" cy="1188720"/>
          </a:xfrm>
          <a:prstGeom prst="rect">
            <a:avLst/>
          </a:prstGeom>
          <a:noFill/>
          <a:ln>
            <a:noFill/>
          </a:ln>
          <a:effectLst/>
        </p:spPr>
        <p:txBody>
          <a:bodyPr vert="horz" wrap="square" numCol="1" spcCol="215900" anchor="t"/>
          <a:lstStyle/>
          <a:p>
            <a:pPr>
              <a:defRPr sz="3600" cap="none">
                <a:solidFill>
                  <a:srgbClr val="010A1C"/>
                </a:solidFill>
                <a:latin typeface="Clear Sans" charset="0"/>
                <a:ea typeface="Clear Sans" charset="0"/>
                <a:cs typeface="Clear Sans" charset="0"/>
              </a:defRPr>
            </a:pPr>
            <a:r>
              <a:t>Методи управління</a:t>
            </a:r>
          </a:p>
        </p:txBody>
      </p:sp>
      <p:sp>
        <p:nvSpPr>
          <p:cNvPr id="4" name="АвтоФі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U1VVVVVV1T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AAEAAABkAAAAAAAAABQAAABAHwAAAAAAACYAAAAAAAAAwOD//wAAAAAmAAAAZAAAABYAAABMAAAAAQAAAAAAAAAEAAAAAAAAAAEAAAAAAAAJMgAAAGQAAABkAAAAZAAAAGQAAAAAAAAAzMzMAAAAAABQAAAAUAAAAGQAAABkAAAAAAAAABcAAAAUAAAAAAAAAAAAAAD/fwAA/38AAAAAAAAJAAAABAAAAK/7VUk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AAAAAszMzADAwP8Af39/AAAAAAAAAAAAAAAAAAAAAAAAAAAAIQAAABgAAAAUAAAAbAUAAKAYAAD2JQAAoyQAAAAAAAAmAAAACAAAAP//////////MAAAABQAAAAAAAAAAAD//wAAAQAAAP//qqoAAA=="/>
              </a:ext>
            </a:extLst>
          </p:cNvSpPr>
          <p:nvPr/>
        </p:nvSpPr>
        <p:spPr>
          <a:xfrm>
            <a:off x="881380" y="4003040"/>
            <a:ext cx="5289550" cy="1952625"/>
          </a:xfrm>
          <a:prstGeom prst="foldedCorner">
            <a:avLst>
              <a:gd name="adj" fmla="val 16667"/>
            </a:avLst>
          </a:prstGeom>
          <a:solidFill>
            <a:srgbClr val="932D30"/>
          </a:solidFill>
          <a:ln>
            <a:noFill/>
          </a:ln>
          <a:effectLst>
            <a:outerShdw blurRad="127000" dist="89803" dir="2700000" algn="ctr">
              <a:schemeClr val="tx1">
                <a:alpha val="50000"/>
              </a:schemeClr>
            </a:outerShdw>
          </a:effectLst>
        </p:spPr>
        <p:txBody>
          <a:bodyPr vert="horz" wrap="square" numCol="1" spcCol="215900" anchor="t"/>
          <a:lstStyle/>
          <a:p>
            <a:pPr>
              <a:defRPr sz="2400" cap="none">
                <a:solidFill>
                  <a:srgbClr val="FFFFFF"/>
                </a:solidFill>
                <a:latin typeface="Clear Sans Light" charset="0"/>
                <a:ea typeface="Clear Sans Light" charset="0"/>
                <a:cs typeface="Clear Sans Light" charset="0"/>
              </a:defRPr>
            </a:pPr>
            <a:r>
              <a:t>Методи управління – це способи цілеспрямованого впливу</a:t>
            </a:r>
          </a:p>
          <a:p>
            <a:pPr>
              <a:defRPr sz="2400" cap="none">
                <a:solidFill>
                  <a:srgbClr val="FFFFFF"/>
                </a:solidFill>
                <a:latin typeface="Clear Sans Light" charset="0"/>
                <a:ea typeface="Clear Sans Light" charset="0"/>
                <a:cs typeface="Clear Sans Light" charset="0"/>
              </a:defRPr>
            </a:pPr>
            <a:r>
              <a:t>працівників і виробничі колективи для досягнення поставлених перед ними завдань</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Довільна форм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AAAAAAAA4D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gICAA8zMzADAwP8Af39/AAAAAAAAAAAAAAAAAAAAAAAAAAAAIQAAABgAAAAUAAAAgf3//433///XNAAAbDAAABAAAAAmAAAACAAAAP//////////MAAAABQAAAAAAAAAAAD//wAAAQAAAP//AAABAA=="/>
              </a:ext>
            </a:extLst>
          </p:cNvSpPr>
          <p:nvPr/>
        </p:nvSpPr>
        <p:spPr>
          <a:xfrm>
            <a:off x="-405765" y="-1373505"/>
            <a:ext cx="8995410" cy="9244965"/>
          </a:xfrm>
          <a:custGeom>
            <a:avLst/>
            <a:gdLst/>
            <a:ahLst/>
            <a:cxnLst/>
            <a:rect l="0" t="0" r="8995410" b="9244965"/>
            <a:pathLst>
              <a:path w="8995410" h="9244965">
                <a:moveTo>
                  <a:pt x="0" y="2529840"/>
                </a:moveTo>
                <a:lnTo>
                  <a:pt x="156210" y="2217418"/>
                </a:lnTo>
                <a:lnTo>
                  <a:pt x="234315" y="2170430"/>
                </a:lnTo>
                <a:lnTo>
                  <a:pt x="312420" y="2139315"/>
                </a:lnTo>
                <a:lnTo>
                  <a:pt x="390525" y="2108198"/>
                </a:lnTo>
                <a:lnTo>
                  <a:pt x="483870" y="2092325"/>
                </a:lnTo>
                <a:lnTo>
                  <a:pt x="577850" y="2077085"/>
                </a:lnTo>
                <a:lnTo>
                  <a:pt x="655955" y="2061210"/>
                </a:lnTo>
                <a:lnTo>
                  <a:pt x="734060" y="2045970"/>
                </a:lnTo>
                <a:lnTo>
                  <a:pt x="812165" y="2030092"/>
                </a:lnTo>
                <a:lnTo>
                  <a:pt x="905510" y="2030092"/>
                </a:lnTo>
                <a:lnTo>
                  <a:pt x="1014730" y="2030092"/>
                </a:lnTo>
                <a:lnTo>
                  <a:pt x="1108710" y="2030092"/>
                </a:lnTo>
                <a:lnTo>
                  <a:pt x="1217930" y="2030092"/>
                </a:lnTo>
                <a:lnTo>
                  <a:pt x="1296035" y="2045970"/>
                </a:lnTo>
                <a:lnTo>
                  <a:pt x="1374140" y="2030092"/>
                </a:lnTo>
                <a:lnTo>
                  <a:pt x="1452245" y="2045970"/>
                </a:lnTo>
                <a:lnTo>
                  <a:pt x="1530350" y="2077085"/>
                </a:lnTo>
                <a:lnTo>
                  <a:pt x="1592580" y="2139315"/>
                </a:lnTo>
                <a:lnTo>
                  <a:pt x="1655445" y="2201545"/>
                </a:lnTo>
                <a:lnTo>
                  <a:pt x="1701800" y="2279650"/>
                </a:lnTo>
                <a:lnTo>
                  <a:pt x="1748790" y="2357755"/>
                </a:lnTo>
                <a:lnTo>
                  <a:pt x="1779905" y="2435860"/>
                </a:lnTo>
                <a:lnTo>
                  <a:pt x="1811655" y="2513965"/>
                </a:lnTo>
                <a:lnTo>
                  <a:pt x="1826895" y="2592070"/>
                </a:lnTo>
                <a:lnTo>
                  <a:pt x="1858010" y="2670175"/>
                </a:lnTo>
                <a:lnTo>
                  <a:pt x="1873885" y="2748280"/>
                </a:lnTo>
                <a:lnTo>
                  <a:pt x="1905000" y="2826385"/>
                </a:lnTo>
                <a:lnTo>
                  <a:pt x="1936115" y="2935605"/>
                </a:lnTo>
                <a:lnTo>
                  <a:pt x="1951990" y="3013710"/>
                </a:lnTo>
                <a:lnTo>
                  <a:pt x="1983105" y="3122930"/>
                </a:lnTo>
                <a:lnTo>
                  <a:pt x="1998980" y="3216910"/>
                </a:lnTo>
                <a:lnTo>
                  <a:pt x="2014220" y="3295015"/>
                </a:lnTo>
                <a:lnTo>
                  <a:pt x="2030095" y="3435350"/>
                </a:lnTo>
                <a:lnTo>
                  <a:pt x="2045335" y="3529330"/>
                </a:lnTo>
                <a:lnTo>
                  <a:pt x="2061210" y="3622675"/>
                </a:lnTo>
                <a:lnTo>
                  <a:pt x="2077085" y="3700780"/>
                </a:lnTo>
                <a:lnTo>
                  <a:pt x="2077085" y="3794760"/>
                </a:lnTo>
                <a:lnTo>
                  <a:pt x="2092325" y="3888740"/>
                </a:lnTo>
                <a:lnTo>
                  <a:pt x="2108200" y="4013200"/>
                </a:lnTo>
                <a:lnTo>
                  <a:pt x="2108200" y="4107180"/>
                </a:lnTo>
                <a:lnTo>
                  <a:pt x="2123440" y="4200525"/>
                </a:lnTo>
                <a:lnTo>
                  <a:pt x="2139315" y="4341495"/>
                </a:lnTo>
                <a:lnTo>
                  <a:pt x="2139315" y="4434840"/>
                </a:lnTo>
                <a:lnTo>
                  <a:pt x="2155190" y="4575810"/>
                </a:lnTo>
                <a:lnTo>
                  <a:pt x="2155190" y="4669155"/>
                </a:lnTo>
                <a:lnTo>
                  <a:pt x="2155190" y="4810124"/>
                </a:lnTo>
                <a:lnTo>
                  <a:pt x="2170430" y="4950460"/>
                </a:lnTo>
                <a:lnTo>
                  <a:pt x="2186305" y="5044440"/>
                </a:lnTo>
                <a:lnTo>
                  <a:pt x="2201545" y="5247005"/>
                </a:lnTo>
                <a:lnTo>
                  <a:pt x="2201545" y="5340985"/>
                </a:lnTo>
                <a:lnTo>
                  <a:pt x="2217420" y="5497195"/>
                </a:lnTo>
                <a:lnTo>
                  <a:pt x="2233295" y="5653405"/>
                </a:lnTo>
                <a:lnTo>
                  <a:pt x="2248535" y="5793740"/>
                </a:lnTo>
                <a:lnTo>
                  <a:pt x="2279650" y="5934075"/>
                </a:lnTo>
                <a:lnTo>
                  <a:pt x="2311400" y="6106160"/>
                </a:lnTo>
                <a:lnTo>
                  <a:pt x="2357755" y="6231255"/>
                </a:lnTo>
                <a:lnTo>
                  <a:pt x="2389505" y="6371590"/>
                </a:lnTo>
                <a:lnTo>
                  <a:pt x="2451735" y="6527800"/>
                </a:lnTo>
                <a:lnTo>
                  <a:pt x="2498725" y="6637020"/>
                </a:lnTo>
                <a:lnTo>
                  <a:pt x="2560955" y="6731000"/>
                </a:lnTo>
                <a:lnTo>
                  <a:pt x="2654935" y="6855460"/>
                </a:lnTo>
                <a:lnTo>
                  <a:pt x="2717165" y="6933565"/>
                </a:lnTo>
                <a:lnTo>
                  <a:pt x="2811145" y="7027545"/>
                </a:lnTo>
                <a:lnTo>
                  <a:pt x="2904490" y="7120890"/>
                </a:lnTo>
                <a:lnTo>
                  <a:pt x="3013710" y="7198995"/>
                </a:lnTo>
                <a:lnTo>
                  <a:pt x="3138805" y="7261860"/>
                </a:lnTo>
                <a:lnTo>
                  <a:pt x="3216910" y="7292975"/>
                </a:lnTo>
                <a:lnTo>
                  <a:pt x="3373120" y="7324090"/>
                </a:lnTo>
                <a:lnTo>
                  <a:pt x="3498215" y="7355205"/>
                </a:lnTo>
                <a:lnTo>
                  <a:pt x="3622675" y="7371080"/>
                </a:lnTo>
                <a:lnTo>
                  <a:pt x="3763645" y="7386955"/>
                </a:lnTo>
                <a:lnTo>
                  <a:pt x="3935095" y="7418070"/>
                </a:lnTo>
                <a:lnTo>
                  <a:pt x="4029075" y="7433310"/>
                </a:lnTo>
                <a:lnTo>
                  <a:pt x="4200525" y="7465060"/>
                </a:lnTo>
                <a:lnTo>
                  <a:pt x="4310380" y="7511415"/>
                </a:lnTo>
                <a:lnTo>
                  <a:pt x="4434840" y="7558405"/>
                </a:lnTo>
                <a:lnTo>
                  <a:pt x="4544060" y="7605395"/>
                </a:lnTo>
                <a:lnTo>
                  <a:pt x="4638040" y="7652385"/>
                </a:lnTo>
                <a:lnTo>
                  <a:pt x="4747260" y="7698740"/>
                </a:lnTo>
                <a:lnTo>
                  <a:pt x="4856480" y="7761605"/>
                </a:lnTo>
                <a:lnTo>
                  <a:pt x="4950460" y="7808595"/>
                </a:lnTo>
                <a:lnTo>
                  <a:pt x="5075555" y="7886700"/>
                </a:lnTo>
                <a:lnTo>
                  <a:pt x="5153660" y="7933055"/>
                </a:lnTo>
                <a:lnTo>
                  <a:pt x="5231765" y="8011160"/>
                </a:lnTo>
                <a:lnTo>
                  <a:pt x="5325110" y="8104505"/>
                </a:lnTo>
                <a:lnTo>
                  <a:pt x="5419090" y="8230235"/>
                </a:lnTo>
                <a:lnTo>
                  <a:pt x="5466080" y="8308340"/>
                </a:lnTo>
                <a:lnTo>
                  <a:pt x="5543550" y="8432800"/>
                </a:lnTo>
                <a:lnTo>
                  <a:pt x="5606415" y="8542655"/>
                </a:lnTo>
                <a:lnTo>
                  <a:pt x="5653405" y="8636000"/>
                </a:lnTo>
                <a:lnTo>
                  <a:pt x="5699760" y="8729980"/>
                </a:lnTo>
                <a:lnTo>
                  <a:pt x="5746750" y="8839200"/>
                </a:lnTo>
                <a:lnTo>
                  <a:pt x="5777865" y="8917305"/>
                </a:lnTo>
                <a:lnTo>
                  <a:pt x="5824855" y="8995410"/>
                </a:lnTo>
                <a:lnTo>
                  <a:pt x="5887720" y="9088755"/>
                </a:lnTo>
                <a:lnTo>
                  <a:pt x="5965825" y="9104630"/>
                </a:lnTo>
                <a:lnTo>
                  <a:pt x="6043295" y="9088755"/>
                </a:lnTo>
                <a:lnTo>
                  <a:pt x="6121400" y="9073515"/>
                </a:lnTo>
                <a:lnTo>
                  <a:pt x="6262370" y="9073515"/>
                </a:lnTo>
                <a:lnTo>
                  <a:pt x="6371590" y="9073515"/>
                </a:lnTo>
                <a:lnTo>
                  <a:pt x="6465570" y="9088755"/>
                </a:lnTo>
                <a:lnTo>
                  <a:pt x="6558915" y="9088755"/>
                </a:lnTo>
                <a:lnTo>
                  <a:pt x="6652895" y="9088755"/>
                </a:lnTo>
                <a:lnTo>
                  <a:pt x="6746240" y="9088755"/>
                </a:lnTo>
                <a:lnTo>
                  <a:pt x="6855460" y="9088755"/>
                </a:lnTo>
                <a:lnTo>
                  <a:pt x="7011670" y="9088755"/>
                </a:lnTo>
                <a:lnTo>
                  <a:pt x="7136765" y="9088755"/>
                </a:lnTo>
                <a:lnTo>
                  <a:pt x="7277100" y="9088755"/>
                </a:lnTo>
                <a:lnTo>
                  <a:pt x="7402195" y="9104630"/>
                </a:lnTo>
                <a:lnTo>
                  <a:pt x="7496175" y="9104630"/>
                </a:lnTo>
                <a:lnTo>
                  <a:pt x="7589520" y="9119870"/>
                </a:lnTo>
                <a:lnTo>
                  <a:pt x="7730490" y="9135745"/>
                </a:lnTo>
                <a:lnTo>
                  <a:pt x="7823835" y="9135745"/>
                </a:lnTo>
                <a:lnTo>
                  <a:pt x="7917815" y="9151620"/>
                </a:lnTo>
                <a:lnTo>
                  <a:pt x="7995920" y="9135745"/>
                </a:lnTo>
                <a:lnTo>
                  <a:pt x="8089265" y="9119870"/>
                </a:lnTo>
                <a:lnTo>
                  <a:pt x="8214360" y="9135745"/>
                </a:lnTo>
                <a:lnTo>
                  <a:pt x="8323580" y="9151620"/>
                </a:lnTo>
                <a:lnTo>
                  <a:pt x="8417560" y="9182735"/>
                </a:lnTo>
                <a:lnTo>
                  <a:pt x="8510905" y="9197975"/>
                </a:lnTo>
                <a:lnTo>
                  <a:pt x="8589010" y="9213850"/>
                </a:lnTo>
                <a:lnTo>
                  <a:pt x="8714105" y="9229725"/>
                </a:lnTo>
                <a:lnTo>
                  <a:pt x="8823325" y="9244965"/>
                </a:lnTo>
                <a:lnTo>
                  <a:pt x="8839200" y="9135745"/>
                </a:lnTo>
                <a:lnTo>
                  <a:pt x="8839200" y="9042400"/>
                </a:lnTo>
                <a:lnTo>
                  <a:pt x="8839200" y="8932545"/>
                </a:lnTo>
                <a:lnTo>
                  <a:pt x="8854440" y="8839200"/>
                </a:lnTo>
                <a:lnTo>
                  <a:pt x="8854440" y="8714105"/>
                </a:lnTo>
                <a:lnTo>
                  <a:pt x="8870315" y="8604885"/>
                </a:lnTo>
                <a:lnTo>
                  <a:pt x="8886190" y="8464550"/>
                </a:lnTo>
                <a:lnTo>
                  <a:pt x="8901430" y="8292465"/>
                </a:lnTo>
                <a:lnTo>
                  <a:pt x="8917305" y="8105140"/>
                </a:lnTo>
                <a:lnTo>
                  <a:pt x="8932545" y="7901940"/>
                </a:lnTo>
                <a:lnTo>
                  <a:pt x="8964295" y="7698740"/>
                </a:lnTo>
                <a:lnTo>
                  <a:pt x="8995410" y="7465060"/>
                </a:lnTo>
                <a:lnTo>
                  <a:pt x="8979535" y="7198995"/>
                </a:lnTo>
                <a:lnTo>
                  <a:pt x="8948420" y="6918325"/>
                </a:lnTo>
                <a:lnTo>
                  <a:pt x="8870315" y="6652895"/>
                </a:lnTo>
                <a:lnTo>
                  <a:pt x="8745220" y="6355715"/>
                </a:lnTo>
                <a:lnTo>
                  <a:pt x="8620125" y="6137275"/>
                </a:lnTo>
                <a:lnTo>
                  <a:pt x="8510905" y="6012180"/>
                </a:lnTo>
                <a:lnTo>
                  <a:pt x="8417560" y="5934075"/>
                </a:lnTo>
                <a:lnTo>
                  <a:pt x="8276590" y="5871845"/>
                </a:lnTo>
                <a:lnTo>
                  <a:pt x="8120380" y="5809615"/>
                </a:lnTo>
                <a:lnTo>
                  <a:pt x="7980045" y="5777865"/>
                </a:lnTo>
                <a:lnTo>
                  <a:pt x="7823835" y="5762625"/>
                </a:lnTo>
                <a:lnTo>
                  <a:pt x="7589520" y="5762625"/>
                </a:lnTo>
                <a:lnTo>
                  <a:pt x="7355205" y="5746750"/>
                </a:lnTo>
                <a:lnTo>
                  <a:pt x="7089775" y="5731510"/>
                </a:lnTo>
                <a:lnTo>
                  <a:pt x="6840220" y="5715635"/>
                </a:lnTo>
                <a:lnTo>
                  <a:pt x="6558915" y="5699760"/>
                </a:lnTo>
                <a:lnTo>
                  <a:pt x="6168390" y="5653405"/>
                </a:lnTo>
                <a:lnTo>
                  <a:pt x="5902960" y="5590540"/>
                </a:lnTo>
                <a:lnTo>
                  <a:pt x="5668645" y="5419090"/>
                </a:lnTo>
                <a:lnTo>
                  <a:pt x="5450205" y="5184775"/>
                </a:lnTo>
                <a:lnTo>
                  <a:pt x="5340985" y="4888230"/>
                </a:lnTo>
                <a:lnTo>
                  <a:pt x="5278120" y="4591050"/>
                </a:lnTo>
                <a:lnTo>
                  <a:pt x="5293995" y="4200525"/>
                </a:lnTo>
                <a:lnTo>
                  <a:pt x="5325110" y="3872865"/>
                </a:lnTo>
                <a:lnTo>
                  <a:pt x="5372100" y="3420110"/>
                </a:lnTo>
                <a:lnTo>
                  <a:pt x="5434330" y="2967355"/>
                </a:lnTo>
                <a:lnTo>
                  <a:pt x="5497195" y="2420620"/>
                </a:lnTo>
                <a:lnTo>
                  <a:pt x="5575300" y="1889760"/>
                </a:lnTo>
                <a:lnTo>
                  <a:pt x="5606415" y="1343025"/>
                </a:lnTo>
                <a:lnTo>
                  <a:pt x="5621655" y="890270"/>
                </a:lnTo>
                <a:lnTo>
                  <a:pt x="5606415" y="546735"/>
                </a:lnTo>
                <a:lnTo>
                  <a:pt x="5528310" y="312420"/>
                </a:lnTo>
                <a:lnTo>
                  <a:pt x="5372100" y="140335"/>
                </a:lnTo>
                <a:lnTo>
                  <a:pt x="5200015" y="31115"/>
                </a:lnTo>
                <a:lnTo>
                  <a:pt x="4981575" y="0"/>
                </a:lnTo>
                <a:lnTo>
                  <a:pt x="4685030" y="15240"/>
                </a:lnTo>
                <a:lnTo>
                  <a:pt x="4341495" y="78105"/>
                </a:lnTo>
                <a:lnTo>
                  <a:pt x="4013200" y="140335"/>
                </a:lnTo>
                <a:lnTo>
                  <a:pt x="3700780" y="249555"/>
                </a:lnTo>
                <a:lnTo>
                  <a:pt x="3435350" y="296545"/>
                </a:lnTo>
                <a:lnTo>
                  <a:pt x="3201035" y="312420"/>
                </a:lnTo>
                <a:lnTo>
                  <a:pt x="2998470" y="296545"/>
                </a:lnTo>
                <a:lnTo>
                  <a:pt x="2873375" y="312420"/>
                </a:lnTo>
                <a:lnTo>
                  <a:pt x="2733040" y="327660"/>
                </a:lnTo>
                <a:lnTo>
                  <a:pt x="2576830" y="452755"/>
                </a:lnTo>
                <a:lnTo>
                  <a:pt x="140335" y="1155700"/>
                </a:lnTo>
                <a:close/>
              </a:path>
            </a:pathLst>
          </a:custGeom>
          <a:solidFill>
            <a:srgbClr val="B76369"/>
          </a:solidFill>
          <a:ln>
            <a:noFill/>
          </a:ln>
          <a:effectLst/>
        </p:spPr>
      </p:sp>
      <p:sp>
        <p:nvSpPr>
          <p:cNvPr id="3"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M0M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jCEAAL0FAAC8NgAADQ0AABAgAAAmAAAACAAAAP//////////MAAAABQAAAAAAAAAAAD//wAAAQAAAP//AAABAA=="/>
              </a:ext>
            </a:extLst>
          </p:cNvSpPr>
          <p:nvPr/>
        </p:nvSpPr>
        <p:spPr>
          <a:xfrm>
            <a:off x="5453380" y="932815"/>
            <a:ext cx="3444240" cy="1188720"/>
          </a:xfrm>
          <a:prstGeom prst="rect">
            <a:avLst/>
          </a:prstGeom>
          <a:noFill/>
          <a:ln>
            <a:noFill/>
          </a:ln>
          <a:effectLst/>
        </p:spPr>
        <p:txBody>
          <a:bodyPr vert="horz" wrap="square" numCol="1" spcCol="215900" anchor="t"/>
          <a:lstStyle/>
          <a:p>
            <a:pPr>
              <a:defRPr sz="3600" cap="none">
                <a:solidFill>
                  <a:srgbClr val="010A1C"/>
                </a:solidFill>
                <a:latin typeface="Clear Sans" charset="0"/>
                <a:ea typeface="Clear Sans" charset="0"/>
                <a:cs typeface="Clear Sans" charset="0"/>
              </a:defRPr>
            </a:pPr>
            <a:r>
              <a:t>Групи методів управління</a:t>
            </a:r>
          </a:p>
        </p:txBody>
      </p:sp>
      <p:sp>
        <p:nvSpPr>
          <p:cNvPr id="4" name="АвтоФігур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U1VVVVVV1T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AAEAAABkAAAAAAAAABQAAABAHwAAAAAAACYAAAAAAAAAwOD//wAAAAAmAAAAZAAAABYAAABMAAAAAQAAAAAAAAAEAAAAAAAAAAEAAAAAAAAJMgAAAGQAAABk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AAAAAszMzADAwP8Af39/AAAAAAAAAAAAAAAAAAAAAAAAAAAAIQAAABgAAAAUAAAA4gAAANYXAAASFgAAdR4AABAAAAAmAAAACAAAAP//////////MAAAABQAAAAAAAAAAAD//wAAAQAAAP//AAABAA=="/>
              </a:ext>
            </a:extLst>
          </p:cNvSpPr>
          <p:nvPr/>
        </p:nvSpPr>
        <p:spPr>
          <a:xfrm>
            <a:off x="143510" y="3874770"/>
            <a:ext cx="3444240" cy="1076325"/>
          </a:xfrm>
          <a:prstGeom prst="foldedCorner">
            <a:avLst>
              <a:gd name="adj" fmla="val 16667"/>
            </a:avLst>
          </a:prstGeom>
          <a:solidFill>
            <a:srgbClr val="932D30"/>
          </a:solidFill>
          <a:ln>
            <a:noFill/>
          </a:ln>
          <a:effectLst>
            <a:outerShdw blurRad="127000" dist="89803" dir="2700000" algn="ctr">
              <a:schemeClr val="tx1">
                <a:alpha val="50000"/>
              </a:schemeClr>
            </a:outerShdw>
          </a:effectLst>
        </p:spPr>
      </p:sp>
      <p:sp>
        <p:nvSpPr>
          <p:cNvPr id="5" name="АвтоФі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U1VVVVVV1T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AAEAAABkAAAAAAAAABQAAABAHwAAAAAAACYAAAAAAAAAwOD//wAAAAAmAAAAZAAAABYAAABMAAAAAQAAAAAAAAAEAAAAAAAAAAEAAAAAAAAJMgAAAGQAAABk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AAAAAszMzADAwP8Af39/AAAAAAAAAAAAAAAAAAAAAAAAAAAAIQAAABgAAAAUAAAA4gAAACIPAAASFgAAwRUAABAAAAAmAAAACAAAAP//////////MAAAABQAAAAAAAAAAAD//wAAAQAAAP//AAABAA=="/>
              </a:ext>
            </a:extLst>
          </p:cNvSpPr>
          <p:nvPr/>
        </p:nvSpPr>
        <p:spPr>
          <a:xfrm>
            <a:off x="143510" y="2459990"/>
            <a:ext cx="3444240" cy="1076325"/>
          </a:xfrm>
          <a:prstGeom prst="foldedCorner">
            <a:avLst>
              <a:gd name="adj" fmla="val 16667"/>
            </a:avLst>
          </a:prstGeom>
          <a:solidFill>
            <a:srgbClr val="932D30"/>
          </a:solidFill>
          <a:ln>
            <a:noFill/>
          </a:ln>
          <a:effectLst>
            <a:outerShdw blurRad="127000" dist="89803" dir="2700000" algn="ctr">
              <a:schemeClr val="tx1">
                <a:alpha val="50000"/>
              </a:schemeClr>
            </a:outerShdw>
          </a:effectLst>
        </p:spPr>
      </p:sp>
      <p:sp>
        <p:nvSpPr>
          <p:cNvPr id="6" name="АвтоФі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U1VVVVVV1T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AAEAAABkAAAAAAAAABQAAABAHwAAAAAAACYAAAAAAAAAwOD//wAAAAAmAAAAZAAAABYAAABMAAAAAQAAAAAAAAAEAAAAAAAAAAEAAAAAAAAJMgAAAGQAAABkAAAAZAAAAGQAAAAAAAAAzMzMAAAAAABQAAAAUAAAAGQAAABkAAAAAAAAABcAAAAUAAAAAAAAAAAAAAD/fwAA/38AAAAAAAAJAAAABAAAAAgB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AAAAAszMzADAwP8Af39/AAAAAAAAAAAAAAAAAAAAAAAAAAAAIQAAABgAAAAUAAAA4gAAADkgAAASFgAA2CYAABAAAAAmAAAACAAAAP//////////MAAAABQAAAAAAAAAAAD//wAAAQAAAP//AAABAA=="/>
              </a:ext>
            </a:extLst>
          </p:cNvSpPr>
          <p:nvPr/>
        </p:nvSpPr>
        <p:spPr>
          <a:xfrm>
            <a:off x="143510" y="5238115"/>
            <a:ext cx="3444240" cy="1076325"/>
          </a:xfrm>
          <a:prstGeom prst="foldedCorner">
            <a:avLst>
              <a:gd name="adj" fmla="val 16667"/>
            </a:avLst>
          </a:prstGeom>
          <a:solidFill>
            <a:srgbClr val="932D30"/>
          </a:solidFill>
          <a:ln>
            <a:noFill/>
          </a:ln>
          <a:effectLst>
            <a:outerShdw blurRad="127000" dist="89803" dir="2700000" algn="ctr">
              <a:schemeClr val="tx1">
                <a:alpha val="50000"/>
              </a:schemeClr>
            </a:outerShdw>
          </a:effectLst>
        </p:spPr>
      </p:sp>
      <p:sp>
        <p:nvSpPr>
          <p:cNvPr id="7" name="Напис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KUF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4gAAACIPAAASFgAAwRUAAAAAAAAmAAAACAAAAP//////////MAAAABQAAAAAAAAAAAD//wAAAQAAAP//AAABAA=="/>
              </a:ext>
            </a:extLst>
          </p:cNvSpPr>
          <p:nvPr/>
        </p:nvSpPr>
        <p:spPr>
          <a:xfrm>
            <a:off x="143510" y="2459990"/>
            <a:ext cx="3444240" cy="1076325"/>
          </a:xfrm>
          <a:prstGeom prst="rect">
            <a:avLst/>
          </a:prstGeom>
          <a:noFill/>
          <a:ln>
            <a:noFill/>
          </a:ln>
          <a:effectLst/>
        </p:spPr>
        <p:txBody>
          <a:bodyPr vert="horz" wrap="square" numCol="1" spcCol="215900" anchor="ctr"/>
          <a:lstStyle/>
          <a:p>
            <a:pPr algn="ctr">
              <a:defRPr sz="2400" cap="none">
                <a:solidFill>
                  <a:srgbClr val="FFFFFF"/>
                </a:solidFill>
                <a:latin typeface="Clear Sans Light" charset="0"/>
                <a:ea typeface="Clear Sans Light" charset="0"/>
                <a:cs typeface="Clear Sans Light" charset="0"/>
              </a:defRPr>
            </a:pPr>
            <a:r>
              <a:t>економічні</a:t>
            </a:r>
          </a:p>
        </p:txBody>
      </p:sp>
      <p:sp>
        <p:nvSpPr>
          <p:cNvPr id="8" name="Напис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J8G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4gAAANYXAAASFgAAdR4AAAAAAAAmAAAACAAAAP//////////MAAAABQAAAAAAAAAAAD//wAAAQAAAP//AAABAA=="/>
              </a:ext>
            </a:extLst>
          </p:cNvSpPr>
          <p:nvPr/>
        </p:nvSpPr>
        <p:spPr>
          <a:xfrm>
            <a:off x="143510" y="3874770"/>
            <a:ext cx="3444240" cy="1076325"/>
          </a:xfrm>
          <a:prstGeom prst="rect">
            <a:avLst/>
          </a:prstGeom>
          <a:noFill/>
          <a:ln>
            <a:noFill/>
          </a:ln>
          <a:effectLst/>
        </p:spPr>
        <p:txBody>
          <a:bodyPr vert="horz" wrap="square" numCol="1" spcCol="215900" anchor="ctr"/>
          <a:lstStyle/>
          <a:p>
            <a:pPr algn="ctr">
              <a:defRPr sz="2400" cap="none">
                <a:solidFill>
                  <a:srgbClr val="FFFFFF"/>
                </a:solidFill>
                <a:latin typeface="Clear Sans Light" charset="0"/>
                <a:ea typeface="Clear Sans Light" charset="0"/>
                <a:cs typeface="Clear Sans Light" charset="0"/>
              </a:defRPr>
            </a:pPr>
            <a:r>
              <a:t>адміністративно-правові</a:t>
            </a:r>
          </a:p>
        </p:txBody>
      </p:sp>
      <p:sp>
        <p:nvSpPr>
          <p:cNvPr id="9" name="Напис4"/>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J8G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4gAAADkgAAASFgAA2CYAAAAAAAAmAAAACAAAAP//////////MAAAABQAAAAAAAAAAAD//wAAAQAAAP//AAABAA=="/>
              </a:ext>
            </a:extLst>
          </p:cNvSpPr>
          <p:nvPr/>
        </p:nvSpPr>
        <p:spPr>
          <a:xfrm>
            <a:off x="143510" y="5238115"/>
            <a:ext cx="3444240" cy="1076325"/>
          </a:xfrm>
          <a:prstGeom prst="rect">
            <a:avLst/>
          </a:prstGeom>
          <a:noFill/>
          <a:ln>
            <a:noFill/>
          </a:ln>
          <a:effectLst/>
        </p:spPr>
        <p:txBody>
          <a:bodyPr vert="horz" wrap="square" numCol="1" spcCol="215900" anchor="ctr"/>
          <a:lstStyle/>
          <a:p>
            <a:pPr algn="ctr">
              <a:defRPr sz="2400" cap="none">
                <a:solidFill>
                  <a:srgbClr val="FFFFFF"/>
                </a:solidFill>
                <a:latin typeface="Clear Sans Light" charset="0"/>
                <a:ea typeface="Clear Sans Light" charset="0"/>
                <a:cs typeface="Clear Sans Light" charset="0"/>
              </a:defRPr>
            </a:pPr>
            <a:r>
              <a:t>соціально-</a:t>
            </a:r>
          </a:p>
          <a:p>
            <a:pPr algn="ctr">
              <a:defRPr sz="2400" cap="none">
                <a:solidFill>
                  <a:srgbClr val="FFFFFF"/>
                </a:solidFill>
                <a:latin typeface="Clear Sans Light" charset="0"/>
                <a:ea typeface="Clear Sans Light" charset="0"/>
                <a:cs typeface="Clear Sans Light" charset="0"/>
              </a:defRPr>
            </a:pPr>
            <a:r>
              <a:rPr cap="none">
                <a:latin typeface="Clear Sans" charset="0"/>
                <a:ea typeface="Clear Sans" charset="0"/>
                <a:cs typeface="Clear Sans" charset="0"/>
              </a:rPr>
              <a:t>психологічні</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АвтоФі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U1VVVVVV1T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AAEAAABkAAAAAAAAABQAAABAHwAAAAAAACYAAAAAAAAAwOD//wAAAAAmAAAAZAAAABYAAABMAAAAAQAAAAAAAAAEAAAAAAAAAAEAAAAAAAAJMgAAAGQAAABkAAAAZAAAAGQAAAAAAAAAzMzMAAAAAABQAAAAUAAAAGQAAABkAAAAAAAAABcAAAAUAAAAAAAAAAAAAAD/fwAA/38AAAAAAAAJAAAABAAAAOoL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AAAAAszMzADAwP8Af39/AAAAAAAAAAAAAAAAAAAAAAAAAAAAIQAAABgAAAAUAAAA4gAAAJMBAAASFgAAMggAABAAAAAmAAAACAAAAP//////////MAAAABQAAAAAAAAAAAD//wAAAQAAAP//AAABAA=="/>
              </a:ext>
            </a:extLst>
          </p:cNvSpPr>
          <p:nvPr/>
        </p:nvSpPr>
        <p:spPr>
          <a:xfrm>
            <a:off x="143510" y="255905"/>
            <a:ext cx="3444240" cy="1076325"/>
          </a:xfrm>
          <a:prstGeom prst="foldedCorner">
            <a:avLst>
              <a:gd name="adj" fmla="val 16667"/>
            </a:avLst>
          </a:prstGeom>
          <a:solidFill>
            <a:srgbClr val="932D30"/>
          </a:solidFill>
          <a:ln>
            <a:noFill/>
          </a:ln>
          <a:effectLst>
            <a:outerShdw blurRad="127000" dist="89803" dir="2700000" algn="ctr">
              <a:schemeClr val="tx1">
                <a:alpha val="50000"/>
              </a:schemeClr>
            </a:outerShdw>
          </a:effectLst>
        </p:spPr>
      </p:sp>
      <p:sp>
        <p:nvSpPr>
          <p:cNvPr id="3" name="Напис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KUF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4gAAAJMBAAASFgAAMggAAAAAAAAmAAAACAAAAP//////////MAAAABQAAAAAAAAAAAD//wAAAQAAAP//AAABAA=="/>
              </a:ext>
            </a:extLst>
          </p:cNvSpPr>
          <p:nvPr/>
        </p:nvSpPr>
        <p:spPr>
          <a:xfrm>
            <a:off x="143510" y="255905"/>
            <a:ext cx="3444240" cy="1076325"/>
          </a:xfrm>
          <a:prstGeom prst="rect">
            <a:avLst/>
          </a:prstGeom>
          <a:noFill/>
          <a:ln>
            <a:noFill/>
          </a:ln>
          <a:effectLst/>
        </p:spPr>
        <p:txBody>
          <a:bodyPr vert="horz" wrap="square" numCol="1" spcCol="215900" anchor="ctr"/>
          <a:lstStyle/>
          <a:p>
            <a:pPr algn="ctr">
              <a:defRPr sz="2400" cap="none">
                <a:solidFill>
                  <a:srgbClr val="FFFFFF"/>
                </a:solidFill>
                <a:latin typeface="Clear Sans Light" charset="0"/>
                <a:ea typeface="Clear Sans Light" charset="0"/>
                <a:cs typeface="Clear Sans Light" charset="0"/>
              </a:defRPr>
            </a:pPr>
            <a:r>
              <a:t>економічні</a:t>
            </a:r>
          </a:p>
        </p:txBody>
      </p:sp>
      <p:sp>
        <p:nvSpPr>
          <p:cNvPr id="4" name="Напис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QAAALdjaQA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LdjaQB/f38AgICAA8zMzADAwP8Af39/AAAAAAAAAAAAAAAAAAAAAAAAAAAAIQAAABgAAAAUAAAANQIAAIcNAAAWNAAAyB8AABAAAAAmAAAACAAAAP//////////MAAAABQAAAAAAAAAAAD//wAAAQAAAP//AAABAA=="/>
              </a:ext>
            </a:extLst>
          </p:cNvSpPr>
          <p:nvPr/>
        </p:nvSpPr>
        <p:spPr>
          <a:xfrm>
            <a:off x="358775" y="2199005"/>
            <a:ext cx="8108315" cy="2967355"/>
          </a:xfrm>
          <a:prstGeom prst="rect">
            <a:avLst/>
          </a:prstGeom>
          <a:noFill/>
          <a:ln w="635" cap="flat" cmpd="sng" algn="ctr">
            <a:solidFill>
              <a:srgbClr val="B76369"/>
            </a:solidFill>
            <a:prstDash val="sysDot"/>
            <a:headEnd type="none"/>
            <a:tailEnd type="none"/>
          </a:ln>
          <a:effectLst/>
        </p:spPr>
        <p:txBody>
          <a:bodyPr vert="horz" wrap="square" numCol="1" spcCol="215900" anchor="t"/>
          <a:lstStyle/>
          <a:p>
            <a:pPr marL="748665" marR="362585" indent="445135" algn="l" defTabSz="914400">
              <a:lnSpc>
                <a:spcPct val="100000"/>
              </a:lnSpc>
              <a:spcBef>
                <a:spcPts val="0"/>
              </a:spcBef>
              <a:spcAft>
                <a:spcPts val="0"/>
              </a:spcAft>
              <a:buNone/>
              <a:tabLst/>
              <a:defRPr sz="2400" cap="none">
                <a:solidFill>
                  <a:srgbClr val="010A1C"/>
                </a:solidFill>
                <a:latin typeface="Clear Sans Light" charset="0"/>
                <a:ea typeface="Clear Sans Light" charset="0"/>
                <a:cs typeface="Clear Sans Light" charset="0"/>
              </a:defRPr>
            </a:pPr>
            <a:r>
              <a:t>Економічні методи – це прийоми і способи управління, в основі яких лежить свідоме використання системи економічних законів, економічний розрахунок, економічні інтереси, передбачення економічних результатів прийнятих рішень, матеріальна зацікавленість і відповідальність працівників.</a:t>
            </a:r>
          </a:p>
          <a:p>
            <a:pPr marL="748665" marR="362585" indent="445135" algn="just" defTabSz="914400">
              <a:lnSpc>
                <a:spcPct val="100000"/>
              </a:lnSpc>
              <a:spcBef>
                <a:spcPts val="0"/>
              </a:spcBef>
              <a:spcAft>
                <a:spcPts val="0"/>
              </a:spcAft>
              <a:buNone/>
              <a:tabLst/>
              <a:defRPr sz="1400" cap="none">
                <a:solidFill>
                  <a:srgbClr val="000000"/>
                </a:solidFill>
                <a:latin typeface="Times New Roman CYR" pitchFamily="1" charset="-52"/>
                <a:ea typeface="Times New Roman CYR" pitchFamily="1" charset="-52"/>
                <a:cs typeface="Times New Roman CYR" pitchFamily="1" charset="-52"/>
              </a:defRPr>
            </a:pPr>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АвтоФі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U1VVVVVV1T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AAEAAABkAAAAAAAAABQAAABAHwAAAAAAACYAAAAAAAAAwOD//wAAAAAmAAAAZAAAABYAAABMAAAAAQAAAAAAAAAEAAAAAAAAAAEAAAAAAAAJMgAAAGQAAABk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AAAAAszMzADAwP8Af39/AAAAAAAAAAAAAAAAAAAAAAAAAAAAIQAAABgAAAAUAAAA4gAAAJMBAAASFgAAMggAABAAAAAmAAAACAAAAP//////////MAAAABQAAAAAAAAAAAD//wAAAQAAAP//qqoAAA=="/>
              </a:ext>
            </a:extLst>
          </p:cNvSpPr>
          <p:nvPr/>
        </p:nvSpPr>
        <p:spPr>
          <a:xfrm>
            <a:off x="143510" y="255905"/>
            <a:ext cx="3444240" cy="1076325"/>
          </a:xfrm>
          <a:prstGeom prst="foldedCorner">
            <a:avLst>
              <a:gd name="adj" fmla="val 16667"/>
            </a:avLst>
          </a:prstGeom>
          <a:solidFill>
            <a:srgbClr val="932D30"/>
          </a:solidFill>
          <a:ln>
            <a:noFill/>
          </a:ln>
          <a:effectLst>
            <a:outerShdw blurRad="127000" dist="89803" dir="2700000" algn="ctr">
              <a:schemeClr val="tx1">
                <a:alpha val="50000"/>
              </a:schemeClr>
            </a:outerShdw>
          </a:effectLst>
        </p:spPr>
        <p:txBody>
          <a:bodyPr vert="horz" wrap="square" numCol="1" spcCol="215900" anchor="t"/>
          <a:lstStyle/>
          <a:p>
            <a:pPr>
              <a:defRPr sz="2400" cap="none">
                <a:solidFill>
                  <a:srgbClr val="010A1C"/>
                </a:solidFill>
                <a:latin typeface="Clear Sans" charset="0"/>
                <a:ea typeface="Clear Sans" charset="0"/>
                <a:cs typeface="Clear Sans" charset="0"/>
              </a:defRPr>
            </a:pPr>
            <a:endParaRPr/>
          </a:p>
        </p:txBody>
      </p:sp>
      <p:sp>
        <p:nvSpPr>
          <p:cNvPr id="3"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J8G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4gAAAJMBAAASFgAAMggAAAAAAAAmAAAACAAAAP//////////MAAAABQAAAAAAAAAAAD//wAAAQAAAP//AAABAA=="/>
              </a:ext>
            </a:extLst>
          </p:cNvSpPr>
          <p:nvPr/>
        </p:nvSpPr>
        <p:spPr>
          <a:xfrm>
            <a:off x="143510" y="255905"/>
            <a:ext cx="3444240" cy="1076325"/>
          </a:xfrm>
          <a:prstGeom prst="rect">
            <a:avLst/>
          </a:prstGeom>
          <a:noFill/>
          <a:ln>
            <a:noFill/>
          </a:ln>
          <a:effectLst/>
        </p:spPr>
        <p:txBody>
          <a:bodyPr vert="horz" wrap="square" numCol="1" spcCol="215900" anchor="ctr"/>
          <a:lstStyle/>
          <a:p>
            <a:pPr algn="ctr">
              <a:defRPr sz="2400" cap="none">
                <a:solidFill>
                  <a:srgbClr val="FFFFFF"/>
                </a:solidFill>
                <a:latin typeface="Clear Sans" charset="0"/>
                <a:ea typeface="Clear Sans" charset="0"/>
                <a:cs typeface="Clear Sans" charset="0"/>
              </a:defRPr>
            </a:pPr>
            <a:r>
              <a:t>Ці методи включають:</a:t>
            </a:r>
          </a:p>
        </p:txBody>
      </p:sp>
      <p:sp>
        <p:nvSpPr>
          <p:cNvPr id="4" name="Напис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HUe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Yfn//98KAAC8NgAAMyQAABAgAAAmAAAACAAAAP//////////MAAAABQAAAAAAAAAAAD//wAAAQAAAP//AAABAA=="/>
              </a:ext>
            </a:extLst>
          </p:cNvSpPr>
          <p:nvPr/>
        </p:nvSpPr>
        <p:spPr>
          <a:xfrm>
            <a:off x="-1076325" y="1767205"/>
            <a:ext cx="9973945" cy="4117340"/>
          </a:xfrm>
          <a:prstGeom prst="rect">
            <a:avLst/>
          </a:prstGeom>
          <a:noFill/>
          <a:ln>
            <a:noFill/>
          </a:ln>
          <a:effectLst/>
        </p:spPr>
        <p:txBody>
          <a:bodyPr vert="horz" wrap="square" numCol="1" spcCol="215900" anchor="t"/>
          <a:lstStyle/>
          <a:p>
            <a:pPr marL="1321435" marR="361950" indent="-228600" algn="l" defTabSz="449580">
              <a:lnSpc>
                <a:spcPct val="100000"/>
              </a:lnSpc>
              <a:spcBef>
                <a:spcPts val="0"/>
              </a:spcBef>
              <a:spcAft>
                <a:spcPts val="0"/>
              </a:spcAft>
              <a:buClrTx/>
              <a:buSzTx/>
              <a:buFont typeface="Wingdings" pitchFamily="2" charset="2"/>
              <a:buChar char=""/>
              <a:tabLst>
                <a:tab pos="1322070" algn="l"/>
              </a:tabLst>
              <a:defRPr sz="2400" cap="none">
                <a:solidFill>
                  <a:srgbClr val="000000"/>
                </a:solidFill>
                <a:latin typeface="Clear Sans Light" charset="0"/>
                <a:ea typeface="Clear Sans Light" charset="0"/>
                <a:cs typeface="Clear Sans Light" charset="0"/>
              </a:defRPr>
            </a:pPr>
            <a:r>
              <a:rPr i="1" cap="none"/>
              <a:t>матеріальне стимулювання працівників чи колективів та їх матеріальну відповідальність</a:t>
            </a:r>
            <a:r>
              <a:t>; за будь-якої системи господарювання і умов виробництва цей метод є одним із найдієвіших в процесі впливу на людей;</a:t>
            </a:r>
          </a:p>
          <a:p>
            <a:pPr marL="1321435" marR="361315" indent="-228600" algn="l" defTabSz="449580">
              <a:lnSpc>
                <a:spcPct val="100000"/>
              </a:lnSpc>
              <a:spcBef>
                <a:spcPts val="20"/>
              </a:spcBef>
              <a:spcAft>
                <a:spcPts val="0"/>
              </a:spcAft>
              <a:buClrTx/>
              <a:buSzTx/>
              <a:buFont typeface="Wingdings" pitchFamily="2" charset="2"/>
              <a:buChar char=""/>
              <a:tabLst>
                <a:tab pos="1322070" algn="l"/>
              </a:tabLst>
              <a:defRPr sz="2400" cap="none">
                <a:solidFill>
                  <a:srgbClr val="000000"/>
                </a:solidFill>
                <a:latin typeface="Clear Sans Light" charset="0"/>
                <a:ea typeface="Clear Sans Light" charset="0"/>
                <a:cs typeface="Clear Sans Light" charset="0"/>
              </a:defRPr>
            </a:pPr>
            <a:r>
              <a:rPr i="1" cap="none"/>
              <a:t>ціноутворення </a:t>
            </a:r>
            <a:r>
              <a:t>– спосіб і рівень встановлюваних цін на продукцію підприємства є важелем впливу на формування попиту на неї та її пропозиції і, відповідно, на прийняття певних рішень щодо нарощування обсягів виробництва, його згортання, визначення перспектив цінової політики, стратегії розвитку підприємства взагалі тощо;</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АвтоФі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aAAAAA8BAAAAkAAAAEgAAACQAAAASAAAAAAAAAAAAAAAAAAAAAEAAABQAAAAAAAAAAAA4D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AQAAAAAAAABBOAAACAcAABAAAAAmAAAACAAAAP//////////MAAAABQAAAAAAAAAAAD//wAAAQAAAP//AAABAA=="/>
              </a:ext>
            </a:extLst>
          </p:cNvSpPr>
          <p:nvPr/>
        </p:nvSpPr>
        <p:spPr>
          <a:xfrm flipV="1">
            <a:off x="635" y="0"/>
            <a:ext cx="9144000" cy="1143000"/>
          </a:xfrm>
          <a:prstGeom prst="trapezoid">
            <a:avLst>
              <a:gd name="adj" fmla="val 200000"/>
            </a:avLst>
          </a:prstGeom>
          <a:solidFill>
            <a:srgbClr val="932D30"/>
          </a:solidFill>
          <a:ln>
            <a:noFill/>
          </a:ln>
          <a:effectLst/>
        </p:spPr>
      </p:sp>
      <p:sp>
        <p:nvSpPr>
          <p:cNvPr id="3" name="АвтоФігур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NgEAAA8BAAAAkAAAAEgAAACQAAAASAAAAAAAAAAAAAAAAAAAAAEAAABQAAAAAAAAAAAA4D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AAAAAAAAAAAHEQAALCoAABAAAAAmAAAACAAAAP//////////MAAAABQAAAAAAAAAAAD//wAAAQAAAP//AAABAA=="/>
              </a:ext>
            </a:extLst>
          </p:cNvSpPr>
          <p:nvPr/>
        </p:nvSpPr>
        <p:spPr>
          <a:xfrm rot="16200000" flipH="1" flipV="1">
            <a:off x="-2043430" y="2043430"/>
            <a:ext cx="6855460" cy="2767965"/>
          </a:xfrm>
          <a:prstGeom prst="flowChartManualInput">
            <a:avLst/>
          </a:prstGeom>
          <a:solidFill>
            <a:srgbClr val="932D30"/>
          </a:solidFill>
          <a:ln>
            <a:noFill/>
          </a:ln>
          <a:effectLst/>
        </p:spPr>
      </p:sp>
      <p:sp>
        <p:nvSpPr>
          <p:cNvPr id="4"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wAAAAAAAABqNQAACAcAAAAAAAAmAAAACAAAAAEAAAAAAAAAMAAAABQAAAAAAAAAAAD//wAAAQAAAP//AAABAA=="/>
              </a:ext>
            </a:extLst>
          </p:cNvSpPr>
          <p:nvPr>
            <p:ph type="title"/>
          </p:nvPr>
        </p:nvSpPr>
        <p:spPr>
          <a:xfrm>
            <a:off x="1905" y="0"/>
            <a:ext cx="8681085" cy="1143000"/>
          </a:xfrm>
        </p:spPr>
        <p:txBody>
          <a:bodyPr/>
          <a:lstStyle/>
          <a:p>
            <a:pPr marL="0" marR="0" indent="0" algn="ctr" defTabSz="449580">
              <a:lnSpc>
                <a:spcPct val="100000"/>
              </a:lnSpc>
              <a:spcBef>
                <a:spcPts val="1100"/>
              </a:spcBef>
              <a:spcAft>
                <a:spcPts val="0"/>
              </a:spcAft>
              <a:buNone/>
              <a:tabLst>
                <a:tab pos="986790" algn="l"/>
              </a:tabLst>
              <a:defRPr sz="2400" cap="none">
                <a:solidFill>
                  <a:srgbClr val="FFFFFF"/>
                </a:solidFill>
                <a:latin typeface="Clear Sans" charset="0"/>
                <a:ea typeface="Clear Sans" charset="0"/>
                <a:cs typeface="Clear Sans" charset="0"/>
              </a:defRPr>
            </a:pPr>
            <a:r>
              <a:t>Виробнича структура підприємства, її види і характеристика</a:t>
            </a:r>
          </a:p>
        </p:txBody>
      </p:sp>
      <p:sp>
        <p:nvSpPr>
          <p:cNvPr id="5" name="АвтоФі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VVVVVVVV1T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AAEAAABkAAAAAAAAABQAAABAHwAAAAAAACYAAAAAAAAAwOD//wAAAAAmAAAAZAAAABYAAABMAAAAAQAAAAAAAAAEAAAAAAAAAAEAAAAAAAAJMgAAAGQAAABk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AAAAAszMzADAwP8Af39/AAAAAAAAAAAAAAAAAAAAAAAAAAAAIQAAABgAAAAUAAAAYwgAAOsLAACOMAAA1hcAAAAAAAAmAAAACAAAAP//////////MAAAABQAAAAAAAAAAAD//wAAAQAAAP//qqoAAA=="/>
              </a:ext>
            </a:extLst>
          </p:cNvSpPr>
          <p:nvPr/>
        </p:nvSpPr>
        <p:spPr>
          <a:xfrm>
            <a:off x="1363345" y="1937385"/>
            <a:ext cx="6529705" cy="1937385"/>
          </a:xfrm>
          <a:prstGeom prst="foldedCorner">
            <a:avLst>
              <a:gd name="adj" fmla="val 16667"/>
            </a:avLst>
          </a:prstGeom>
          <a:solidFill>
            <a:srgbClr val="B76369"/>
          </a:solidFill>
          <a:ln>
            <a:noFill/>
          </a:ln>
          <a:effectLst>
            <a:outerShdw blurRad="127000" dist="89803" dir="2700000" algn="ctr">
              <a:schemeClr val="tx1">
                <a:alpha val="50000"/>
              </a:schemeClr>
            </a:outerShdw>
          </a:effectLst>
        </p:spPr>
        <p:txBody>
          <a:bodyPr vert="horz" wrap="square" numCol="1" spcCol="215900" anchor="t"/>
          <a:lstStyle/>
          <a:p>
            <a:pPr marL="0" lvl="1" indent="0">
              <a:buNone/>
              <a:defRPr sz="2400" cap="none">
                <a:solidFill>
                  <a:srgbClr val="FFFFFF"/>
                </a:solidFill>
                <a:latin typeface="Clear Sans Light" charset="0"/>
                <a:ea typeface="Clear Sans Light" charset="0"/>
                <a:cs typeface="Clear Sans Light" charset="0"/>
              </a:defRPr>
            </a:pPr>
            <a:r>
              <a:t>Виробнича структура підприємства </a:t>
            </a:r>
            <a:r>
              <a:rPr b="1" cap="none"/>
              <a:t>– </a:t>
            </a:r>
            <a:r>
              <a:t>це сукупність, кількісний склад і взаємозв’язки його виробничих підрозділів, які прямо або опосередковано буруть участьу виробничому процесі.</a:t>
            </a:r>
          </a:p>
          <a:p>
            <a:pPr algn="ctr"/>
            <a:endParaRPr/>
          </a:p>
        </p:txBody>
      </p:sp>
      <p:sp>
        <p:nvSpPr>
          <p:cNvPr id="6"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K8N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xIAAO0aAACHNAAAfSQAABAgAAAmAAAACAAAAP//////////MAAAABQAAAAAAAAAAAD//wAAAQAAAP//AAABAA=="/>
              </a:ext>
            </a:extLst>
          </p:cNvSpPr>
          <p:nvPr/>
        </p:nvSpPr>
        <p:spPr>
          <a:xfrm>
            <a:off x="3085465" y="4377055"/>
            <a:ext cx="5453380" cy="1554480"/>
          </a:xfrm>
          <a:prstGeom prst="rect">
            <a:avLst/>
          </a:prstGeom>
          <a:noFill/>
          <a:ln>
            <a:noFill/>
          </a:ln>
          <a:effectLst/>
        </p:spPr>
        <p:txBody>
          <a:bodyPr vert="horz" wrap="square" numCol="1" spcCol="215900" anchor="t"/>
          <a:lstStyle/>
          <a:p>
            <a:pPr marL="0" marR="0" indent="0" algn="just" defTabSz="914400">
              <a:lnSpc>
                <a:spcPct val="100000"/>
              </a:lnSpc>
              <a:spcBef>
                <a:spcPts val="0"/>
              </a:spcBef>
              <a:spcAft>
                <a:spcPts val="0"/>
              </a:spcAft>
              <a:buNone/>
              <a:tabLst/>
              <a:defRPr sz="2400" cap="none">
                <a:solidFill>
                  <a:srgbClr val="010A1C"/>
                </a:solidFill>
                <a:latin typeface="Clear Sans Light" charset="0"/>
                <a:ea typeface="Clear Sans Light" charset="0"/>
                <a:cs typeface="Clear Sans Light" charset="0"/>
              </a:defRPr>
            </a:pPr>
            <a:r>
              <a:t>Розрізняють поняття виробничої, загальної структури підприємства та організаційної структури управління ним.</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АвтоФі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U1VVVVVV1T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AAEAAABkAAAAAAAAABQAAABAHwAAAAAAACYAAAAAAAAAwOD//wAAAAAmAAAAZAAAABYAAABMAAAAAQAAAAAAAAAEAAAAAAAAAAEAAAAAAAAJMgAAAGQAAABk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AAAAAszMzADAwP8Af39/AAAAAAAAAAAAAAAAAAAAAAAAAAAAIQAAABgAAAAUAAAA4gAAAJMBAAASFgAAMggAABAAAAAmAAAACAAAAP//////////MAAAABQAAAAAAAAAAAD//wAAAQAAAP//qqoAAA=="/>
              </a:ext>
            </a:extLst>
          </p:cNvSpPr>
          <p:nvPr/>
        </p:nvSpPr>
        <p:spPr>
          <a:xfrm>
            <a:off x="143510" y="255905"/>
            <a:ext cx="3444240" cy="1076325"/>
          </a:xfrm>
          <a:prstGeom prst="foldedCorner">
            <a:avLst>
              <a:gd name="adj" fmla="val 16667"/>
            </a:avLst>
          </a:prstGeom>
          <a:solidFill>
            <a:srgbClr val="932D30"/>
          </a:solidFill>
          <a:ln>
            <a:noFill/>
          </a:ln>
          <a:effectLst>
            <a:outerShdw blurRad="127000" dist="89803" dir="2700000" algn="ctr">
              <a:schemeClr val="tx1">
                <a:alpha val="50000"/>
              </a:schemeClr>
            </a:outerShdw>
          </a:effectLst>
        </p:spPr>
        <p:txBody>
          <a:bodyPr vert="horz" wrap="square" numCol="1" spcCol="215900" anchor="t"/>
          <a:lstStyle/>
          <a:p>
            <a:pPr>
              <a:defRPr sz="2400" cap="none">
                <a:solidFill>
                  <a:srgbClr val="010A1C"/>
                </a:solidFill>
                <a:latin typeface="Clear Sans" charset="0"/>
                <a:ea typeface="Clear Sans" charset="0"/>
                <a:cs typeface="Clear Sans" charset="0"/>
              </a:defRPr>
            </a:pPr>
            <a:endParaRPr/>
          </a:p>
        </p:txBody>
      </p:sp>
      <p:sp>
        <p:nvSpPr>
          <p:cNvPr id="3"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J8G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4gAAAJMBAAASFgAAMggAAAAAAAAmAAAACAAAAP//////////MAAAABQAAAAAAAAAAAD//wAAAQAAAP//AAABAA=="/>
              </a:ext>
            </a:extLst>
          </p:cNvSpPr>
          <p:nvPr/>
        </p:nvSpPr>
        <p:spPr>
          <a:xfrm>
            <a:off x="143510" y="255905"/>
            <a:ext cx="3444240" cy="1076325"/>
          </a:xfrm>
          <a:prstGeom prst="rect">
            <a:avLst/>
          </a:prstGeom>
          <a:noFill/>
          <a:ln>
            <a:noFill/>
          </a:ln>
          <a:effectLst/>
        </p:spPr>
        <p:txBody>
          <a:bodyPr vert="horz" wrap="square" numCol="1" spcCol="215900" anchor="ctr"/>
          <a:lstStyle/>
          <a:p>
            <a:pPr algn="ctr">
              <a:defRPr sz="2400" cap="none">
                <a:solidFill>
                  <a:srgbClr val="FFFFFF"/>
                </a:solidFill>
                <a:latin typeface="Clear Sans" charset="0"/>
                <a:ea typeface="Clear Sans" charset="0"/>
                <a:cs typeface="Clear Sans" charset="0"/>
              </a:defRPr>
            </a:pPr>
            <a:r>
              <a:t>Ці методи включають:</a:t>
            </a:r>
          </a:p>
        </p:txBody>
      </p:sp>
      <p:sp>
        <p:nvSpPr>
          <p:cNvPr id="4" name="Напис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HUe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Yfn//98KAAC8NgAAsygAABAgAAAmAAAACAAAAP//////////MAAAABQAAAAAAAAAAAD//wAAAQAAAP//AAABAA=="/>
              </a:ext>
            </a:extLst>
          </p:cNvSpPr>
          <p:nvPr/>
        </p:nvSpPr>
        <p:spPr>
          <a:xfrm>
            <a:off x="-1076325" y="1767205"/>
            <a:ext cx="9973945" cy="4848860"/>
          </a:xfrm>
          <a:prstGeom prst="rect">
            <a:avLst/>
          </a:prstGeom>
          <a:noFill/>
          <a:ln>
            <a:noFill/>
          </a:ln>
          <a:effectLst/>
        </p:spPr>
        <p:txBody>
          <a:bodyPr vert="horz" wrap="square" numCol="1" spcCol="215900" anchor="t"/>
          <a:lstStyle/>
          <a:p>
            <a:pPr marL="1321435" marR="361950" indent="-228600" algn="just" defTabSz="449580">
              <a:lnSpc>
                <a:spcPct val="100000"/>
              </a:lnSpc>
              <a:spcBef>
                <a:spcPts val="0"/>
              </a:spcBef>
              <a:spcAft>
                <a:spcPts val="0"/>
              </a:spcAft>
              <a:buClrTx/>
              <a:buSzTx/>
              <a:buFont typeface="Wingdings" pitchFamily="2" charset="2"/>
              <a:buChar char=""/>
              <a:tabLst>
                <a:tab pos="1322070" algn="l"/>
              </a:tabLst>
              <a:defRPr sz="2400" cap="none">
                <a:solidFill>
                  <a:srgbClr val="000000"/>
                </a:solidFill>
                <a:latin typeface="Clear Sans Light" charset="0"/>
                <a:ea typeface="Clear Sans Light" charset="0"/>
                <a:cs typeface="Clear Sans Light" charset="0"/>
              </a:defRPr>
            </a:pPr>
            <a:r>
              <a:rPr i="1" cap="none"/>
              <a:t>державне регулювання </a:t>
            </a:r>
            <a:r>
              <a:t>– сукупність інструментів впливу держави на підприємницьку діяльність; найчастіше держава встановлює певні обмеження (</a:t>
            </a:r>
            <a:r>
              <a:rPr i="1" cap="none"/>
              <a:t>наприклад</a:t>
            </a:r>
            <a:r>
              <a:t>, у рівні рентабельності продукції в окремих галузях, у величині торгівельних надбавок та ін.) і цим самим впливає на поведінку суб’єктів підприємництва на ринку;</a:t>
            </a:r>
          </a:p>
          <a:p>
            <a:pPr marL="1321435" marR="361315" indent="-228600" algn="l" defTabSz="449580">
              <a:lnSpc>
                <a:spcPct val="100000"/>
              </a:lnSpc>
              <a:spcBef>
                <a:spcPts val="20"/>
              </a:spcBef>
              <a:spcAft>
                <a:spcPts val="0"/>
              </a:spcAft>
              <a:buClrTx/>
              <a:buSzTx/>
              <a:buFont typeface="Wingdings" pitchFamily="2" charset="2"/>
              <a:buChar char=""/>
              <a:tabLst>
                <a:tab pos="1322070" algn="l"/>
              </a:tabLst>
              <a:defRPr sz="2400" cap="none">
                <a:solidFill>
                  <a:srgbClr val="000000"/>
                </a:solidFill>
                <a:latin typeface="Clear Sans Light" charset="0"/>
                <a:ea typeface="Clear Sans Light" charset="0"/>
                <a:cs typeface="Clear Sans Light" charset="0"/>
              </a:defRPr>
            </a:pPr>
            <a:r>
              <a:rPr i="1" cap="none"/>
              <a:t>стимулювання </a:t>
            </a:r>
            <a:r>
              <a:t>– об’єктами стимулювання можуть бути окремі виробництва (</a:t>
            </a:r>
            <a:r>
              <a:rPr i="1" cap="none"/>
              <a:t>наприклад</a:t>
            </a:r>
            <a:r>
              <a:t>, надання пільг, дотацій соціально значимим, але нерентабельним або низькорентабельним виробництвам), а також окремі працівники підприємства, колективи його підрозділів (додаткові матеріальні виплати, підвищення розміру преміювання тощо);</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АвтоФі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U1VVVVVV1T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AAEAAABkAAAAAAAAABQAAABAHwAAAAAAACYAAAAAAAAAwOD//wAAAAAmAAAAZAAAABYAAABMAAAAAQAAAAAAAAAEAAAAAAAAAAEAAAAAAAAJMgAAAGQAAABk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AAAAAszMzADAwP8Af39/AAAAAAAAAAAAAAAAAAAAAAAAAAAAIQAAABgAAAAUAAAA4gAAAJMBAAASFgAAMggAABAAAAAmAAAACAAAAP//////////MAAAABQAAAAAAAAAAAD//wAAAQAAAP//qqoAAA=="/>
              </a:ext>
            </a:extLst>
          </p:cNvSpPr>
          <p:nvPr/>
        </p:nvSpPr>
        <p:spPr>
          <a:xfrm>
            <a:off x="143510" y="255905"/>
            <a:ext cx="3444240" cy="1076325"/>
          </a:xfrm>
          <a:prstGeom prst="foldedCorner">
            <a:avLst>
              <a:gd name="adj" fmla="val 16667"/>
            </a:avLst>
          </a:prstGeom>
          <a:solidFill>
            <a:srgbClr val="932D30"/>
          </a:solidFill>
          <a:ln>
            <a:noFill/>
          </a:ln>
          <a:effectLst>
            <a:outerShdw blurRad="127000" dist="89803" dir="2700000" algn="ctr">
              <a:schemeClr val="tx1">
                <a:alpha val="50000"/>
              </a:schemeClr>
            </a:outerShdw>
          </a:effectLst>
        </p:spPr>
        <p:txBody>
          <a:bodyPr vert="horz" wrap="square" numCol="1" spcCol="215900" anchor="t"/>
          <a:lstStyle/>
          <a:p>
            <a:pPr>
              <a:defRPr sz="2400" cap="none">
                <a:solidFill>
                  <a:srgbClr val="010A1C"/>
                </a:solidFill>
                <a:latin typeface="Clear Sans" charset="0"/>
                <a:ea typeface="Clear Sans" charset="0"/>
                <a:cs typeface="Clear Sans" charset="0"/>
              </a:defRPr>
            </a:pPr>
            <a:endParaRPr/>
          </a:p>
        </p:txBody>
      </p:sp>
      <p:sp>
        <p:nvSpPr>
          <p:cNvPr id="3"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J8G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4gAAAJMBAAASFgAAMggAAAAAAAAmAAAACAAAAP//////////MAAAABQAAAAAAAAAAAD//wAAAQAAAP//AAABAA=="/>
              </a:ext>
            </a:extLst>
          </p:cNvSpPr>
          <p:nvPr/>
        </p:nvSpPr>
        <p:spPr>
          <a:xfrm>
            <a:off x="143510" y="255905"/>
            <a:ext cx="3444240" cy="1076325"/>
          </a:xfrm>
          <a:prstGeom prst="rect">
            <a:avLst/>
          </a:prstGeom>
          <a:noFill/>
          <a:ln>
            <a:noFill/>
          </a:ln>
          <a:effectLst/>
        </p:spPr>
        <p:txBody>
          <a:bodyPr vert="horz" wrap="square" numCol="1" spcCol="215900" anchor="ctr"/>
          <a:lstStyle/>
          <a:p>
            <a:pPr algn="ctr">
              <a:defRPr sz="2400" cap="none">
                <a:solidFill>
                  <a:srgbClr val="FFFFFF"/>
                </a:solidFill>
                <a:latin typeface="Clear Sans" charset="0"/>
                <a:ea typeface="Clear Sans" charset="0"/>
                <a:cs typeface="Clear Sans" charset="0"/>
              </a:defRPr>
            </a:pPr>
            <a:r>
              <a:t>Ці методи включають:</a:t>
            </a:r>
          </a:p>
        </p:txBody>
      </p:sp>
      <p:sp>
        <p:nvSpPr>
          <p:cNvPr id="4" name="Напис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HUe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Yfn//98KAAC8NgAArxYAABAgAAAmAAAACAAAAP//////////MAAAABQAAAAAAAAAAAD//wAAAQAAAP//AAABAA=="/>
              </a:ext>
            </a:extLst>
          </p:cNvSpPr>
          <p:nvPr/>
        </p:nvSpPr>
        <p:spPr>
          <a:xfrm>
            <a:off x="-1076325" y="1767205"/>
            <a:ext cx="9973945" cy="1920240"/>
          </a:xfrm>
          <a:prstGeom prst="rect">
            <a:avLst/>
          </a:prstGeom>
          <a:noFill/>
          <a:ln>
            <a:noFill/>
          </a:ln>
          <a:effectLst/>
        </p:spPr>
        <p:txBody>
          <a:bodyPr vert="horz" wrap="square" numCol="1" spcCol="215900" anchor="t"/>
          <a:lstStyle/>
          <a:p>
            <a:pPr marL="1321435" marR="361315" indent="-228600" algn="l" defTabSz="449580">
              <a:lnSpc>
                <a:spcPct val="100000"/>
              </a:lnSpc>
              <a:spcBef>
                <a:spcPts val="20"/>
              </a:spcBef>
              <a:spcAft>
                <a:spcPts val="0"/>
              </a:spcAft>
              <a:buClrTx/>
              <a:buSzTx/>
              <a:buFont typeface="Wingdings" pitchFamily="2" charset="2"/>
              <a:buChar char=""/>
              <a:tabLst>
                <a:tab pos="1322070" algn="l"/>
              </a:tabLst>
              <a:defRPr sz="2400" cap="none">
                <a:solidFill>
                  <a:srgbClr val="000000"/>
                </a:solidFill>
                <a:latin typeface="Clear Sans Light" charset="0"/>
                <a:ea typeface="Clear Sans Light" charset="0"/>
                <a:cs typeface="Clear Sans Light" charset="0"/>
              </a:defRPr>
            </a:pPr>
            <a:r>
              <a:rPr i="1" cap="none"/>
              <a:t>оподаткування </a:t>
            </a:r>
            <a:r>
              <a:t>– є елементом державного регулювання і має на меті через механізм встановлення диференційованих податкових ставок заохочувати або обмежувати розвиток тих чи інших виробництв, галузей, територій і підприємств.</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АвтоФі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U1VVVVVV1T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AAEAAABkAAAAAAAAABQAAABAHwAAAAAAACYAAAAAAAAAwOD//wAAAAAmAAAAZAAAABYAAABMAAAAAQAAAAAAAAAEAAAAAAAAAAEAAAAAAAAJMgAAAGQAAABkAAAAZAAAAGQAAAAAAAAAzMzMAAAAAABQAAAAUAAAAGQAAABkAAAAAAAAABcAAAAUAAAAAAAAAAAAAAD/fwAA/38AAAAAAAAJAAAABAAAAG0gcHI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AAAAAszMzADAwP8Af39/AAAAAAAAAAAAAAAAAAAAAAAAAAAAIQAAABgAAAAUAAAA4gAAAJMBAAASFgAAMggAABAAAAAmAAAACAAAAP//////////MAAAABQAAAAAAAAAAAD//wAAAQAAAP//AAABAA=="/>
              </a:ext>
            </a:extLst>
          </p:cNvSpPr>
          <p:nvPr/>
        </p:nvSpPr>
        <p:spPr>
          <a:xfrm>
            <a:off x="143510" y="255905"/>
            <a:ext cx="3444240" cy="1076325"/>
          </a:xfrm>
          <a:prstGeom prst="foldedCorner">
            <a:avLst>
              <a:gd name="adj" fmla="val 16667"/>
            </a:avLst>
          </a:prstGeom>
          <a:solidFill>
            <a:srgbClr val="932D30"/>
          </a:solidFill>
          <a:ln>
            <a:noFill/>
          </a:ln>
          <a:effectLst>
            <a:outerShdw blurRad="127000" dist="89803" dir="2700000" algn="ctr">
              <a:schemeClr val="tx1">
                <a:alpha val="50000"/>
              </a:schemeClr>
            </a:outerShdw>
          </a:effectLst>
        </p:spPr>
      </p:sp>
      <p:sp>
        <p:nvSpPr>
          <p:cNvPr id="3" name="Напис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KUF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4gAAAJMBAAASFgAAMggAAAAAAAAmAAAACAAAAP//////////MAAAABQAAAAAAAAAAAD//wAAAQAAAP//AAABAA=="/>
              </a:ext>
            </a:extLst>
          </p:cNvSpPr>
          <p:nvPr/>
        </p:nvSpPr>
        <p:spPr>
          <a:xfrm>
            <a:off x="143510" y="255905"/>
            <a:ext cx="3444240" cy="1076325"/>
          </a:xfrm>
          <a:prstGeom prst="rect">
            <a:avLst/>
          </a:prstGeom>
          <a:noFill/>
          <a:ln>
            <a:noFill/>
          </a:ln>
          <a:effectLst/>
        </p:spPr>
        <p:txBody>
          <a:bodyPr vert="horz" wrap="square" numCol="1" spcCol="215900" anchor="ctr"/>
          <a:lstStyle/>
          <a:p>
            <a:pPr algn="ctr">
              <a:defRPr sz="2400" cap="none">
                <a:solidFill>
                  <a:srgbClr val="FFFFFF"/>
                </a:solidFill>
                <a:latin typeface="Clear Sans Light" charset="0"/>
                <a:ea typeface="Clear Sans Light" charset="0"/>
                <a:cs typeface="Clear Sans Light" charset="0"/>
              </a:defRPr>
            </a:pPr>
            <a:r>
              <a:t>Адміністративно-правові</a:t>
            </a:r>
          </a:p>
        </p:txBody>
      </p:sp>
      <p:sp>
        <p:nvSpPr>
          <p:cNvPr id="4" name="Напис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QAAALdjaQA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c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LdjaQB/f38AgICAA8zMzADAwP8Af39/AAAAAAAAAAAAAAAAAAAAAAAAAAAAIQAAABgAAAAUAAAANQIAAIcNAAAWNAAAfBoAABAAAAAmAAAACAAAAP//////////MAAAABQAAAAAAAAAAAD//wAAAQAAAP//AAABAA=="/>
              </a:ext>
            </a:extLst>
          </p:cNvSpPr>
          <p:nvPr/>
        </p:nvSpPr>
        <p:spPr>
          <a:xfrm>
            <a:off x="358775" y="2199005"/>
            <a:ext cx="8108315" cy="2106295"/>
          </a:xfrm>
          <a:prstGeom prst="rect">
            <a:avLst/>
          </a:prstGeom>
          <a:noFill/>
          <a:ln w="635" cap="flat" cmpd="sng" algn="ctr">
            <a:solidFill>
              <a:srgbClr val="B76369"/>
            </a:solidFill>
            <a:prstDash val="sysDot"/>
            <a:headEnd type="none"/>
            <a:tailEnd type="none"/>
          </a:ln>
          <a:effectLst/>
        </p:spPr>
        <p:txBody>
          <a:bodyPr vert="horz" wrap="square" numCol="1" spcCol="215900" anchor="t"/>
          <a:lstStyle/>
          <a:p>
            <a:pPr marL="748665" marR="362585" indent="445135" algn="l" defTabSz="914400">
              <a:lnSpc>
                <a:spcPct val="100000"/>
              </a:lnSpc>
              <a:spcBef>
                <a:spcPts val="850"/>
              </a:spcBef>
              <a:spcAft>
                <a:spcPts val="0"/>
              </a:spcAft>
              <a:buNone/>
              <a:tabLst/>
              <a:defRPr sz="2400" cap="none">
                <a:solidFill>
                  <a:srgbClr val="000000"/>
                </a:solidFill>
                <a:latin typeface="Clear Sans Light" charset="0"/>
                <a:ea typeface="Clear Sans Light" charset="0"/>
                <a:cs typeface="Clear Sans Light" charset="0"/>
              </a:defRPr>
            </a:pPr>
            <a:r>
              <a:t>Адміністративно-правові методи управління передбачають юридичний (правовий) і адміністративний вплив на відносини людей в процесі виробництва, оскільки ці відносини регулюються певними правовими нормами.</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АвтоФі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U1VVVVVV1T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AAEAAABkAAAAAAAAABQAAABAHwAAAAAAACYAAAAAAAAAwOD//wAAAAAmAAAAZAAAABYAAABMAAAAAQAAAAAAAAAEAAAAAAAAAAEAAAAAAAAJMgAAAGQAAABk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AAAAAszMzADAwP8Af39/AAAAAAAAAAAAAAAAAAAAAAAAAAAAIQAAABgAAAAUAAAA4gAAAJMBAAASFgAAMggAABAAAAAmAAAACAAAAP//////////MAAAABQAAAAAAAAAAAD//wAAAQAAAP//qqoAAA=="/>
              </a:ext>
            </a:extLst>
          </p:cNvSpPr>
          <p:nvPr/>
        </p:nvSpPr>
        <p:spPr>
          <a:xfrm>
            <a:off x="143510" y="255905"/>
            <a:ext cx="3444240" cy="1076325"/>
          </a:xfrm>
          <a:prstGeom prst="foldedCorner">
            <a:avLst>
              <a:gd name="adj" fmla="val 16667"/>
            </a:avLst>
          </a:prstGeom>
          <a:solidFill>
            <a:srgbClr val="932D30"/>
          </a:solidFill>
          <a:ln>
            <a:noFill/>
          </a:ln>
          <a:effectLst>
            <a:outerShdw blurRad="127000" dist="89803" dir="2700000" algn="ctr">
              <a:schemeClr val="tx1">
                <a:alpha val="50000"/>
              </a:schemeClr>
            </a:outerShdw>
          </a:effectLst>
        </p:spPr>
        <p:txBody>
          <a:bodyPr vert="horz" wrap="square" numCol="1" spcCol="215900" anchor="t"/>
          <a:lstStyle/>
          <a:p>
            <a:pPr>
              <a:defRPr sz="2400" cap="none">
                <a:solidFill>
                  <a:srgbClr val="010A1C"/>
                </a:solidFill>
                <a:latin typeface="Clear Sans" charset="0"/>
                <a:ea typeface="Clear Sans" charset="0"/>
                <a:cs typeface="Clear Sans" charset="0"/>
              </a:defRPr>
            </a:pPr>
            <a:endParaRPr/>
          </a:p>
        </p:txBody>
      </p:sp>
      <p:sp>
        <p:nvSpPr>
          <p:cNvPr id="3"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J8G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4gAAAJMBAAASFgAAMggAAAAAAAAmAAAACAAAAP//////////MAAAABQAAAAAAAAAAAD//wAAAQAAAP//AAABAA=="/>
              </a:ext>
            </a:extLst>
          </p:cNvSpPr>
          <p:nvPr/>
        </p:nvSpPr>
        <p:spPr>
          <a:xfrm>
            <a:off x="143510" y="255905"/>
            <a:ext cx="3444240" cy="1076325"/>
          </a:xfrm>
          <a:prstGeom prst="rect">
            <a:avLst/>
          </a:prstGeom>
          <a:noFill/>
          <a:ln>
            <a:noFill/>
          </a:ln>
          <a:effectLst/>
        </p:spPr>
        <p:txBody>
          <a:bodyPr vert="horz" wrap="square" numCol="1" spcCol="215900" anchor="ctr"/>
          <a:lstStyle/>
          <a:p>
            <a:pPr algn="ctr">
              <a:defRPr sz="2400" cap="none">
                <a:solidFill>
                  <a:srgbClr val="FFFFFF"/>
                </a:solidFill>
                <a:latin typeface="Clear Sans" charset="0"/>
                <a:ea typeface="Clear Sans" charset="0"/>
                <a:cs typeface="Clear Sans" charset="0"/>
              </a:defRPr>
            </a:pPr>
            <a:r>
              <a:t>Основними рисами цих методів є:</a:t>
            </a:r>
          </a:p>
        </p:txBody>
      </p:sp>
      <p:sp>
        <p:nvSpPr>
          <p:cNvPr id="4" name="Напис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HUeAAD/fwAA/38AAAAAAAAJAAAABAAAAGc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5fr//wkLAABAOAAAXhsAABAgAAAmAAAACAAAAP//////////MAAAABQAAAAAAAAAAAD//wAAAQAAAP//AAABAA=="/>
              </a:ext>
            </a:extLst>
          </p:cNvSpPr>
          <p:nvPr/>
        </p:nvSpPr>
        <p:spPr>
          <a:xfrm>
            <a:off x="-829945" y="1793875"/>
            <a:ext cx="9973945" cy="2654935"/>
          </a:xfrm>
          <a:prstGeom prst="rect">
            <a:avLst/>
          </a:prstGeom>
          <a:noFill/>
          <a:ln>
            <a:noFill/>
          </a:ln>
          <a:effectLst/>
        </p:spPr>
        <p:txBody>
          <a:bodyPr vert="horz" wrap="square" numCol="1" spcCol="215900" anchor="t"/>
          <a:lstStyle/>
          <a:p>
            <a:pPr marL="1205865" marR="365760" indent="-228600" algn="just" defTabSz="449580">
              <a:lnSpc>
                <a:spcPct val="100000"/>
              </a:lnSpc>
              <a:spcBef>
                <a:spcPts val="20"/>
              </a:spcBef>
              <a:spcAft>
                <a:spcPts val="0"/>
              </a:spcAft>
              <a:buClrTx/>
              <a:buSzTx/>
              <a:buFont typeface="Wingdings" pitchFamily="2" charset="2"/>
              <a:buChar char=""/>
              <a:tabLst>
                <a:tab pos="1206500" algn="l"/>
              </a:tabLst>
              <a:defRPr sz="2400" cap="none">
                <a:solidFill>
                  <a:srgbClr val="000000"/>
                </a:solidFill>
                <a:latin typeface="Clear Sans Light" charset="0"/>
                <a:ea typeface="Clear Sans Light" charset="0"/>
                <a:cs typeface="Clear Sans Light" charset="0"/>
              </a:defRPr>
            </a:pPr>
            <a:r>
              <a:t>наділення керівника (або вищого органу управління) владними повноваженнями;</a:t>
            </a:r>
          </a:p>
          <a:p>
            <a:pPr marL="1205865" marR="0" indent="-229235" algn="just" defTabSz="449580">
              <a:lnSpc>
                <a:spcPts val="1695"/>
              </a:lnSpc>
              <a:spcBef>
                <a:spcPts val="0"/>
              </a:spcBef>
              <a:spcAft>
                <a:spcPts val="0"/>
              </a:spcAft>
              <a:buClrTx/>
              <a:buSzTx/>
              <a:buFont typeface="Wingdings" pitchFamily="2" charset="2"/>
              <a:buChar char=""/>
              <a:tabLst>
                <a:tab pos="1206500" algn="l"/>
              </a:tabLst>
              <a:defRPr sz="2400" cap="none">
                <a:solidFill>
                  <a:srgbClr val="000000"/>
                </a:solidFill>
                <a:latin typeface="Clear Sans Light" charset="0"/>
                <a:ea typeface="Clear Sans Light" charset="0"/>
                <a:cs typeface="Clear Sans Light" charset="0"/>
              </a:defRPr>
            </a:pPr>
            <a:r>
              <a:t>підпорядкування нижчої ланки управління вищій;</a:t>
            </a:r>
          </a:p>
          <a:p>
            <a:pPr marL="1205865" marR="366395" indent="-228600" algn="l" defTabSz="449580">
              <a:lnSpc>
                <a:spcPct val="100000"/>
              </a:lnSpc>
              <a:spcBef>
                <a:spcPts val="0"/>
              </a:spcBef>
              <a:spcAft>
                <a:spcPts val="0"/>
              </a:spcAft>
              <a:buClrTx/>
              <a:buSzTx/>
              <a:buFont typeface="Wingdings" pitchFamily="2" charset="2"/>
              <a:buChar char=""/>
              <a:tabLst>
                <a:tab pos="1206500" algn="l"/>
                <a:tab pos="4314190" algn="l"/>
              </a:tabLst>
              <a:defRPr sz="2400" cap="none">
                <a:solidFill>
                  <a:srgbClr val="000000"/>
                </a:solidFill>
                <a:latin typeface="Clear Sans Light" charset="0"/>
                <a:ea typeface="Clear Sans Light" charset="0"/>
                <a:cs typeface="Clear Sans Light" charset="0"/>
              </a:defRPr>
            </a:pPr>
            <a:r>
              <a:t>вплив   на   керований  об’єкт  шляхом	прямих завдань, розпоряджень, наказів і директив;</a:t>
            </a:r>
          </a:p>
          <a:p>
            <a:pPr marL="1205865" marR="0" indent="-229235" algn="l" defTabSz="449580">
              <a:lnSpc>
                <a:spcPts val="1710"/>
              </a:lnSpc>
              <a:spcBef>
                <a:spcPts val="5"/>
              </a:spcBef>
              <a:spcAft>
                <a:spcPts val="0"/>
              </a:spcAft>
              <a:buClrTx/>
              <a:buSzTx/>
              <a:buFont typeface="Wingdings" pitchFamily="2" charset="2"/>
              <a:buChar char=""/>
              <a:tabLst>
                <a:tab pos="1206500" algn="l"/>
              </a:tabLst>
              <a:defRPr sz="2400" cap="none">
                <a:solidFill>
                  <a:srgbClr val="000000"/>
                </a:solidFill>
                <a:latin typeface="Clear Sans Light" charset="0"/>
                <a:ea typeface="Clear Sans Light" charset="0"/>
                <a:cs typeface="Clear Sans Light" charset="0"/>
              </a:defRPr>
            </a:pPr>
            <a:r>
              <a:t>обов’язкове виконання вказівок вищих органів управління;</a:t>
            </a:r>
          </a:p>
          <a:p>
            <a:pPr marL="1205865" marR="0" indent="-229235" algn="l" defTabSz="449580">
              <a:lnSpc>
                <a:spcPts val="1710"/>
              </a:lnSpc>
              <a:spcBef>
                <a:spcPts val="5"/>
              </a:spcBef>
              <a:spcAft>
                <a:spcPts val="0"/>
              </a:spcAft>
              <a:buClrTx/>
              <a:buSzTx/>
              <a:buFont typeface="Wingdings" pitchFamily="2" charset="2"/>
              <a:buChar char=""/>
              <a:tabLst>
                <a:tab pos="1206500" algn="l"/>
              </a:tabLst>
              <a:defRPr sz="2400" cap="none">
                <a:solidFill>
                  <a:srgbClr val="000000"/>
                </a:solidFill>
                <a:latin typeface="Clear Sans Light" charset="0"/>
                <a:ea typeface="Clear Sans Light" charset="0"/>
                <a:cs typeface="Clear Sans Light" charset="0"/>
              </a:defRPr>
            </a:pPr>
            <a:r>
              <a:t>одноваріантність виконання вказівок.</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АвтоФі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U1VVVVVV1T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AAEAAABkAAAAAAAAABQAAABAHwAAAAAAACYAAAAAAAAAwOD//wAAAAAmAAAAZAAAABYAAABMAAAAAQAAAAAAAAAEAAAAAAAAAAEAAAAAAAAJMgAAAGQAAABk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AAAAAszMzADAwP8Af39/AAAAAAAAAAAAAAAAAAAAAAAAAAAAIQAAABgAAAAUAAAA4gAAAJMBAAASFgAAMggAABAAAAAmAAAACAAAAP//////////MAAAABQAAAAAAAAAAAD//wAAAQAAAP//AAABAA=="/>
              </a:ext>
            </a:extLst>
          </p:cNvSpPr>
          <p:nvPr/>
        </p:nvSpPr>
        <p:spPr>
          <a:xfrm>
            <a:off x="143510" y="255905"/>
            <a:ext cx="3444240" cy="1076325"/>
          </a:xfrm>
          <a:prstGeom prst="foldedCorner">
            <a:avLst>
              <a:gd name="adj" fmla="val 16667"/>
            </a:avLst>
          </a:prstGeom>
          <a:solidFill>
            <a:srgbClr val="932D30"/>
          </a:solidFill>
          <a:ln>
            <a:noFill/>
          </a:ln>
          <a:effectLst>
            <a:outerShdw blurRad="127000" dist="89803" dir="2700000" algn="ctr">
              <a:schemeClr val="tx1">
                <a:alpha val="50000"/>
              </a:schemeClr>
            </a:outerShdw>
          </a:effectLst>
        </p:spPr>
      </p:sp>
      <p:sp>
        <p:nvSpPr>
          <p:cNvPr id="3" name="Напис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KUF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4gAAAJMBAAASFgAAMggAAAAAAAAmAAAACAAAAP//////////MAAAABQAAAAAAAAAAAD//wAAAQAAAP//AAABAA=="/>
              </a:ext>
            </a:extLst>
          </p:cNvSpPr>
          <p:nvPr/>
        </p:nvSpPr>
        <p:spPr>
          <a:xfrm>
            <a:off x="143510" y="255905"/>
            <a:ext cx="3444240" cy="1076325"/>
          </a:xfrm>
          <a:prstGeom prst="rect">
            <a:avLst/>
          </a:prstGeom>
          <a:noFill/>
          <a:ln>
            <a:noFill/>
          </a:ln>
          <a:effectLst/>
        </p:spPr>
        <p:txBody>
          <a:bodyPr vert="horz" wrap="square" numCol="1" spcCol="215900" anchor="ctr"/>
          <a:lstStyle/>
          <a:p>
            <a:pPr algn="ctr">
              <a:defRPr sz="2400" cap="none">
                <a:solidFill>
                  <a:srgbClr val="FFFFFF"/>
                </a:solidFill>
                <a:latin typeface="Clear Sans Light" charset="0"/>
                <a:ea typeface="Clear Sans Light" charset="0"/>
                <a:cs typeface="Clear Sans Light" charset="0"/>
              </a:defRPr>
            </a:pPr>
            <a:r>
              <a:t>Соціально-псхологічні</a:t>
            </a:r>
          </a:p>
        </p:txBody>
      </p:sp>
      <p:sp>
        <p:nvSpPr>
          <p:cNvPr id="4" name="Напис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QAAALdjaQA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LdjaQB/f38AgICAA8zMzADAwP8Af39/AAAAAAAAAAAAAAAAAAAAAAAAAAAAIQAAABgAAAAUAAAANQIAAIcNAACHNAAA9iUAABAAAAAmAAAACAAAAP//////////MAAAABQAAAAAAAAAAAD//wAAAQAAAP//AAABAA=="/>
              </a:ext>
            </a:extLst>
          </p:cNvSpPr>
          <p:nvPr/>
        </p:nvSpPr>
        <p:spPr>
          <a:xfrm>
            <a:off x="358775" y="2199005"/>
            <a:ext cx="8180070" cy="3971925"/>
          </a:xfrm>
          <a:prstGeom prst="rect">
            <a:avLst/>
          </a:prstGeom>
          <a:noFill/>
          <a:ln w="635" cap="flat" cmpd="sng" algn="ctr">
            <a:solidFill>
              <a:srgbClr val="B76369"/>
            </a:solidFill>
            <a:prstDash val="sysDot"/>
            <a:headEnd type="none"/>
            <a:tailEnd type="none"/>
          </a:ln>
          <a:effectLst/>
        </p:spPr>
        <p:txBody>
          <a:bodyPr vert="horz" wrap="square" numCol="1" spcCol="215900" anchor="t"/>
          <a:lstStyle/>
          <a:p>
            <a:pPr marL="748665" marR="364490" indent="445135" algn="l" defTabSz="914400">
              <a:lnSpc>
                <a:spcPct val="100000"/>
              </a:lnSpc>
              <a:spcBef>
                <a:spcPts val="5"/>
              </a:spcBef>
              <a:spcAft>
                <a:spcPts val="0"/>
              </a:spcAft>
              <a:buNone/>
              <a:tabLst/>
              <a:defRPr sz="2400" cap="none">
                <a:solidFill>
                  <a:srgbClr val="000000"/>
                </a:solidFill>
                <a:latin typeface="Clear Sans Light" charset="0"/>
                <a:ea typeface="Clear Sans Light" charset="0"/>
                <a:cs typeface="Clear Sans Light" charset="0"/>
              </a:defRPr>
            </a:pPr>
            <a:r>
              <a:t>Соціально-психологічні методи управління забезпечують вільний розвиток особистості і колективу, побудову їх діяльності на активній творчій основі. Ці методи спрямовані на створення у колективі нормального морально- психологічного клімату, вони реалізують мотиви соціальної поведінки людини, оскільки традиційні прямі форми матеріального заохочення поступово втрачають свій стимулюючий вплив.</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Довільна форм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AAAAAAAA4D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zCQAAE0MAADaOwAAKC0AABAAAAAmAAAACAAAAP//////////MAAAABQAAAAAAAAAAAD//wAAAQAAAP//AAABAA=="/>
              </a:ext>
            </a:extLst>
          </p:cNvSpPr>
          <p:nvPr/>
        </p:nvSpPr>
        <p:spPr>
          <a:xfrm>
            <a:off x="5981700" y="1999615"/>
            <a:ext cx="3747770" cy="5340985"/>
          </a:xfrm>
          <a:custGeom>
            <a:avLst/>
            <a:gdLst/>
            <a:ahLst/>
            <a:cxnLst/>
            <a:rect l="0" t="0" r="3747770" b="5340985"/>
            <a:pathLst>
              <a:path w="3747770" h="5340985">
                <a:moveTo>
                  <a:pt x="983615" y="4997450"/>
                </a:moveTo>
                <a:lnTo>
                  <a:pt x="905510" y="4981575"/>
                </a:lnTo>
                <a:lnTo>
                  <a:pt x="827405" y="4950460"/>
                </a:lnTo>
                <a:lnTo>
                  <a:pt x="749300" y="4935220"/>
                </a:lnTo>
                <a:lnTo>
                  <a:pt x="671195" y="4919345"/>
                </a:lnTo>
                <a:lnTo>
                  <a:pt x="593090" y="4903470"/>
                </a:lnTo>
                <a:lnTo>
                  <a:pt x="514985" y="4841240"/>
                </a:lnTo>
                <a:lnTo>
                  <a:pt x="452755" y="4779010"/>
                </a:lnTo>
                <a:lnTo>
                  <a:pt x="389890" y="4716145"/>
                </a:lnTo>
                <a:lnTo>
                  <a:pt x="343535" y="4638040"/>
                </a:lnTo>
                <a:lnTo>
                  <a:pt x="280670" y="4559935"/>
                </a:lnTo>
                <a:lnTo>
                  <a:pt x="233680" y="4481830"/>
                </a:lnTo>
                <a:lnTo>
                  <a:pt x="187325" y="4403725"/>
                </a:lnTo>
                <a:lnTo>
                  <a:pt x="155575" y="4325620"/>
                </a:lnTo>
                <a:lnTo>
                  <a:pt x="124460" y="4247515"/>
                </a:lnTo>
                <a:lnTo>
                  <a:pt x="93345" y="4170045"/>
                </a:lnTo>
                <a:lnTo>
                  <a:pt x="62230" y="4091940"/>
                </a:lnTo>
                <a:lnTo>
                  <a:pt x="46355" y="4013835"/>
                </a:lnTo>
                <a:lnTo>
                  <a:pt x="15240" y="3919855"/>
                </a:lnTo>
                <a:lnTo>
                  <a:pt x="15240" y="3794760"/>
                </a:lnTo>
                <a:lnTo>
                  <a:pt x="0" y="3701415"/>
                </a:lnTo>
                <a:lnTo>
                  <a:pt x="0" y="3607435"/>
                </a:lnTo>
                <a:lnTo>
                  <a:pt x="15240" y="3498215"/>
                </a:lnTo>
                <a:lnTo>
                  <a:pt x="31115" y="3420110"/>
                </a:lnTo>
                <a:lnTo>
                  <a:pt x="62230" y="3342005"/>
                </a:lnTo>
                <a:lnTo>
                  <a:pt x="93345" y="3263900"/>
                </a:lnTo>
                <a:lnTo>
                  <a:pt x="155575" y="3170554"/>
                </a:lnTo>
                <a:lnTo>
                  <a:pt x="218440" y="3107689"/>
                </a:lnTo>
                <a:lnTo>
                  <a:pt x="296545" y="3060700"/>
                </a:lnTo>
                <a:lnTo>
                  <a:pt x="389890" y="3045460"/>
                </a:lnTo>
                <a:lnTo>
                  <a:pt x="499745" y="3045460"/>
                </a:lnTo>
                <a:lnTo>
                  <a:pt x="577850" y="3029585"/>
                </a:lnTo>
                <a:lnTo>
                  <a:pt x="687070" y="3029585"/>
                </a:lnTo>
                <a:lnTo>
                  <a:pt x="765175" y="2998469"/>
                </a:lnTo>
                <a:lnTo>
                  <a:pt x="843280" y="2982595"/>
                </a:lnTo>
                <a:lnTo>
                  <a:pt x="952500" y="2951480"/>
                </a:lnTo>
                <a:lnTo>
                  <a:pt x="1045845" y="2920365"/>
                </a:lnTo>
                <a:lnTo>
                  <a:pt x="1123950" y="2904490"/>
                </a:lnTo>
                <a:lnTo>
                  <a:pt x="1202055" y="2873375"/>
                </a:lnTo>
                <a:lnTo>
                  <a:pt x="1280160" y="2858134"/>
                </a:lnTo>
                <a:lnTo>
                  <a:pt x="1358265" y="2842260"/>
                </a:lnTo>
                <a:lnTo>
                  <a:pt x="1436370" y="2811145"/>
                </a:lnTo>
                <a:lnTo>
                  <a:pt x="1545590" y="2780030"/>
                </a:lnTo>
                <a:lnTo>
                  <a:pt x="1623695" y="2733040"/>
                </a:lnTo>
                <a:lnTo>
                  <a:pt x="1701800" y="2654935"/>
                </a:lnTo>
                <a:lnTo>
                  <a:pt x="1779905" y="2576830"/>
                </a:lnTo>
                <a:lnTo>
                  <a:pt x="1811020" y="2498725"/>
                </a:lnTo>
                <a:lnTo>
                  <a:pt x="1811020" y="2389505"/>
                </a:lnTo>
                <a:lnTo>
                  <a:pt x="1826895" y="2295525"/>
                </a:lnTo>
                <a:lnTo>
                  <a:pt x="1811020" y="2217420"/>
                </a:lnTo>
                <a:lnTo>
                  <a:pt x="1795780" y="2061210"/>
                </a:lnTo>
                <a:lnTo>
                  <a:pt x="1779905" y="1951990"/>
                </a:lnTo>
                <a:lnTo>
                  <a:pt x="1779905" y="1811655"/>
                </a:lnTo>
                <a:lnTo>
                  <a:pt x="1795780" y="1702435"/>
                </a:lnTo>
                <a:lnTo>
                  <a:pt x="1779905" y="1546225"/>
                </a:lnTo>
                <a:lnTo>
                  <a:pt x="1779905" y="1405255"/>
                </a:lnTo>
                <a:lnTo>
                  <a:pt x="1779905" y="1311910"/>
                </a:lnTo>
                <a:lnTo>
                  <a:pt x="1779905" y="1186814"/>
                </a:lnTo>
                <a:lnTo>
                  <a:pt x="1779905" y="1046480"/>
                </a:lnTo>
                <a:lnTo>
                  <a:pt x="1795780" y="890270"/>
                </a:lnTo>
                <a:lnTo>
                  <a:pt x="1826895" y="749300"/>
                </a:lnTo>
                <a:lnTo>
                  <a:pt x="1873885" y="640080"/>
                </a:lnTo>
                <a:lnTo>
                  <a:pt x="1920875" y="530860"/>
                </a:lnTo>
                <a:lnTo>
                  <a:pt x="1983105" y="421640"/>
                </a:lnTo>
                <a:lnTo>
                  <a:pt x="2139315" y="312420"/>
                </a:lnTo>
                <a:lnTo>
                  <a:pt x="2217420" y="265430"/>
                </a:lnTo>
                <a:lnTo>
                  <a:pt x="2279650" y="203200"/>
                </a:lnTo>
                <a:lnTo>
                  <a:pt x="2404745" y="125095"/>
                </a:lnTo>
                <a:lnTo>
                  <a:pt x="2498725" y="78105"/>
                </a:lnTo>
                <a:lnTo>
                  <a:pt x="2607945" y="46990"/>
                </a:lnTo>
                <a:lnTo>
                  <a:pt x="2732405" y="31115"/>
                </a:lnTo>
                <a:lnTo>
                  <a:pt x="2810510" y="15875"/>
                </a:lnTo>
                <a:lnTo>
                  <a:pt x="2904490" y="0"/>
                </a:lnTo>
                <a:lnTo>
                  <a:pt x="3013710" y="0"/>
                </a:lnTo>
                <a:lnTo>
                  <a:pt x="3122930" y="15875"/>
                </a:lnTo>
                <a:lnTo>
                  <a:pt x="3232150" y="31115"/>
                </a:lnTo>
                <a:lnTo>
                  <a:pt x="3295015" y="46990"/>
                </a:lnTo>
                <a:lnTo>
                  <a:pt x="3373120" y="109220"/>
                </a:lnTo>
                <a:lnTo>
                  <a:pt x="3435350" y="203200"/>
                </a:lnTo>
                <a:lnTo>
                  <a:pt x="3482340" y="281305"/>
                </a:lnTo>
                <a:lnTo>
                  <a:pt x="3513455" y="359410"/>
                </a:lnTo>
                <a:lnTo>
                  <a:pt x="3544570" y="499745"/>
                </a:lnTo>
                <a:lnTo>
                  <a:pt x="3560445" y="577850"/>
                </a:lnTo>
                <a:lnTo>
                  <a:pt x="3576320" y="671830"/>
                </a:lnTo>
                <a:lnTo>
                  <a:pt x="3576320" y="765175"/>
                </a:lnTo>
                <a:lnTo>
                  <a:pt x="3591560" y="859155"/>
                </a:lnTo>
                <a:lnTo>
                  <a:pt x="3607435" y="983614"/>
                </a:lnTo>
                <a:lnTo>
                  <a:pt x="3607435" y="1077595"/>
                </a:lnTo>
                <a:lnTo>
                  <a:pt x="3622675" y="1171575"/>
                </a:lnTo>
                <a:lnTo>
                  <a:pt x="3622675" y="1280795"/>
                </a:lnTo>
                <a:lnTo>
                  <a:pt x="3638550" y="1390015"/>
                </a:lnTo>
                <a:lnTo>
                  <a:pt x="3638550" y="1515109"/>
                </a:lnTo>
                <a:lnTo>
                  <a:pt x="3638550" y="1671320"/>
                </a:lnTo>
                <a:lnTo>
                  <a:pt x="3638550" y="1795780"/>
                </a:lnTo>
                <a:lnTo>
                  <a:pt x="3638550" y="1936750"/>
                </a:lnTo>
                <a:lnTo>
                  <a:pt x="3638550" y="2061210"/>
                </a:lnTo>
                <a:lnTo>
                  <a:pt x="3638550" y="2171065"/>
                </a:lnTo>
                <a:lnTo>
                  <a:pt x="3638550" y="2280285"/>
                </a:lnTo>
                <a:lnTo>
                  <a:pt x="3638550" y="2373630"/>
                </a:lnTo>
                <a:lnTo>
                  <a:pt x="3638550" y="2545715"/>
                </a:lnTo>
                <a:lnTo>
                  <a:pt x="3653790" y="2670810"/>
                </a:lnTo>
                <a:lnTo>
                  <a:pt x="3653790" y="2764155"/>
                </a:lnTo>
                <a:lnTo>
                  <a:pt x="3669665" y="2858134"/>
                </a:lnTo>
                <a:lnTo>
                  <a:pt x="3669665" y="2967355"/>
                </a:lnTo>
                <a:lnTo>
                  <a:pt x="3685540" y="3060700"/>
                </a:lnTo>
                <a:lnTo>
                  <a:pt x="3700780" y="3170554"/>
                </a:lnTo>
                <a:lnTo>
                  <a:pt x="3716655" y="3248025"/>
                </a:lnTo>
                <a:lnTo>
                  <a:pt x="3716655" y="3342005"/>
                </a:lnTo>
                <a:lnTo>
                  <a:pt x="3716655" y="3435985"/>
                </a:lnTo>
                <a:lnTo>
                  <a:pt x="3731895" y="3592195"/>
                </a:lnTo>
                <a:lnTo>
                  <a:pt x="3731895" y="3763645"/>
                </a:lnTo>
                <a:lnTo>
                  <a:pt x="3731895" y="3857625"/>
                </a:lnTo>
                <a:lnTo>
                  <a:pt x="3731895" y="3950970"/>
                </a:lnTo>
                <a:lnTo>
                  <a:pt x="3731895" y="4076065"/>
                </a:lnTo>
                <a:lnTo>
                  <a:pt x="3747770" y="4216400"/>
                </a:lnTo>
                <a:lnTo>
                  <a:pt x="3747770" y="4341495"/>
                </a:lnTo>
                <a:lnTo>
                  <a:pt x="3747770" y="4466590"/>
                </a:lnTo>
                <a:lnTo>
                  <a:pt x="3747770" y="4591685"/>
                </a:lnTo>
                <a:lnTo>
                  <a:pt x="3731895" y="4669790"/>
                </a:lnTo>
                <a:lnTo>
                  <a:pt x="3669665" y="4747260"/>
                </a:lnTo>
                <a:lnTo>
                  <a:pt x="3591560" y="4841240"/>
                </a:lnTo>
                <a:lnTo>
                  <a:pt x="3482340" y="4935220"/>
                </a:lnTo>
                <a:lnTo>
                  <a:pt x="3357245" y="5013325"/>
                </a:lnTo>
                <a:lnTo>
                  <a:pt x="3248025" y="5091430"/>
                </a:lnTo>
                <a:lnTo>
                  <a:pt x="3138805" y="5169535"/>
                </a:lnTo>
                <a:lnTo>
                  <a:pt x="3044825" y="5215890"/>
                </a:lnTo>
                <a:lnTo>
                  <a:pt x="2951480" y="5247005"/>
                </a:lnTo>
                <a:lnTo>
                  <a:pt x="2857500" y="5262880"/>
                </a:lnTo>
                <a:lnTo>
                  <a:pt x="2764155" y="5278755"/>
                </a:lnTo>
                <a:lnTo>
                  <a:pt x="2623185" y="5278755"/>
                </a:lnTo>
                <a:lnTo>
                  <a:pt x="2513965" y="5293995"/>
                </a:lnTo>
                <a:lnTo>
                  <a:pt x="2420620" y="5309870"/>
                </a:lnTo>
                <a:lnTo>
                  <a:pt x="2310765" y="5325110"/>
                </a:lnTo>
                <a:lnTo>
                  <a:pt x="2154555" y="5340985"/>
                </a:lnTo>
                <a:lnTo>
                  <a:pt x="1998980" y="5340985"/>
                </a:lnTo>
                <a:lnTo>
                  <a:pt x="1842770" y="5340985"/>
                </a:lnTo>
                <a:lnTo>
                  <a:pt x="1717675" y="5325110"/>
                </a:lnTo>
                <a:lnTo>
                  <a:pt x="1623695" y="5293995"/>
                </a:lnTo>
                <a:lnTo>
                  <a:pt x="1545590" y="5247005"/>
                </a:lnTo>
                <a:lnTo>
                  <a:pt x="1467485" y="5200650"/>
                </a:lnTo>
                <a:lnTo>
                  <a:pt x="1389380" y="5137785"/>
                </a:lnTo>
                <a:lnTo>
                  <a:pt x="1311275" y="5122545"/>
                </a:lnTo>
                <a:lnTo>
                  <a:pt x="1202055" y="5137785"/>
                </a:lnTo>
                <a:close/>
              </a:path>
            </a:pathLst>
          </a:custGeom>
          <a:solidFill>
            <a:srgbClr val="932D30"/>
          </a:solidFill>
          <a:ln>
            <a:noFill/>
          </a:ln>
          <a:effectLst/>
        </p:spPr>
      </p:sp>
      <p:sp>
        <p:nvSpPr>
          <p:cNvPr id="3" name="Еліпс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gAAAA8BAAAAkAAAAEgAAACQAAAASAAAAAAAAAAAAAAAAAAAAAEAAABQAAAAAAAAAAAA8D8AAAAAAADw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gICAA8zMzADAwP8Af39/AAAAAAAAAAAAAAAAAAAAAAAAAAAAIQAAABgAAAAUAAAA/SEAAJEOAAC0MwAASCAAABAAAAAmAAAACAAAAP//////////MAAAABQAAAAAAAAAAAD//wAAAQAAAP//AAABAA=="/>
              </a:ext>
            </a:extLst>
          </p:cNvSpPr>
          <p:nvPr/>
        </p:nvSpPr>
        <p:spPr>
          <a:xfrm>
            <a:off x="5525135" y="2367915"/>
            <a:ext cx="2879725" cy="2879725"/>
          </a:xfrm>
          <a:prstGeom prst="ellipse">
            <a:avLst/>
          </a:prstGeom>
          <a:solidFill>
            <a:srgbClr val="B76369"/>
          </a:solidFill>
          <a:ln>
            <a:noFill/>
          </a:ln>
          <a:effectLst/>
        </p:spPr>
      </p:sp>
      <p:sp>
        <p:nvSpPr>
          <p:cNvPr id="4" name="Еліпс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gAAAA8BAAAAkAAAAEgAAACQAAAASAAAAAAAAAAAAAAAAAAAAAEAAABQAAAAAAAAAAAA8D8AAAAAAADw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wAAAJMtMAA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JMtMAB/f38AgICAA8zMzADAwP8Af39/AAAAAAAAAAAAAAAAAAAAAAAAAAAAIQAAABgAAAAUAAAAJfv//0P6//+RDgAAkQ4AABAAAAAmAAAACAAAAP//////////MAAAABQAAAAAAAAAAAD//wAAAQAAAP//AAABAA=="/>
              </a:ext>
            </a:extLst>
          </p:cNvSpPr>
          <p:nvPr/>
        </p:nvSpPr>
        <p:spPr>
          <a:xfrm>
            <a:off x="-789305" y="-932815"/>
            <a:ext cx="3157220" cy="3300730"/>
          </a:xfrm>
          <a:prstGeom prst="ellipse">
            <a:avLst/>
          </a:prstGeom>
          <a:noFill/>
          <a:ln w="635" cap="flat" cmpd="sng" algn="ctr">
            <a:solidFill>
              <a:srgbClr val="932D30"/>
            </a:solidFill>
            <a:prstDash val="dash"/>
            <a:headEnd type="none"/>
            <a:tailEnd type="none"/>
          </a:ln>
          <a:effectLst/>
        </p:spPr>
      </p:sp>
      <p:sp>
        <p:nvSpPr>
          <p:cNvPr id="5" name="Лінія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BQAAALdjaQAoAAAAAQAAAAI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LdjaQB/f38AgICAA8zMzADAwP8Af39/AAAAAAAAAAAAAAAAAAAAAAAAAAAAIQAAABgAAAAUAAAAaQQAAMYQAABrBAAAFCUAABAAAAAmAAAACAAAAP//////////MAAAABQAAAAAAAAAAAD//wAAAQAAAP//AAABAA=="/>
              </a:ext>
            </a:extLst>
          </p:cNvSpPr>
          <p:nvPr/>
        </p:nvSpPr>
        <p:spPr>
          <a:xfrm>
            <a:off x="716915" y="2726690"/>
            <a:ext cx="1270" cy="3300730"/>
          </a:xfrm>
          <a:prstGeom prst="line">
            <a:avLst/>
          </a:prstGeom>
          <a:noFill/>
          <a:ln w="25400" cap="flat" cmpd="sng" algn="ctr">
            <a:solidFill>
              <a:srgbClr val="B76369"/>
            </a:solidFill>
            <a:prstDash val="sysDashDot"/>
            <a:headEnd type="none"/>
            <a:tailEnd type="none"/>
          </a:ln>
          <a:effectLst/>
        </p:spPr>
      </p:sp>
      <p:sp>
        <p:nvSpPr>
          <p:cNvPr id="6"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EUJ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gxYAADUCAABSMgAARQcAABAgAAAmAAAACAAAAP//////////MAAAABQAAAAAAAAAAAD//wAAAQAAAP//AAABAA=="/>
              </a:ext>
            </a:extLst>
          </p:cNvSpPr>
          <p:nvPr/>
        </p:nvSpPr>
        <p:spPr>
          <a:xfrm>
            <a:off x="3659505" y="358775"/>
            <a:ext cx="4520565" cy="822960"/>
          </a:xfrm>
          <a:prstGeom prst="rect">
            <a:avLst/>
          </a:prstGeom>
          <a:noFill/>
          <a:ln>
            <a:noFill/>
          </a:ln>
          <a:effectLst/>
        </p:spPr>
        <p:txBody>
          <a:bodyPr vert="horz" wrap="square" numCol="1" spcCol="215900" anchor="t"/>
          <a:lstStyle/>
          <a:p>
            <a:pPr>
              <a:defRPr sz="2400" cap="none">
                <a:solidFill>
                  <a:srgbClr val="010A1C"/>
                </a:solidFill>
                <a:latin typeface="Clear Sans" charset="0"/>
                <a:ea typeface="Clear Sans" charset="0"/>
                <a:cs typeface="Clear Sans" charset="0"/>
              </a:defRPr>
            </a:pPr>
            <a:r>
              <a:t>Організація структури управління підприємством</a:t>
            </a:r>
          </a:p>
        </p:txBody>
      </p:sp>
      <p:sp>
        <p:nvSpPr>
          <p:cNvPr id="7" name="Напис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E4U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aQQAAKURAAB0HgAANSQAABAgAAAmAAAACAAAAP//////////MAAAABQAAAAAAAAAAAD//wAAAQAAAP//AAABAA=="/>
              </a:ext>
            </a:extLst>
          </p:cNvSpPr>
          <p:nvPr/>
        </p:nvSpPr>
        <p:spPr>
          <a:xfrm>
            <a:off x="716915" y="2868295"/>
            <a:ext cx="4233545" cy="3017520"/>
          </a:xfrm>
          <a:prstGeom prst="rect">
            <a:avLst/>
          </a:prstGeom>
          <a:noFill/>
          <a:ln>
            <a:noFill/>
          </a:ln>
          <a:effectLst/>
        </p:spPr>
        <p:txBody>
          <a:bodyPr vert="horz" wrap="square" numCol="1" spcCol="215900" anchor="t"/>
          <a:lstStyle/>
          <a:p>
            <a:pPr>
              <a:defRPr sz="2400" cap="none">
                <a:solidFill>
                  <a:srgbClr val="010A1C"/>
                </a:solidFill>
                <a:latin typeface="Clear Sans Light" charset="0"/>
                <a:ea typeface="Clear Sans Light" charset="0"/>
                <a:cs typeface="Clear Sans Light" charset="0"/>
              </a:defRPr>
            </a:pPr>
            <a:r>
              <a:t>Організаційна структура - це упорядкована сукупність служб, відділів, підрозділів і окремих посадових осіб, що знаходяться у взаємозв'язку і співпідпорядкованості і виконують певні управлінські функції.</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Довільна форм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AAAAAAAA4D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0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zCQAAE0MAADaOwAAKC0AABAAAAAmAAAACAAAAP//////////MAAAABQAAAAAAAAAAAD//wAAAQAAAP//AAABAA=="/>
              </a:ext>
            </a:extLst>
          </p:cNvSpPr>
          <p:nvPr/>
        </p:nvSpPr>
        <p:spPr>
          <a:xfrm>
            <a:off x="5981700" y="1999615"/>
            <a:ext cx="3747770" cy="5340985"/>
          </a:xfrm>
          <a:custGeom>
            <a:avLst/>
            <a:gdLst/>
            <a:ahLst/>
            <a:cxnLst/>
            <a:rect l="0" t="0" r="3747770" b="5340985"/>
            <a:pathLst>
              <a:path w="3747770" h="5340985">
                <a:moveTo>
                  <a:pt x="983615" y="4997450"/>
                </a:moveTo>
                <a:lnTo>
                  <a:pt x="905510" y="4981575"/>
                </a:lnTo>
                <a:lnTo>
                  <a:pt x="827405" y="4950460"/>
                </a:lnTo>
                <a:lnTo>
                  <a:pt x="749300" y="4935220"/>
                </a:lnTo>
                <a:lnTo>
                  <a:pt x="671195" y="4919345"/>
                </a:lnTo>
                <a:lnTo>
                  <a:pt x="593090" y="4903470"/>
                </a:lnTo>
                <a:lnTo>
                  <a:pt x="514985" y="4841240"/>
                </a:lnTo>
                <a:lnTo>
                  <a:pt x="452755" y="4779010"/>
                </a:lnTo>
                <a:lnTo>
                  <a:pt x="389890" y="4716145"/>
                </a:lnTo>
                <a:lnTo>
                  <a:pt x="343535" y="4638040"/>
                </a:lnTo>
                <a:lnTo>
                  <a:pt x="280670" y="4559935"/>
                </a:lnTo>
                <a:lnTo>
                  <a:pt x="233680" y="4481830"/>
                </a:lnTo>
                <a:lnTo>
                  <a:pt x="187325" y="4403725"/>
                </a:lnTo>
                <a:lnTo>
                  <a:pt x="155575" y="4325620"/>
                </a:lnTo>
                <a:lnTo>
                  <a:pt x="124460" y="4247515"/>
                </a:lnTo>
                <a:lnTo>
                  <a:pt x="93345" y="4170045"/>
                </a:lnTo>
                <a:lnTo>
                  <a:pt x="62230" y="4091940"/>
                </a:lnTo>
                <a:lnTo>
                  <a:pt x="46355" y="4013835"/>
                </a:lnTo>
                <a:lnTo>
                  <a:pt x="15240" y="3919855"/>
                </a:lnTo>
                <a:lnTo>
                  <a:pt x="15240" y="3794760"/>
                </a:lnTo>
                <a:lnTo>
                  <a:pt x="0" y="3701415"/>
                </a:lnTo>
                <a:lnTo>
                  <a:pt x="0" y="3607435"/>
                </a:lnTo>
                <a:lnTo>
                  <a:pt x="15240" y="3498215"/>
                </a:lnTo>
                <a:lnTo>
                  <a:pt x="31115" y="3420110"/>
                </a:lnTo>
                <a:lnTo>
                  <a:pt x="62230" y="3342005"/>
                </a:lnTo>
                <a:lnTo>
                  <a:pt x="93345" y="3263900"/>
                </a:lnTo>
                <a:lnTo>
                  <a:pt x="155575" y="3170554"/>
                </a:lnTo>
                <a:lnTo>
                  <a:pt x="218440" y="3107689"/>
                </a:lnTo>
                <a:lnTo>
                  <a:pt x="296545" y="3060700"/>
                </a:lnTo>
                <a:lnTo>
                  <a:pt x="389890" y="3045460"/>
                </a:lnTo>
                <a:lnTo>
                  <a:pt x="499745" y="3045460"/>
                </a:lnTo>
                <a:lnTo>
                  <a:pt x="577850" y="3029585"/>
                </a:lnTo>
                <a:lnTo>
                  <a:pt x="687070" y="3029585"/>
                </a:lnTo>
                <a:lnTo>
                  <a:pt x="765175" y="2998469"/>
                </a:lnTo>
                <a:lnTo>
                  <a:pt x="843280" y="2982595"/>
                </a:lnTo>
                <a:lnTo>
                  <a:pt x="952500" y="2951480"/>
                </a:lnTo>
                <a:lnTo>
                  <a:pt x="1045845" y="2920365"/>
                </a:lnTo>
                <a:lnTo>
                  <a:pt x="1123950" y="2904490"/>
                </a:lnTo>
                <a:lnTo>
                  <a:pt x="1202055" y="2873375"/>
                </a:lnTo>
                <a:lnTo>
                  <a:pt x="1280160" y="2858134"/>
                </a:lnTo>
                <a:lnTo>
                  <a:pt x="1358265" y="2842260"/>
                </a:lnTo>
                <a:lnTo>
                  <a:pt x="1436370" y="2811145"/>
                </a:lnTo>
                <a:lnTo>
                  <a:pt x="1545590" y="2780030"/>
                </a:lnTo>
                <a:lnTo>
                  <a:pt x="1623695" y="2733040"/>
                </a:lnTo>
                <a:lnTo>
                  <a:pt x="1701800" y="2654935"/>
                </a:lnTo>
                <a:lnTo>
                  <a:pt x="1779905" y="2576830"/>
                </a:lnTo>
                <a:lnTo>
                  <a:pt x="1811020" y="2498725"/>
                </a:lnTo>
                <a:lnTo>
                  <a:pt x="1811020" y="2389505"/>
                </a:lnTo>
                <a:lnTo>
                  <a:pt x="1826895" y="2295525"/>
                </a:lnTo>
                <a:lnTo>
                  <a:pt x="1811020" y="2217420"/>
                </a:lnTo>
                <a:lnTo>
                  <a:pt x="1795780" y="2061210"/>
                </a:lnTo>
                <a:lnTo>
                  <a:pt x="1779905" y="1951990"/>
                </a:lnTo>
                <a:lnTo>
                  <a:pt x="1779905" y="1811655"/>
                </a:lnTo>
                <a:lnTo>
                  <a:pt x="1795780" y="1702435"/>
                </a:lnTo>
                <a:lnTo>
                  <a:pt x="1779905" y="1546225"/>
                </a:lnTo>
                <a:lnTo>
                  <a:pt x="1779905" y="1405255"/>
                </a:lnTo>
                <a:lnTo>
                  <a:pt x="1779905" y="1311910"/>
                </a:lnTo>
                <a:lnTo>
                  <a:pt x="1779905" y="1186814"/>
                </a:lnTo>
                <a:lnTo>
                  <a:pt x="1779905" y="1046480"/>
                </a:lnTo>
                <a:lnTo>
                  <a:pt x="1795780" y="890270"/>
                </a:lnTo>
                <a:lnTo>
                  <a:pt x="1826895" y="749300"/>
                </a:lnTo>
                <a:lnTo>
                  <a:pt x="1873885" y="640080"/>
                </a:lnTo>
                <a:lnTo>
                  <a:pt x="1920875" y="530860"/>
                </a:lnTo>
                <a:lnTo>
                  <a:pt x="1983105" y="421640"/>
                </a:lnTo>
                <a:lnTo>
                  <a:pt x="2139315" y="312420"/>
                </a:lnTo>
                <a:lnTo>
                  <a:pt x="2217420" y="265430"/>
                </a:lnTo>
                <a:lnTo>
                  <a:pt x="2279650" y="203200"/>
                </a:lnTo>
                <a:lnTo>
                  <a:pt x="2404745" y="125095"/>
                </a:lnTo>
                <a:lnTo>
                  <a:pt x="2498725" y="78105"/>
                </a:lnTo>
                <a:lnTo>
                  <a:pt x="2607945" y="46990"/>
                </a:lnTo>
                <a:lnTo>
                  <a:pt x="2732405" y="31115"/>
                </a:lnTo>
                <a:lnTo>
                  <a:pt x="2810510" y="15875"/>
                </a:lnTo>
                <a:lnTo>
                  <a:pt x="2904490" y="0"/>
                </a:lnTo>
                <a:lnTo>
                  <a:pt x="3013710" y="0"/>
                </a:lnTo>
                <a:lnTo>
                  <a:pt x="3122930" y="15875"/>
                </a:lnTo>
                <a:lnTo>
                  <a:pt x="3232150" y="31115"/>
                </a:lnTo>
                <a:lnTo>
                  <a:pt x="3295015" y="46990"/>
                </a:lnTo>
                <a:lnTo>
                  <a:pt x="3373120" y="109220"/>
                </a:lnTo>
                <a:lnTo>
                  <a:pt x="3435350" y="203200"/>
                </a:lnTo>
                <a:lnTo>
                  <a:pt x="3482340" y="281305"/>
                </a:lnTo>
                <a:lnTo>
                  <a:pt x="3513455" y="359410"/>
                </a:lnTo>
                <a:lnTo>
                  <a:pt x="3544570" y="499745"/>
                </a:lnTo>
                <a:lnTo>
                  <a:pt x="3560445" y="577850"/>
                </a:lnTo>
                <a:lnTo>
                  <a:pt x="3576320" y="671830"/>
                </a:lnTo>
                <a:lnTo>
                  <a:pt x="3576320" y="765175"/>
                </a:lnTo>
                <a:lnTo>
                  <a:pt x="3591560" y="859155"/>
                </a:lnTo>
                <a:lnTo>
                  <a:pt x="3607435" y="983614"/>
                </a:lnTo>
                <a:lnTo>
                  <a:pt x="3607435" y="1077595"/>
                </a:lnTo>
                <a:lnTo>
                  <a:pt x="3622675" y="1171575"/>
                </a:lnTo>
                <a:lnTo>
                  <a:pt x="3622675" y="1280795"/>
                </a:lnTo>
                <a:lnTo>
                  <a:pt x="3638550" y="1390015"/>
                </a:lnTo>
                <a:lnTo>
                  <a:pt x="3638550" y="1515109"/>
                </a:lnTo>
                <a:lnTo>
                  <a:pt x="3638550" y="1671320"/>
                </a:lnTo>
                <a:lnTo>
                  <a:pt x="3638550" y="1795780"/>
                </a:lnTo>
                <a:lnTo>
                  <a:pt x="3638550" y="1936750"/>
                </a:lnTo>
                <a:lnTo>
                  <a:pt x="3638550" y="2061210"/>
                </a:lnTo>
                <a:lnTo>
                  <a:pt x="3638550" y="2171065"/>
                </a:lnTo>
                <a:lnTo>
                  <a:pt x="3638550" y="2280285"/>
                </a:lnTo>
                <a:lnTo>
                  <a:pt x="3638550" y="2373630"/>
                </a:lnTo>
                <a:lnTo>
                  <a:pt x="3638550" y="2545715"/>
                </a:lnTo>
                <a:lnTo>
                  <a:pt x="3653790" y="2670810"/>
                </a:lnTo>
                <a:lnTo>
                  <a:pt x="3653790" y="2764155"/>
                </a:lnTo>
                <a:lnTo>
                  <a:pt x="3669665" y="2858134"/>
                </a:lnTo>
                <a:lnTo>
                  <a:pt x="3669665" y="2967355"/>
                </a:lnTo>
                <a:lnTo>
                  <a:pt x="3685540" y="3060700"/>
                </a:lnTo>
                <a:lnTo>
                  <a:pt x="3700780" y="3170554"/>
                </a:lnTo>
                <a:lnTo>
                  <a:pt x="3716655" y="3248025"/>
                </a:lnTo>
                <a:lnTo>
                  <a:pt x="3716655" y="3342005"/>
                </a:lnTo>
                <a:lnTo>
                  <a:pt x="3716655" y="3435985"/>
                </a:lnTo>
                <a:lnTo>
                  <a:pt x="3731895" y="3592195"/>
                </a:lnTo>
                <a:lnTo>
                  <a:pt x="3731895" y="3763645"/>
                </a:lnTo>
                <a:lnTo>
                  <a:pt x="3731895" y="3857625"/>
                </a:lnTo>
                <a:lnTo>
                  <a:pt x="3731895" y="3950970"/>
                </a:lnTo>
                <a:lnTo>
                  <a:pt x="3731895" y="4076065"/>
                </a:lnTo>
                <a:lnTo>
                  <a:pt x="3747770" y="4216400"/>
                </a:lnTo>
                <a:lnTo>
                  <a:pt x="3747770" y="4341495"/>
                </a:lnTo>
                <a:lnTo>
                  <a:pt x="3747770" y="4466590"/>
                </a:lnTo>
                <a:lnTo>
                  <a:pt x="3747770" y="4591685"/>
                </a:lnTo>
                <a:lnTo>
                  <a:pt x="3731895" y="4669790"/>
                </a:lnTo>
                <a:lnTo>
                  <a:pt x="3669665" y="4747260"/>
                </a:lnTo>
                <a:lnTo>
                  <a:pt x="3591560" y="4841240"/>
                </a:lnTo>
                <a:lnTo>
                  <a:pt x="3482340" y="4935220"/>
                </a:lnTo>
                <a:lnTo>
                  <a:pt x="3357245" y="5013325"/>
                </a:lnTo>
                <a:lnTo>
                  <a:pt x="3248025" y="5091430"/>
                </a:lnTo>
                <a:lnTo>
                  <a:pt x="3138805" y="5169535"/>
                </a:lnTo>
                <a:lnTo>
                  <a:pt x="3044825" y="5215890"/>
                </a:lnTo>
                <a:lnTo>
                  <a:pt x="2951480" y="5247005"/>
                </a:lnTo>
                <a:lnTo>
                  <a:pt x="2857500" y="5262880"/>
                </a:lnTo>
                <a:lnTo>
                  <a:pt x="2764155" y="5278755"/>
                </a:lnTo>
                <a:lnTo>
                  <a:pt x="2623185" y="5278755"/>
                </a:lnTo>
                <a:lnTo>
                  <a:pt x="2513965" y="5293995"/>
                </a:lnTo>
                <a:lnTo>
                  <a:pt x="2420620" y="5309870"/>
                </a:lnTo>
                <a:lnTo>
                  <a:pt x="2310765" y="5325110"/>
                </a:lnTo>
                <a:lnTo>
                  <a:pt x="2154555" y="5340985"/>
                </a:lnTo>
                <a:lnTo>
                  <a:pt x="1998980" y="5340985"/>
                </a:lnTo>
                <a:lnTo>
                  <a:pt x="1842770" y="5340985"/>
                </a:lnTo>
                <a:lnTo>
                  <a:pt x="1717675" y="5325110"/>
                </a:lnTo>
                <a:lnTo>
                  <a:pt x="1623695" y="5293995"/>
                </a:lnTo>
                <a:lnTo>
                  <a:pt x="1545590" y="5247005"/>
                </a:lnTo>
                <a:lnTo>
                  <a:pt x="1467485" y="5200650"/>
                </a:lnTo>
                <a:lnTo>
                  <a:pt x="1389380" y="5137785"/>
                </a:lnTo>
                <a:lnTo>
                  <a:pt x="1311275" y="5122545"/>
                </a:lnTo>
                <a:lnTo>
                  <a:pt x="1202055" y="5137785"/>
                </a:lnTo>
                <a:close/>
              </a:path>
            </a:pathLst>
          </a:custGeom>
          <a:solidFill>
            <a:srgbClr val="932D30"/>
          </a:solidFill>
          <a:ln>
            <a:noFill/>
          </a:ln>
          <a:effectLst/>
        </p:spPr>
      </p:sp>
      <p:sp>
        <p:nvSpPr>
          <p:cNvPr id="3" name="Еліпс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gAAAA8BAAAAkAAAAEgAAACQAAAASAAAAAAAAAAAAAAAAAAAAAEAAABQAAAAAAAAAAAA8D8AAAAAAADw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gICAA8zMzADAwP8Af39/AAAAAAAAAAAAAAAAAAAAAAAAAAAAIQAAABgAAAAUAAAA/SEAAJEOAAC0MwAASCAAABAAAAAmAAAACAAAAP//////////MAAAABQAAAAAAAAAAAD//wAAAQAAAP//AAABAA=="/>
              </a:ext>
            </a:extLst>
          </p:cNvSpPr>
          <p:nvPr/>
        </p:nvSpPr>
        <p:spPr>
          <a:xfrm>
            <a:off x="5525135" y="2367915"/>
            <a:ext cx="2879725" cy="2879725"/>
          </a:xfrm>
          <a:prstGeom prst="ellipse">
            <a:avLst/>
          </a:prstGeom>
          <a:solidFill>
            <a:srgbClr val="B76369"/>
          </a:solidFill>
          <a:ln>
            <a:noFill/>
          </a:ln>
          <a:effectLst/>
        </p:spPr>
      </p:sp>
      <p:sp>
        <p:nvSpPr>
          <p:cNvPr id="4" name="Еліпс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gAAAA8BAAAAkAAAAEgAAACQAAAASAAAAAAAAAAAAAAAAAAAAAEAAABQAAAAAAAAAAAA8D8AAAAAAADw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wAAAJMtMAA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JMtMAB/f38AgICAA8zMzADAwP8Af39/AAAAAAAAAAAAAAAAAAAAAAAAAAAAIQAAABgAAAAUAAAAJfv//0P6//+RDgAAkQ4AABAAAAAmAAAACAAAAP//////////MAAAABQAAAAAAAAAAAD//wAAAQAAAP//AAABAA=="/>
              </a:ext>
            </a:extLst>
          </p:cNvSpPr>
          <p:nvPr/>
        </p:nvSpPr>
        <p:spPr>
          <a:xfrm>
            <a:off x="-789305" y="-932815"/>
            <a:ext cx="3157220" cy="3300730"/>
          </a:xfrm>
          <a:prstGeom prst="ellipse">
            <a:avLst/>
          </a:prstGeom>
          <a:noFill/>
          <a:ln w="635" cap="flat" cmpd="sng" algn="ctr">
            <a:solidFill>
              <a:srgbClr val="932D30"/>
            </a:solidFill>
            <a:prstDash val="dash"/>
            <a:headEnd type="none"/>
            <a:tailEnd type="none"/>
          </a:ln>
          <a:effectLst/>
        </p:spPr>
      </p:sp>
      <p:sp>
        <p:nvSpPr>
          <p:cNvPr id="5" name="Лінія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BQAAALdjaQAoAAAAAQAAAAI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LdjaQB/f38AgICAA8zMzADAwP8Af39/AAAAAAAAAAAAAAAAAAAAAAAAAAAAIQAAABgAAAAUAAAAaQQAAMYQAABrBAAAFCUAABAAAAAmAAAACAAAAP//////////MAAAABQAAAAAAAAAAAD//wAAAQAAAP//AAABAA=="/>
              </a:ext>
            </a:extLst>
          </p:cNvSpPr>
          <p:nvPr/>
        </p:nvSpPr>
        <p:spPr>
          <a:xfrm>
            <a:off x="716915" y="2726690"/>
            <a:ext cx="1270" cy="3300730"/>
          </a:xfrm>
          <a:prstGeom prst="line">
            <a:avLst/>
          </a:prstGeom>
          <a:noFill/>
          <a:ln w="25400" cap="flat" cmpd="sng" algn="ctr">
            <a:solidFill>
              <a:srgbClr val="B76369"/>
            </a:solidFill>
            <a:prstDash val="sysDashDot"/>
            <a:headEnd type="none"/>
            <a:tailEnd type="none"/>
          </a:ln>
          <a:effectLst/>
        </p:spPr>
      </p:sp>
      <p:sp>
        <p:nvSpPr>
          <p:cNvPr id="6"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EUJ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gxYAADUCAABSMgAAhQkAABAgAAAmAAAACAAAAP//////////MAAAABQAAAAAAAAAAAD//wAAAQAAAP//AAABAA=="/>
              </a:ext>
            </a:extLst>
          </p:cNvSpPr>
          <p:nvPr/>
        </p:nvSpPr>
        <p:spPr>
          <a:xfrm>
            <a:off x="3659505" y="358775"/>
            <a:ext cx="4520565" cy="1188720"/>
          </a:xfrm>
          <a:prstGeom prst="rect">
            <a:avLst/>
          </a:prstGeom>
          <a:noFill/>
          <a:ln>
            <a:noFill/>
          </a:ln>
          <a:effectLst/>
        </p:spPr>
        <p:txBody>
          <a:bodyPr vert="horz" wrap="square" numCol="1" spcCol="215900" anchor="t"/>
          <a:lstStyle/>
          <a:p>
            <a:pPr>
              <a:defRPr sz="2400" cap="none">
                <a:solidFill>
                  <a:srgbClr val="010A1C"/>
                </a:solidFill>
                <a:latin typeface="Clear Sans" charset="0"/>
                <a:ea typeface="Clear Sans" charset="0"/>
                <a:cs typeface="Clear Sans" charset="0"/>
              </a:defRPr>
            </a:pPr>
            <a:r>
              <a:t>Зв’язки між елементами системи управління підприємством:</a:t>
            </a:r>
          </a:p>
        </p:txBody>
      </p:sp>
      <p:sp>
        <p:nvSpPr>
          <p:cNvPr id="7" name="Напис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E4U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0BgAAMEPAAD4IgAASRMAABAAAAAmAAAACAAAAP//////////MAAAABQAAAAAAAAAAAD//wAAAQAAAP//AAABAA=="/>
              </a:ext>
            </a:extLst>
          </p:cNvSpPr>
          <p:nvPr/>
        </p:nvSpPr>
        <p:spPr>
          <a:xfrm>
            <a:off x="4033520" y="2560955"/>
            <a:ext cx="1651000" cy="574040"/>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tab pos="1435100" algn="l"/>
              </a:tabLst>
              <a:defRPr sz="2400" cap="none">
                <a:latin typeface="Clear Sans" charset="0"/>
                <a:ea typeface="Clear Sans" charset="0"/>
                <a:cs typeface="Clear Sans" charset="0"/>
              </a:defRPr>
            </a:pPr>
            <a:r>
              <a:t>ЛІНІЙНІ</a:t>
            </a:r>
          </a:p>
        </p:txBody>
      </p:sp>
      <p:sp>
        <p:nvSpPr>
          <p:cNvPr id="8" name="Текстовое поле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RQUAAEQiAAD8FgAAFCUAABAAAAAmAAAACAAAAP//////////MAAAABQAAAAAAAAAAAD//wAAAQAAAP//AAABAA=="/>
              </a:ext>
            </a:extLst>
          </p:cNvSpPr>
          <p:nvPr/>
        </p:nvSpPr>
        <p:spPr>
          <a:xfrm>
            <a:off x="856615" y="5570220"/>
            <a:ext cx="2879725" cy="457200"/>
          </a:xfrm>
          <a:prstGeom prst="rect">
            <a:avLst/>
          </a:prstGeom>
          <a:noFill/>
          <a:ln>
            <a:noFill/>
          </a:ln>
          <a:effectLst/>
        </p:spPr>
        <p:txBody>
          <a:bodyPr vert="horz" wrap="square" numCol="1" spcCol="215900" anchor="t"/>
          <a:lstStyle/>
          <a:p>
            <a:pPr marL="0" marR="0" indent="0" algn="ctr" defTabSz="449580">
              <a:lnSpc>
                <a:spcPct val="100000"/>
              </a:lnSpc>
              <a:spcBef>
                <a:spcPts val="0"/>
              </a:spcBef>
              <a:spcAft>
                <a:spcPts val="0"/>
              </a:spcAft>
              <a:buNone/>
              <a:tabLst>
                <a:tab pos="1435100" algn="l"/>
              </a:tabLst>
              <a:defRPr sz="2400" cap="none">
                <a:latin typeface="Clear Sans" charset="0"/>
                <a:ea typeface="Clear Sans" charset="0"/>
                <a:cs typeface="Clear Sans" charset="0"/>
              </a:defRPr>
            </a:pPr>
            <a:r>
              <a:t>ФУНКЦІОНАЛЬНІ</a:t>
            </a:r>
          </a:p>
          <a:p>
            <a:pPr marL="0" marR="0" indent="0" algn="l" defTabSz="914400">
              <a:lnSpc>
                <a:spcPct val="100000"/>
              </a:lnSpc>
              <a:spcBef>
                <a:spcPts val="0"/>
              </a:spcBef>
              <a:spcAft>
                <a:spcPts val="0"/>
              </a:spcAft>
              <a:buNone/>
              <a:tabLst/>
              <a:defRPr sz="1000" cap="none">
                <a:solidFill>
                  <a:srgbClr val="000000"/>
                </a:solidFill>
              </a:defRPr>
            </a:pPr>
            <a:endParaRPr/>
          </a:p>
        </p:txBody>
      </p:sp>
      <p:sp>
        <p:nvSpPr>
          <p:cNvPr id="9" name="Текстовое поле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NAoAACEZAAADHwAA8RsAABAAAAAmAAAACAAAAP//////////MAAAABQAAAAAAAAAAAD//wAAAQAAAP//AAABAA=="/>
              </a:ext>
            </a:extLst>
          </p:cNvSpPr>
          <p:nvPr/>
        </p:nvSpPr>
        <p:spPr>
          <a:xfrm>
            <a:off x="1658620" y="4084955"/>
            <a:ext cx="3382645" cy="457200"/>
          </a:xfrm>
          <a:prstGeom prst="rect">
            <a:avLst/>
          </a:prstGeom>
          <a:noFill/>
          <a:ln>
            <a:noFill/>
          </a:ln>
          <a:effectLst/>
        </p:spPr>
        <p:txBody>
          <a:bodyPr vert="horz" wrap="square" numCol="1" spcCol="215900" anchor="t"/>
          <a:lstStyle/>
          <a:p>
            <a:pPr marL="0" marR="0" indent="0" algn="ctr" defTabSz="449580">
              <a:lnSpc>
                <a:spcPct val="100000"/>
              </a:lnSpc>
              <a:spcBef>
                <a:spcPts val="0"/>
              </a:spcBef>
              <a:spcAft>
                <a:spcPts val="0"/>
              </a:spcAft>
              <a:buNone/>
              <a:tabLst>
                <a:tab pos="1435100" algn="l"/>
              </a:tabLst>
              <a:defRPr sz="2400" cap="none">
                <a:solidFill>
                  <a:srgbClr val="000000"/>
                </a:solidFill>
                <a:uFill>
                  <a:solidFill>
                    <a:srgbClr val="000000"/>
                  </a:solidFill>
                </a:uFill>
                <a:latin typeface="Clear Sans" charset="0"/>
                <a:ea typeface="Clear Sans" charset="0"/>
                <a:cs typeface="Clear Sans" charset="0"/>
              </a:defRPr>
            </a:pPr>
            <a:r>
              <a:t>МІЖФУНКЦІОНАЛЬНІ</a:t>
            </a:r>
          </a:p>
          <a:p>
            <a:pPr marL="0" marR="0" indent="0" algn="l" defTabSz="914400">
              <a:lnSpc>
                <a:spcPct val="100000"/>
              </a:lnSpc>
              <a:spcBef>
                <a:spcPts val="0"/>
              </a:spcBef>
              <a:spcAft>
                <a:spcPts val="0"/>
              </a:spcAft>
              <a:buNone/>
              <a:tabLst/>
              <a:defRPr sz="1000" cap="none">
                <a:solidFill>
                  <a:srgbClr val="000000"/>
                </a:solidFill>
              </a:defRPr>
            </a:pPr>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Напис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E4U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mgEAAP8KAAD9IQAAvh8AABAAAAAmAAAACAAAAP//////////MAAAABQAAAAAAAAAAAD//wAAAQAAAP//AAABAA=="/>
              </a:ext>
            </a:extLst>
          </p:cNvSpPr>
          <p:nvPr/>
        </p:nvSpPr>
        <p:spPr>
          <a:xfrm>
            <a:off x="260350" y="1787525"/>
            <a:ext cx="5264785" cy="3372485"/>
          </a:xfrm>
          <a:prstGeom prst="rect">
            <a:avLst/>
          </a:prstGeom>
          <a:noFill/>
          <a:ln>
            <a:noFill/>
          </a:ln>
          <a:effectLst/>
        </p:spPr>
        <p:txBody>
          <a:bodyPr vert="horz" wrap="square" numCol="1" spcCol="215900" anchor="ctr"/>
          <a:lstStyle/>
          <a:p>
            <a:pPr marL="0" marR="361950" indent="0" algn="l" defTabSz="449580">
              <a:lnSpc>
                <a:spcPct val="100000"/>
              </a:lnSpc>
              <a:spcBef>
                <a:spcPts val="0"/>
              </a:spcBef>
              <a:spcAft>
                <a:spcPts val="0"/>
              </a:spcAft>
              <a:buNone/>
              <a:tabLst>
                <a:tab pos="1477645" algn="l"/>
              </a:tabLst>
              <a:defRPr sz="2400" cap="none">
                <a:solidFill>
                  <a:srgbClr val="000000"/>
                </a:solidFill>
                <a:latin typeface="Clear Sans" charset="0"/>
                <a:ea typeface="Clear Sans" charset="0"/>
                <a:cs typeface="Clear Sans" charset="0"/>
              </a:defRPr>
            </a:pPr>
            <a:r>
              <a:t>1) вертикальна структура, особливостями якої є спеціалізація на виконанні завдань (поділ праці), командний ланцюг, владні повноваження, відповідальність, делегування функцій, норма керованості, централізація і децентралізація;</a:t>
            </a:r>
          </a:p>
        </p:txBody>
      </p:sp>
      <p:sp>
        <p:nvSpPr>
          <p:cNvPr id="3" name="Довільна форм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AAAAAAAA4D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JCwAAF8KAABLPAAAsysAABAAAAAmAAAACAAAAP//////////MAAAABQAAAAAAAAAAAD//wAAAQAAAP//AAABAA=="/>
              </a:ext>
            </a:extLst>
          </p:cNvSpPr>
          <p:nvPr/>
        </p:nvSpPr>
        <p:spPr>
          <a:xfrm>
            <a:off x="7175500" y="1685925"/>
            <a:ext cx="2625725" cy="5417820"/>
          </a:xfrm>
          <a:custGeom>
            <a:avLst/>
            <a:gdLst/>
            <a:ahLst/>
            <a:cxnLst/>
            <a:rect l="0" t="0" r="2625725" b="5417820"/>
            <a:pathLst>
              <a:path w="2625725" h="5417820">
                <a:moveTo>
                  <a:pt x="789297" y="5172012"/>
                </a:moveTo>
                <a:lnTo>
                  <a:pt x="1004582" y="5346084"/>
                </a:lnTo>
                <a:lnTo>
                  <a:pt x="1076304" y="5172012"/>
                </a:lnTo>
                <a:lnTo>
                  <a:pt x="1004582" y="5172012"/>
                </a:lnTo>
                <a:lnTo>
                  <a:pt x="789297" y="5172012"/>
                </a:lnTo>
                <a:lnTo>
                  <a:pt x="415253" y="4903378"/>
                </a:lnTo>
                <a:lnTo>
                  <a:pt x="360672" y="4841173"/>
                </a:lnTo>
                <a:lnTo>
                  <a:pt x="317518" y="4778969"/>
                </a:lnTo>
                <a:lnTo>
                  <a:pt x="273026" y="4716262"/>
                </a:lnTo>
                <a:lnTo>
                  <a:pt x="240691" y="4638005"/>
                </a:lnTo>
                <a:lnTo>
                  <a:pt x="196807" y="4559999"/>
                </a:lnTo>
                <a:lnTo>
                  <a:pt x="163864" y="4481741"/>
                </a:lnTo>
                <a:lnTo>
                  <a:pt x="131407" y="4403735"/>
                </a:lnTo>
                <a:lnTo>
                  <a:pt x="109162" y="4325728"/>
                </a:lnTo>
                <a:lnTo>
                  <a:pt x="87037" y="4247471"/>
                </a:lnTo>
                <a:lnTo>
                  <a:pt x="65400" y="4169966"/>
                </a:lnTo>
                <a:lnTo>
                  <a:pt x="43762" y="4091959"/>
                </a:lnTo>
                <a:lnTo>
                  <a:pt x="32335" y="4013952"/>
                </a:lnTo>
                <a:lnTo>
                  <a:pt x="10818" y="3919893"/>
                </a:lnTo>
                <a:lnTo>
                  <a:pt x="10818" y="3794731"/>
                </a:lnTo>
                <a:lnTo>
                  <a:pt x="0" y="3701425"/>
                </a:lnTo>
                <a:lnTo>
                  <a:pt x="0" y="3607365"/>
                </a:lnTo>
                <a:lnTo>
                  <a:pt x="10818" y="3498256"/>
                </a:lnTo>
                <a:lnTo>
                  <a:pt x="21637" y="3419999"/>
                </a:lnTo>
                <a:lnTo>
                  <a:pt x="43762" y="3341992"/>
                </a:lnTo>
                <a:lnTo>
                  <a:pt x="65400" y="3263986"/>
                </a:lnTo>
                <a:lnTo>
                  <a:pt x="109162" y="3170679"/>
                </a:lnTo>
                <a:lnTo>
                  <a:pt x="153045" y="3107722"/>
                </a:lnTo>
                <a:lnTo>
                  <a:pt x="207626" y="3060817"/>
                </a:lnTo>
                <a:lnTo>
                  <a:pt x="273026" y="3045517"/>
                </a:lnTo>
                <a:lnTo>
                  <a:pt x="349853" y="3045517"/>
                </a:lnTo>
                <a:lnTo>
                  <a:pt x="405163" y="3029464"/>
                </a:lnTo>
                <a:lnTo>
                  <a:pt x="481381" y="3029464"/>
                </a:lnTo>
                <a:lnTo>
                  <a:pt x="535963" y="2998362"/>
                </a:lnTo>
                <a:lnTo>
                  <a:pt x="590544" y="2982560"/>
                </a:lnTo>
                <a:lnTo>
                  <a:pt x="667371" y="2951458"/>
                </a:lnTo>
                <a:lnTo>
                  <a:pt x="732771" y="2920355"/>
                </a:lnTo>
                <a:lnTo>
                  <a:pt x="787352" y="2904554"/>
                </a:lnTo>
                <a:lnTo>
                  <a:pt x="842055" y="2873451"/>
                </a:lnTo>
                <a:lnTo>
                  <a:pt x="896636" y="2858151"/>
                </a:lnTo>
                <a:lnTo>
                  <a:pt x="951825" y="2842349"/>
                </a:lnTo>
                <a:lnTo>
                  <a:pt x="1006527" y="2811247"/>
                </a:lnTo>
                <a:lnTo>
                  <a:pt x="1082625" y="2780144"/>
                </a:lnTo>
                <a:lnTo>
                  <a:pt x="1137327" y="2732989"/>
                </a:lnTo>
                <a:lnTo>
                  <a:pt x="1192516" y="2654983"/>
                </a:lnTo>
                <a:lnTo>
                  <a:pt x="1247097" y="2576725"/>
                </a:lnTo>
                <a:lnTo>
                  <a:pt x="1268735" y="2498719"/>
                </a:lnTo>
                <a:lnTo>
                  <a:pt x="1268735" y="2389610"/>
                </a:lnTo>
                <a:lnTo>
                  <a:pt x="1280162" y="2295550"/>
                </a:lnTo>
                <a:lnTo>
                  <a:pt x="1268735" y="2217544"/>
                </a:lnTo>
                <a:lnTo>
                  <a:pt x="1257916" y="2061280"/>
                </a:lnTo>
                <a:lnTo>
                  <a:pt x="1247097" y="1951920"/>
                </a:lnTo>
                <a:lnTo>
                  <a:pt x="1247097" y="1811709"/>
                </a:lnTo>
                <a:lnTo>
                  <a:pt x="1257916" y="1702349"/>
                </a:lnTo>
                <a:lnTo>
                  <a:pt x="1247097" y="1546336"/>
                </a:lnTo>
                <a:lnTo>
                  <a:pt x="1247097" y="1405372"/>
                </a:lnTo>
                <a:lnTo>
                  <a:pt x="1247097" y="1311815"/>
                </a:lnTo>
                <a:lnTo>
                  <a:pt x="1247097" y="1186904"/>
                </a:lnTo>
                <a:lnTo>
                  <a:pt x="1247097" y="1046442"/>
                </a:lnTo>
                <a:lnTo>
                  <a:pt x="1257916" y="890178"/>
                </a:lnTo>
                <a:lnTo>
                  <a:pt x="1280162" y="749214"/>
                </a:lnTo>
                <a:lnTo>
                  <a:pt x="1313226" y="640105"/>
                </a:lnTo>
                <a:lnTo>
                  <a:pt x="1345562" y="530746"/>
                </a:lnTo>
                <a:lnTo>
                  <a:pt x="1389324" y="421637"/>
                </a:lnTo>
                <a:lnTo>
                  <a:pt x="1498608" y="312353"/>
                </a:lnTo>
                <a:lnTo>
                  <a:pt x="1553797" y="265373"/>
                </a:lnTo>
                <a:lnTo>
                  <a:pt x="1597072" y="203168"/>
                </a:lnTo>
                <a:lnTo>
                  <a:pt x="1684597" y="125162"/>
                </a:lnTo>
                <a:lnTo>
                  <a:pt x="1750726" y="78007"/>
                </a:lnTo>
                <a:lnTo>
                  <a:pt x="1826945" y="46904"/>
                </a:lnTo>
                <a:lnTo>
                  <a:pt x="1914469" y="31102"/>
                </a:lnTo>
                <a:lnTo>
                  <a:pt x="1969172" y="15802"/>
                </a:lnTo>
                <a:lnTo>
                  <a:pt x="2035179" y="0"/>
                </a:lnTo>
                <a:lnTo>
                  <a:pt x="2111398" y="0"/>
                </a:lnTo>
                <a:lnTo>
                  <a:pt x="2188225" y="15802"/>
                </a:lnTo>
                <a:lnTo>
                  <a:pt x="2264444" y="31102"/>
                </a:lnTo>
                <a:lnTo>
                  <a:pt x="2308206" y="46904"/>
                </a:lnTo>
                <a:lnTo>
                  <a:pt x="2363517" y="109109"/>
                </a:lnTo>
                <a:lnTo>
                  <a:pt x="2406671" y="203168"/>
                </a:lnTo>
                <a:lnTo>
                  <a:pt x="2439614" y="281426"/>
                </a:lnTo>
                <a:lnTo>
                  <a:pt x="2461252" y="359432"/>
                </a:lnTo>
                <a:lnTo>
                  <a:pt x="2483498" y="499643"/>
                </a:lnTo>
                <a:lnTo>
                  <a:pt x="2494317" y="577901"/>
                </a:lnTo>
                <a:lnTo>
                  <a:pt x="2505743" y="671709"/>
                </a:lnTo>
                <a:lnTo>
                  <a:pt x="2505743" y="765267"/>
                </a:lnTo>
                <a:lnTo>
                  <a:pt x="2516562" y="859076"/>
                </a:lnTo>
                <a:lnTo>
                  <a:pt x="2527260" y="983736"/>
                </a:lnTo>
                <a:lnTo>
                  <a:pt x="2527260" y="1077544"/>
                </a:lnTo>
                <a:lnTo>
                  <a:pt x="2538079" y="1171604"/>
                </a:lnTo>
                <a:lnTo>
                  <a:pt x="2538079" y="1280712"/>
                </a:lnTo>
                <a:lnTo>
                  <a:pt x="2548898" y="1390072"/>
                </a:lnTo>
                <a:lnTo>
                  <a:pt x="2548898" y="1515234"/>
                </a:lnTo>
                <a:lnTo>
                  <a:pt x="2548898" y="1671247"/>
                </a:lnTo>
                <a:lnTo>
                  <a:pt x="2548898" y="1795656"/>
                </a:lnTo>
                <a:lnTo>
                  <a:pt x="2548898" y="1936871"/>
                </a:lnTo>
                <a:lnTo>
                  <a:pt x="2548898" y="2061280"/>
                </a:lnTo>
                <a:lnTo>
                  <a:pt x="2548898" y="2171141"/>
                </a:lnTo>
                <a:lnTo>
                  <a:pt x="2548898" y="2280250"/>
                </a:lnTo>
                <a:lnTo>
                  <a:pt x="2548898" y="2373557"/>
                </a:lnTo>
                <a:lnTo>
                  <a:pt x="2548898" y="2545623"/>
                </a:lnTo>
                <a:lnTo>
                  <a:pt x="2559717" y="2670785"/>
                </a:lnTo>
                <a:lnTo>
                  <a:pt x="2559717" y="2764092"/>
                </a:lnTo>
                <a:lnTo>
                  <a:pt x="2571143" y="2858151"/>
                </a:lnTo>
                <a:lnTo>
                  <a:pt x="2571143" y="2967260"/>
                </a:lnTo>
                <a:lnTo>
                  <a:pt x="2581962" y="3060817"/>
                </a:lnTo>
                <a:lnTo>
                  <a:pt x="2592660" y="3170679"/>
                </a:lnTo>
                <a:lnTo>
                  <a:pt x="2604087" y="3247933"/>
                </a:lnTo>
                <a:lnTo>
                  <a:pt x="2604087" y="3341992"/>
                </a:lnTo>
                <a:lnTo>
                  <a:pt x="2604087" y="3436052"/>
                </a:lnTo>
                <a:lnTo>
                  <a:pt x="2614298" y="3592316"/>
                </a:lnTo>
                <a:lnTo>
                  <a:pt x="2614298" y="3763629"/>
                </a:lnTo>
                <a:lnTo>
                  <a:pt x="2614298" y="3857689"/>
                </a:lnTo>
                <a:lnTo>
                  <a:pt x="2614298" y="3950995"/>
                </a:lnTo>
                <a:lnTo>
                  <a:pt x="2614298" y="4076157"/>
                </a:lnTo>
                <a:lnTo>
                  <a:pt x="2625725" y="4216368"/>
                </a:lnTo>
                <a:lnTo>
                  <a:pt x="2625725" y="4341530"/>
                </a:lnTo>
                <a:lnTo>
                  <a:pt x="2625725" y="4466692"/>
                </a:lnTo>
                <a:lnTo>
                  <a:pt x="2625725" y="4591602"/>
                </a:lnTo>
                <a:lnTo>
                  <a:pt x="2614298" y="4669860"/>
                </a:lnTo>
                <a:lnTo>
                  <a:pt x="2571143" y="4747365"/>
                </a:lnTo>
                <a:lnTo>
                  <a:pt x="2516562" y="4841173"/>
                </a:lnTo>
                <a:lnTo>
                  <a:pt x="2439614" y="4935233"/>
                </a:lnTo>
                <a:lnTo>
                  <a:pt x="2352090" y="5013239"/>
                </a:lnTo>
                <a:lnTo>
                  <a:pt x="2275871" y="5091497"/>
                </a:lnTo>
                <a:lnTo>
                  <a:pt x="2199044" y="5169503"/>
                </a:lnTo>
                <a:lnTo>
                  <a:pt x="2132915" y="5215906"/>
                </a:lnTo>
                <a:lnTo>
                  <a:pt x="2067515" y="5247008"/>
                </a:lnTo>
                <a:lnTo>
                  <a:pt x="2002115" y="5262810"/>
                </a:lnTo>
                <a:lnTo>
                  <a:pt x="1936715" y="5278863"/>
                </a:lnTo>
                <a:lnTo>
                  <a:pt x="1837642" y="5278863"/>
                </a:lnTo>
                <a:lnTo>
                  <a:pt x="1761545" y="5293912"/>
                </a:lnTo>
                <a:lnTo>
                  <a:pt x="1696145" y="5309965"/>
                </a:lnTo>
                <a:lnTo>
                  <a:pt x="1619197" y="5325015"/>
                </a:lnTo>
                <a:lnTo>
                  <a:pt x="1509427" y="5341068"/>
                </a:lnTo>
                <a:lnTo>
                  <a:pt x="1400751" y="5341068"/>
                </a:lnTo>
                <a:lnTo>
                  <a:pt x="1290981" y="5341068"/>
                </a:lnTo>
                <a:lnTo>
                  <a:pt x="1203335" y="5325015"/>
                </a:lnTo>
                <a:lnTo>
                  <a:pt x="1137327" y="5293912"/>
                </a:lnTo>
                <a:lnTo>
                  <a:pt x="1082625" y="5247008"/>
                </a:lnTo>
                <a:lnTo>
                  <a:pt x="1028044" y="5200606"/>
                </a:lnTo>
                <a:lnTo>
                  <a:pt x="1004582" y="5274348"/>
                </a:lnTo>
                <a:lnTo>
                  <a:pt x="932861" y="5417820"/>
                </a:lnTo>
                <a:lnTo>
                  <a:pt x="1004582" y="5346099"/>
                </a:lnTo>
                <a:close/>
              </a:path>
            </a:pathLst>
          </a:custGeom>
          <a:solidFill>
            <a:srgbClr val="932D30"/>
          </a:solidFill>
          <a:ln>
            <a:noFill/>
          </a:ln>
          <a:effectLst/>
        </p:spPr>
      </p:sp>
      <p:sp>
        <p:nvSpPr>
          <p:cNvPr id="4" name="Еліпс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gAAAA8BAAAAkAAAAEgAAACQAAAASAAAAAAAAAAAAAAAAAAAAAEAAABQAAAAAAAAAAAA8D8AAAAAAADw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gICAA8zMzADAwP8Af39/AAAAAAAAAAAAAAAAAAAAAAAAAAAAIQAAABgAAAAUAAAA9yIAAF8OAACuNAAAFiAAABAAAAAmAAAACAAAAP//////////MAAAABQAAAAAAAAAAAD//wAAAQAAAP//AAABAA=="/>
              </a:ext>
            </a:extLst>
          </p:cNvSpPr>
          <p:nvPr/>
        </p:nvSpPr>
        <p:spPr>
          <a:xfrm>
            <a:off x="5683885" y="2336165"/>
            <a:ext cx="2879725" cy="2879725"/>
          </a:xfrm>
          <a:prstGeom prst="ellipse">
            <a:avLst/>
          </a:prstGeom>
          <a:solidFill>
            <a:srgbClr val="B76369"/>
          </a:solidFill>
          <a:ln>
            <a:noFill/>
          </a:ln>
          <a:effectLst/>
        </p:spPr>
      </p:sp>
      <p:sp>
        <p:nvSpPr>
          <p:cNvPr id="5" name="Еліпс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gAAAA8BAAAAkAAAAEgAAACQAAAASAAAAAAAAAAAAAAAAAAAAAEAAABQAAAAAAAAAAAA8D8AAAAAAADw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wAAAJMtMAA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JMtMAB/f38AgICAA8zMzADAwP8Af39/AAAAAAAAAAAAAAAAAAAAAAAAAAAAIQAAABgAAAAUAAAAj/r//2/2///7DQAAvQoAABAAAAAmAAAACAAAAP//////////MAAAABQAAAAAAAAAAAD//wAAAQAAAP//AAABAA=="/>
              </a:ext>
            </a:extLst>
          </p:cNvSpPr>
          <p:nvPr/>
        </p:nvSpPr>
        <p:spPr>
          <a:xfrm>
            <a:off x="-884555" y="-1555115"/>
            <a:ext cx="3157220" cy="3300730"/>
          </a:xfrm>
          <a:prstGeom prst="ellipse">
            <a:avLst/>
          </a:prstGeom>
          <a:noFill/>
          <a:ln w="635" cap="flat" cmpd="sng" algn="ctr">
            <a:solidFill>
              <a:srgbClr val="932D30"/>
            </a:solidFill>
            <a:prstDash val="dash"/>
            <a:headEnd type="none"/>
            <a:tailEnd type="none"/>
          </a:ln>
          <a:effectLst/>
        </p:spPr>
      </p:sp>
      <p:sp>
        <p:nvSpPr>
          <p:cNvPr id="6"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EUJ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gxYAADUCAABSMgAARQcAABAgAAAmAAAACAAAAP//////////MAAAABQAAAAAAAAAAAD//wAAAQAAAP//AAABAA=="/>
              </a:ext>
            </a:extLst>
          </p:cNvSpPr>
          <p:nvPr/>
        </p:nvSpPr>
        <p:spPr>
          <a:xfrm>
            <a:off x="3659505" y="358775"/>
            <a:ext cx="4520565" cy="822960"/>
          </a:xfrm>
          <a:prstGeom prst="rect">
            <a:avLst/>
          </a:prstGeom>
          <a:noFill/>
          <a:ln>
            <a:noFill/>
          </a:ln>
          <a:effectLst/>
        </p:spPr>
        <p:txBody>
          <a:bodyPr vert="horz" wrap="square" numCol="1" spcCol="215900" anchor="t"/>
          <a:lstStyle/>
          <a:p>
            <a:pPr marL="0" marR="365125" indent="0" algn="l" defTabSz="914400">
              <a:lnSpc>
                <a:spcPct val="100000"/>
              </a:lnSpc>
              <a:spcBef>
                <a:spcPts val="0"/>
              </a:spcBef>
              <a:spcAft>
                <a:spcPts val="0"/>
              </a:spcAft>
              <a:buNone/>
              <a:tabLst/>
              <a:defRPr sz="2400" cap="none">
                <a:solidFill>
                  <a:srgbClr val="000000"/>
                </a:solidFill>
                <a:latin typeface="Clear Sans" charset="0"/>
                <a:ea typeface="Clear Sans" charset="0"/>
                <a:cs typeface="Clear Sans" charset="0"/>
              </a:defRPr>
            </a:pPr>
            <a:r>
              <a:t>Організаційні структури управління підприємством</a:t>
            </a:r>
          </a:p>
        </p:txBody>
      </p:sp>
      <p:sp>
        <p:nvSpPr>
          <p:cNvPr id="7" name="Текстовое поле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nAEAAPAfAABaLgAAOisAABAAAAAmAAAACAAAAP//////////MAAAABQAAAAAAAAAAAD//wAAAQAAAP//AAABAA=="/>
              </a:ext>
            </a:extLst>
          </p:cNvSpPr>
          <p:nvPr/>
        </p:nvSpPr>
        <p:spPr>
          <a:xfrm>
            <a:off x="261620" y="5191760"/>
            <a:ext cx="7273290" cy="1835150"/>
          </a:xfrm>
          <a:prstGeom prst="rect">
            <a:avLst/>
          </a:prstGeom>
          <a:noFill/>
          <a:ln>
            <a:noFill/>
          </a:ln>
          <a:effectLst/>
        </p:spPr>
        <p:txBody>
          <a:bodyPr vert="horz" wrap="square" numCol="1" spcCol="215900" anchor="t"/>
          <a:lstStyle/>
          <a:p>
            <a:pPr marL="0" marR="362585" indent="0" algn="l" defTabSz="449580">
              <a:lnSpc>
                <a:spcPct val="100000"/>
              </a:lnSpc>
              <a:spcBef>
                <a:spcPts val="0"/>
              </a:spcBef>
              <a:spcAft>
                <a:spcPts val="0"/>
              </a:spcAft>
              <a:buNone/>
              <a:tabLst>
                <a:tab pos="1413510" algn="l"/>
                <a:tab pos="1854835" algn="l"/>
                <a:tab pos="3634740" algn="l"/>
                <a:tab pos="4960620" algn="l"/>
                <a:tab pos="5152390" algn="l"/>
                <a:tab pos="5268595" algn="l"/>
                <a:tab pos="6804660" algn="l"/>
              </a:tabLst>
              <a:defRPr sz="2400" cap="none">
                <a:solidFill>
                  <a:srgbClr val="000000"/>
                </a:solidFill>
                <a:latin typeface="Clear Sans" charset="0"/>
                <a:ea typeface="Clear Sans" charset="0"/>
                <a:cs typeface="Clear Sans" charset="0"/>
              </a:defRPr>
            </a:pPr>
            <a:r>
              <a:t>2) департаментна  структура,  яка є основою	для об’єднання окремих працівників (посад) у відділи, департаменти, а відділів - в організацію в цілому.</a:t>
            </a:r>
          </a:p>
          <a:p>
            <a:pPr marL="0" marR="0" indent="0" algn="l" defTabSz="914400">
              <a:lnSpc>
                <a:spcPct val="100000"/>
              </a:lnSpc>
              <a:spcBef>
                <a:spcPts val="0"/>
              </a:spcBef>
              <a:spcAft>
                <a:spcPts val="0"/>
              </a:spcAft>
              <a:buNone/>
              <a:tabLst/>
              <a:defRPr sz="1000" cap="none">
                <a:solidFill>
                  <a:srgbClr val="000000"/>
                </a:solidFill>
              </a:defRPr>
            </a:pPr>
            <a:endParaRPr/>
          </a:p>
        </p:txBody>
      </p:sp>
      <p:sp>
        <p:nvSpPr>
          <p:cNvPr id="8" name="Текстовое поле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REAAGEIAAAWNAAAMQsAABAAAAAmAAAACAAAAP//////////MAAAABQAAAAAAAAAAAD//wAAAQAAAP//AAABAA=="/>
              </a:ext>
            </a:extLst>
          </p:cNvSpPr>
          <p:nvPr/>
        </p:nvSpPr>
        <p:spPr>
          <a:xfrm>
            <a:off x="2924175" y="1362075"/>
            <a:ext cx="5542915" cy="457200"/>
          </a:xfrm>
          <a:prstGeom prst="rect">
            <a:avLst/>
          </a:prstGeom>
          <a:noFill/>
          <a:ln>
            <a:noFill/>
          </a:ln>
          <a:effectLst/>
        </p:spPr>
        <p:txBody>
          <a:bodyPr vert="horz" wrap="square" numCol="1" spcCol="215900" anchor="t"/>
          <a:lstStyle/>
          <a:p>
            <a:pPr marL="0" marR="0" indent="0" algn="ctr" defTabSz="914400">
              <a:lnSpc>
                <a:spcPct val="100000"/>
              </a:lnSpc>
              <a:spcBef>
                <a:spcPts val="0"/>
              </a:spcBef>
              <a:spcAft>
                <a:spcPts val="0"/>
              </a:spcAft>
              <a:buNone/>
              <a:tabLst/>
              <a:defRPr sz="2400" cap="none">
                <a:solidFill>
                  <a:srgbClr val="000000"/>
                </a:solidFill>
                <a:latin typeface="Clear Sans" charset="0"/>
                <a:ea typeface="Clear Sans" charset="0"/>
                <a:cs typeface="Clear Sans" charset="0"/>
              </a:defRPr>
            </a:pPr>
            <a:r>
              <a:t>поділяються на дві великі групи:</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Напис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E4U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uAAAAKgMAAAkLAAA/hEAABAAAAAmAAAACAAAAP//////////MAAAABQAAAAAAAAAAAD//wAAAQAAAP//AAABAA=="/>
              </a:ext>
            </a:extLst>
          </p:cNvSpPr>
          <p:nvPr/>
        </p:nvSpPr>
        <p:spPr>
          <a:xfrm>
            <a:off x="116840" y="2057400"/>
            <a:ext cx="7058660" cy="867410"/>
          </a:xfrm>
          <a:prstGeom prst="rect">
            <a:avLst/>
          </a:prstGeom>
          <a:noFill/>
          <a:ln>
            <a:noFill/>
          </a:ln>
          <a:effectLst/>
        </p:spPr>
        <p:txBody>
          <a:bodyPr vert="horz" wrap="square" numCol="1" spcCol="215900" anchor="ctr"/>
          <a:lstStyle/>
          <a:p>
            <a:pPr marL="0" marR="361950" indent="0" algn="l" defTabSz="449580">
              <a:lnSpc>
                <a:spcPct val="100000"/>
              </a:lnSpc>
              <a:spcBef>
                <a:spcPts val="0"/>
              </a:spcBef>
              <a:spcAft>
                <a:spcPts val="0"/>
              </a:spcAft>
              <a:buNone/>
              <a:tabLst>
                <a:tab pos="1477645" algn="l"/>
              </a:tabLst>
              <a:defRPr sz="2400" cap="none">
                <a:solidFill>
                  <a:srgbClr val="000000"/>
                </a:solidFill>
                <a:latin typeface="Clear Sans" charset="0"/>
                <a:ea typeface="Clear Sans" charset="0"/>
                <a:cs typeface="Clear Sans" charset="0"/>
              </a:defRPr>
            </a:pPr>
            <a:r>
              <a:t>1) Вдосконалення організаційної структури управління підприємством</a:t>
            </a:r>
            <a:endParaRPr sz="1400" cap="none">
              <a:latin typeface="Times New Roman" pitchFamily="1" charset="-52"/>
              <a:ea typeface="Clear Sans" charset="0"/>
              <a:cs typeface="Clear Sans" charset="0"/>
            </a:endParaRPr>
          </a:p>
        </p:txBody>
      </p:sp>
      <p:sp>
        <p:nvSpPr>
          <p:cNvPr id="3" name="Довільна форм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AAAAAAAA4D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JCwAAF8KAABLPAAAsysAABAAAAAmAAAACAAAAP//////////MAAAABQAAAAAAAAAAAD//wAAAQAAAP//AAABAA=="/>
              </a:ext>
            </a:extLst>
          </p:cNvSpPr>
          <p:nvPr/>
        </p:nvSpPr>
        <p:spPr>
          <a:xfrm>
            <a:off x="7175500" y="1685925"/>
            <a:ext cx="2625725" cy="5417820"/>
          </a:xfrm>
          <a:custGeom>
            <a:avLst/>
            <a:gdLst/>
            <a:ahLst/>
            <a:cxnLst/>
            <a:rect l="0" t="0" r="2625725" b="5417820"/>
            <a:pathLst>
              <a:path w="2625725" h="5417820">
                <a:moveTo>
                  <a:pt x="789297" y="5172012"/>
                </a:moveTo>
                <a:lnTo>
                  <a:pt x="1004582" y="5346084"/>
                </a:lnTo>
                <a:lnTo>
                  <a:pt x="1076304" y="5172012"/>
                </a:lnTo>
                <a:lnTo>
                  <a:pt x="1004582" y="5172012"/>
                </a:lnTo>
                <a:lnTo>
                  <a:pt x="789297" y="5172012"/>
                </a:lnTo>
                <a:lnTo>
                  <a:pt x="415253" y="4903378"/>
                </a:lnTo>
                <a:lnTo>
                  <a:pt x="360672" y="4841173"/>
                </a:lnTo>
                <a:lnTo>
                  <a:pt x="317518" y="4778969"/>
                </a:lnTo>
                <a:lnTo>
                  <a:pt x="273026" y="4716262"/>
                </a:lnTo>
                <a:lnTo>
                  <a:pt x="240691" y="4638005"/>
                </a:lnTo>
                <a:lnTo>
                  <a:pt x="196807" y="4559999"/>
                </a:lnTo>
                <a:lnTo>
                  <a:pt x="163864" y="4481741"/>
                </a:lnTo>
                <a:lnTo>
                  <a:pt x="131407" y="4403735"/>
                </a:lnTo>
                <a:lnTo>
                  <a:pt x="109162" y="4325728"/>
                </a:lnTo>
                <a:lnTo>
                  <a:pt x="87037" y="4247471"/>
                </a:lnTo>
                <a:lnTo>
                  <a:pt x="65400" y="4169966"/>
                </a:lnTo>
                <a:lnTo>
                  <a:pt x="43762" y="4091959"/>
                </a:lnTo>
                <a:lnTo>
                  <a:pt x="32335" y="4013952"/>
                </a:lnTo>
                <a:lnTo>
                  <a:pt x="10818" y="3919893"/>
                </a:lnTo>
                <a:lnTo>
                  <a:pt x="10818" y="3794731"/>
                </a:lnTo>
                <a:lnTo>
                  <a:pt x="0" y="3701425"/>
                </a:lnTo>
                <a:lnTo>
                  <a:pt x="0" y="3607365"/>
                </a:lnTo>
                <a:lnTo>
                  <a:pt x="10818" y="3498256"/>
                </a:lnTo>
                <a:lnTo>
                  <a:pt x="21637" y="3419999"/>
                </a:lnTo>
                <a:lnTo>
                  <a:pt x="43762" y="3341992"/>
                </a:lnTo>
                <a:lnTo>
                  <a:pt x="65400" y="3263986"/>
                </a:lnTo>
                <a:lnTo>
                  <a:pt x="109162" y="3170679"/>
                </a:lnTo>
                <a:lnTo>
                  <a:pt x="153045" y="3107722"/>
                </a:lnTo>
                <a:lnTo>
                  <a:pt x="207626" y="3060817"/>
                </a:lnTo>
                <a:lnTo>
                  <a:pt x="273026" y="3045517"/>
                </a:lnTo>
                <a:lnTo>
                  <a:pt x="349853" y="3045517"/>
                </a:lnTo>
                <a:lnTo>
                  <a:pt x="405163" y="3029464"/>
                </a:lnTo>
                <a:lnTo>
                  <a:pt x="481381" y="3029464"/>
                </a:lnTo>
                <a:lnTo>
                  <a:pt x="535963" y="2998362"/>
                </a:lnTo>
                <a:lnTo>
                  <a:pt x="590544" y="2982560"/>
                </a:lnTo>
                <a:lnTo>
                  <a:pt x="667371" y="2951458"/>
                </a:lnTo>
                <a:lnTo>
                  <a:pt x="732771" y="2920355"/>
                </a:lnTo>
                <a:lnTo>
                  <a:pt x="787352" y="2904554"/>
                </a:lnTo>
                <a:lnTo>
                  <a:pt x="842055" y="2873451"/>
                </a:lnTo>
                <a:lnTo>
                  <a:pt x="896636" y="2858151"/>
                </a:lnTo>
                <a:lnTo>
                  <a:pt x="951825" y="2842349"/>
                </a:lnTo>
                <a:lnTo>
                  <a:pt x="1006527" y="2811247"/>
                </a:lnTo>
                <a:lnTo>
                  <a:pt x="1082625" y="2780144"/>
                </a:lnTo>
                <a:lnTo>
                  <a:pt x="1137327" y="2732989"/>
                </a:lnTo>
                <a:lnTo>
                  <a:pt x="1192516" y="2654983"/>
                </a:lnTo>
                <a:lnTo>
                  <a:pt x="1247097" y="2576725"/>
                </a:lnTo>
                <a:lnTo>
                  <a:pt x="1268735" y="2498719"/>
                </a:lnTo>
                <a:lnTo>
                  <a:pt x="1268735" y="2389610"/>
                </a:lnTo>
                <a:lnTo>
                  <a:pt x="1280162" y="2295550"/>
                </a:lnTo>
                <a:lnTo>
                  <a:pt x="1268735" y="2217544"/>
                </a:lnTo>
                <a:lnTo>
                  <a:pt x="1257916" y="2061280"/>
                </a:lnTo>
                <a:lnTo>
                  <a:pt x="1247097" y="1951920"/>
                </a:lnTo>
                <a:lnTo>
                  <a:pt x="1247097" y="1811709"/>
                </a:lnTo>
                <a:lnTo>
                  <a:pt x="1257916" y="1702349"/>
                </a:lnTo>
                <a:lnTo>
                  <a:pt x="1247097" y="1546336"/>
                </a:lnTo>
                <a:lnTo>
                  <a:pt x="1247097" y="1405372"/>
                </a:lnTo>
                <a:lnTo>
                  <a:pt x="1247097" y="1311815"/>
                </a:lnTo>
                <a:lnTo>
                  <a:pt x="1247097" y="1186904"/>
                </a:lnTo>
                <a:lnTo>
                  <a:pt x="1247097" y="1046442"/>
                </a:lnTo>
                <a:lnTo>
                  <a:pt x="1257916" y="890178"/>
                </a:lnTo>
                <a:lnTo>
                  <a:pt x="1280162" y="749214"/>
                </a:lnTo>
                <a:lnTo>
                  <a:pt x="1313226" y="640105"/>
                </a:lnTo>
                <a:lnTo>
                  <a:pt x="1345562" y="530746"/>
                </a:lnTo>
                <a:lnTo>
                  <a:pt x="1389324" y="421637"/>
                </a:lnTo>
                <a:lnTo>
                  <a:pt x="1498608" y="312353"/>
                </a:lnTo>
                <a:lnTo>
                  <a:pt x="1553797" y="265373"/>
                </a:lnTo>
                <a:lnTo>
                  <a:pt x="1597072" y="203168"/>
                </a:lnTo>
                <a:lnTo>
                  <a:pt x="1684597" y="125162"/>
                </a:lnTo>
                <a:lnTo>
                  <a:pt x="1750726" y="78007"/>
                </a:lnTo>
                <a:lnTo>
                  <a:pt x="1826945" y="46904"/>
                </a:lnTo>
                <a:lnTo>
                  <a:pt x="1914469" y="31102"/>
                </a:lnTo>
                <a:lnTo>
                  <a:pt x="1969172" y="15802"/>
                </a:lnTo>
                <a:lnTo>
                  <a:pt x="2035179" y="0"/>
                </a:lnTo>
                <a:lnTo>
                  <a:pt x="2111398" y="0"/>
                </a:lnTo>
                <a:lnTo>
                  <a:pt x="2188225" y="15802"/>
                </a:lnTo>
                <a:lnTo>
                  <a:pt x="2264444" y="31102"/>
                </a:lnTo>
                <a:lnTo>
                  <a:pt x="2308206" y="46904"/>
                </a:lnTo>
                <a:lnTo>
                  <a:pt x="2363517" y="109109"/>
                </a:lnTo>
                <a:lnTo>
                  <a:pt x="2406671" y="203168"/>
                </a:lnTo>
                <a:lnTo>
                  <a:pt x="2439614" y="281426"/>
                </a:lnTo>
                <a:lnTo>
                  <a:pt x="2461252" y="359432"/>
                </a:lnTo>
                <a:lnTo>
                  <a:pt x="2483498" y="499643"/>
                </a:lnTo>
                <a:lnTo>
                  <a:pt x="2494317" y="577901"/>
                </a:lnTo>
                <a:lnTo>
                  <a:pt x="2505743" y="671709"/>
                </a:lnTo>
                <a:lnTo>
                  <a:pt x="2505743" y="765267"/>
                </a:lnTo>
                <a:lnTo>
                  <a:pt x="2516562" y="859076"/>
                </a:lnTo>
                <a:lnTo>
                  <a:pt x="2527260" y="983736"/>
                </a:lnTo>
                <a:lnTo>
                  <a:pt x="2527260" y="1077544"/>
                </a:lnTo>
                <a:lnTo>
                  <a:pt x="2538079" y="1171604"/>
                </a:lnTo>
                <a:lnTo>
                  <a:pt x="2538079" y="1280712"/>
                </a:lnTo>
                <a:lnTo>
                  <a:pt x="2548898" y="1390072"/>
                </a:lnTo>
                <a:lnTo>
                  <a:pt x="2548898" y="1515234"/>
                </a:lnTo>
                <a:lnTo>
                  <a:pt x="2548898" y="1671247"/>
                </a:lnTo>
                <a:lnTo>
                  <a:pt x="2548898" y="1795656"/>
                </a:lnTo>
                <a:lnTo>
                  <a:pt x="2548898" y="1936871"/>
                </a:lnTo>
                <a:lnTo>
                  <a:pt x="2548898" y="2061280"/>
                </a:lnTo>
                <a:lnTo>
                  <a:pt x="2548898" y="2171141"/>
                </a:lnTo>
                <a:lnTo>
                  <a:pt x="2548898" y="2280250"/>
                </a:lnTo>
                <a:lnTo>
                  <a:pt x="2548898" y="2373557"/>
                </a:lnTo>
                <a:lnTo>
                  <a:pt x="2548898" y="2545623"/>
                </a:lnTo>
                <a:lnTo>
                  <a:pt x="2559717" y="2670785"/>
                </a:lnTo>
                <a:lnTo>
                  <a:pt x="2559717" y="2764092"/>
                </a:lnTo>
                <a:lnTo>
                  <a:pt x="2571143" y="2858151"/>
                </a:lnTo>
                <a:lnTo>
                  <a:pt x="2571143" y="2967260"/>
                </a:lnTo>
                <a:lnTo>
                  <a:pt x="2581962" y="3060817"/>
                </a:lnTo>
                <a:lnTo>
                  <a:pt x="2592660" y="3170679"/>
                </a:lnTo>
                <a:lnTo>
                  <a:pt x="2604087" y="3247933"/>
                </a:lnTo>
                <a:lnTo>
                  <a:pt x="2604087" y="3341992"/>
                </a:lnTo>
                <a:lnTo>
                  <a:pt x="2604087" y="3436052"/>
                </a:lnTo>
                <a:lnTo>
                  <a:pt x="2614298" y="3592316"/>
                </a:lnTo>
                <a:lnTo>
                  <a:pt x="2614298" y="3763629"/>
                </a:lnTo>
                <a:lnTo>
                  <a:pt x="2614298" y="3857689"/>
                </a:lnTo>
                <a:lnTo>
                  <a:pt x="2614298" y="3950995"/>
                </a:lnTo>
                <a:lnTo>
                  <a:pt x="2614298" y="4076157"/>
                </a:lnTo>
                <a:lnTo>
                  <a:pt x="2625725" y="4216368"/>
                </a:lnTo>
                <a:lnTo>
                  <a:pt x="2625725" y="4341530"/>
                </a:lnTo>
                <a:lnTo>
                  <a:pt x="2625725" y="4466692"/>
                </a:lnTo>
                <a:lnTo>
                  <a:pt x="2625725" y="4591602"/>
                </a:lnTo>
                <a:lnTo>
                  <a:pt x="2614298" y="4669860"/>
                </a:lnTo>
                <a:lnTo>
                  <a:pt x="2571143" y="4747365"/>
                </a:lnTo>
                <a:lnTo>
                  <a:pt x="2516562" y="4841173"/>
                </a:lnTo>
                <a:lnTo>
                  <a:pt x="2439614" y="4935233"/>
                </a:lnTo>
                <a:lnTo>
                  <a:pt x="2352090" y="5013239"/>
                </a:lnTo>
                <a:lnTo>
                  <a:pt x="2275871" y="5091497"/>
                </a:lnTo>
                <a:lnTo>
                  <a:pt x="2199044" y="5169503"/>
                </a:lnTo>
                <a:lnTo>
                  <a:pt x="2132915" y="5215906"/>
                </a:lnTo>
                <a:lnTo>
                  <a:pt x="2067515" y="5247008"/>
                </a:lnTo>
                <a:lnTo>
                  <a:pt x="2002115" y="5262810"/>
                </a:lnTo>
                <a:lnTo>
                  <a:pt x="1936715" y="5278863"/>
                </a:lnTo>
                <a:lnTo>
                  <a:pt x="1837642" y="5278863"/>
                </a:lnTo>
                <a:lnTo>
                  <a:pt x="1761545" y="5293912"/>
                </a:lnTo>
                <a:lnTo>
                  <a:pt x="1696145" y="5309965"/>
                </a:lnTo>
                <a:lnTo>
                  <a:pt x="1619197" y="5325015"/>
                </a:lnTo>
                <a:lnTo>
                  <a:pt x="1509427" y="5341068"/>
                </a:lnTo>
                <a:lnTo>
                  <a:pt x="1400751" y="5341068"/>
                </a:lnTo>
                <a:lnTo>
                  <a:pt x="1290981" y="5341068"/>
                </a:lnTo>
                <a:lnTo>
                  <a:pt x="1203335" y="5325015"/>
                </a:lnTo>
                <a:lnTo>
                  <a:pt x="1137327" y="5293912"/>
                </a:lnTo>
                <a:lnTo>
                  <a:pt x="1082625" y="5247008"/>
                </a:lnTo>
                <a:lnTo>
                  <a:pt x="1028044" y="5200606"/>
                </a:lnTo>
                <a:lnTo>
                  <a:pt x="1004582" y="5274348"/>
                </a:lnTo>
                <a:lnTo>
                  <a:pt x="932861" y="5417820"/>
                </a:lnTo>
                <a:lnTo>
                  <a:pt x="1004582" y="5346099"/>
                </a:lnTo>
                <a:close/>
              </a:path>
            </a:pathLst>
          </a:custGeom>
          <a:solidFill>
            <a:srgbClr val="932D30"/>
          </a:solidFill>
          <a:ln>
            <a:noFill/>
          </a:ln>
          <a:effectLst/>
        </p:spPr>
      </p:sp>
      <p:sp>
        <p:nvSpPr>
          <p:cNvPr id="4" name="Еліпс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gAAAA8BAAAAkAAAAEgAAACQAAAASAAAAAAAAAAAAAAAAAAAAAEAAABQAAAAAAAAAAAA8D8AAAAAAADw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gICAA8zMzADAwP8Af39/AAAAAAAAAAAAAAAAAAAAAAAAAAAAIQAAABgAAAAUAAAAACQAAMYSAAC3NQAAfSQAABAAAAAmAAAACAAAAP//////////MAAAABQAAAAAAAAAAAD//wAAAQAAAP//AAABAA=="/>
              </a:ext>
            </a:extLst>
          </p:cNvSpPr>
          <p:nvPr/>
        </p:nvSpPr>
        <p:spPr>
          <a:xfrm>
            <a:off x="5852160" y="3051810"/>
            <a:ext cx="2879725" cy="2879725"/>
          </a:xfrm>
          <a:prstGeom prst="ellipse">
            <a:avLst/>
          </a:prstGeom>
          <a:solidFill>
            <a:srgbClr val="B76369"/>
          </a:solidFill>
          <a:ln>
            <a:noFill/>
          </a:ln>
          <a:effectLst/>
        </p:spPr>
      </p:sp>
      <p:sp>
        <p:nvSpPr>
          <p:cNvPr id="5" name="Еліпс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gAAAA8BAAAAkAAAAEgAAACQAAAASAAAAAAAAAAAAAAAAAAAAAEAAABQAAAAAAAAAAAA8D8AAAAAAADw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wAAAJMtMAA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JMtMAB/f38AgICAA8zMzADAwP8Af39/AAAAAAAAAAAAAAAAAAAAAAAAAAAAIQAAABgAAAAUAAAAj/r//2/2///7DQAAvQoAABAAAAAmAAAACAAAAP//////////MAAAABQAAAAAAAAAAAD//wAAAQAAAP//AAABAA=="/>
              </a:ext>
            </a:extLst>
          </p:cNvSpPr>
          <p:nvPr/>
        </p:nvSpPr>
        <p:spPr>
          <a:xfrm>
            <a:off x="-884555" y="-1555115"/>
            <a:ext cx="3157220" cy="3300730"/>
          </a:xfrm>
          <a:prstGeom prst="ellipse">
            <a:avLst/>
          </a:prstGeom>
          <a:noFill/>
          <a:ln w="635" cap="flat" cmpd="sng" algn="ctr">
            <a:solidFill>
              <a:srgbClr val="932D30"/>
            </a:solidFill>
            <a:prstDash val="dash"/>
            <a:headEnd type="none"/>
            <a:tailEnd type="none"/>
          </a:ln>
          <a:effectLst/>
        </p:spPr>
      </p:sp>
      <p:sp>
        <p:nvSpPr>
          <p:cNvPr id="6"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EUJ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dRYAAFMBAACeLwAAfgcAABAAAAAmAAAACAAAAP//////////MAAAABQAAAAAAAAAAAD//wAAAQAAAP//AAABAA=="/>
              </a:ext>
            </a:extLst>
          </p:cNvSpPr>
          <p:nvPr/>
        </p:nvSpPr>
        <p:spPr>
          <a:xfrm>
            <a:off x="3650615" y="215265"/>
            <a:ext cx="4090035" cy="1002665"/>
          </a:xfrm>
          <a:prstGeom prst="rect">
            <a:avLst/>
          </a:prstGeom>
          <a:noFill/>
          <a:ln>
            <a:noFill/>
          </a:ln>
          <a:effectLst/>
        </p:spPr>
        <p:txBody>
          <a:bodyPr vert="horz" wrap="square" numCol="1" spcCol="215900" anchor="ctr"/>
          <a:lstStyle/>
          <a:p>
            <a:pPr marL="0" marR="0" indent="0" algn="l" defTabSz="449580">
              <a:lnSpc>
                <a:spcPct val="100000"/>
              </a:lnSpc>
              <a:spcBef>
                <a:spcPts val="0"/>
              </a:spcBef>
              <a:spcAft>
                <a:spcPts val="0"/>
              </a:spcAft>
              <a:buNone/>
              <a:tabLst>
                <a:tab pos="986790" algn="l"/>
              </a:tabLst>
              <a:defRPr sz="2400" cap="none">
                <a:solidFill>
                  <a:srgbClr val="000000"/>
                </a:solidFill>
                <a:latin typeface="Clear Sans" charset="0"/>
                <a:ea typeface="Clear Sans" charset="0"/>
                <a:cs typeface="Clear Sans" charset="0"/>
              </a:defRPr>
            </a:pPr>
            <a:r>
              <a:t>Напрямами удосконалення управління підприємством</a:t>
            </a:r>
          </a:p>
        </p:txBody>
      </p:sp>
      <p:sp>
        <p:nvSpPr>
          <p:cNvPr id="7" name="Текстовое поле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tgAAAMYSAAANKQAARxgAABAAAAAmAAAACAAAAP//////////MAAAABQAAAAAAAAAAAD//wAAAQAAAP//AAABAA=="/>
              </a:ext>
            </a:extLst>
          </p:cNvSpPr>
          <p:nvPr/>
        </p:nvSpPr>
        <p:spPr>
          <a:xfrm>
            <a:off x="115570" y="3051810"/>
            <a:ext cx="6557645" cy="894715"/>
          </a:xfrm>
          <a:prstGeom prst="rect">
            <a:avLst/>
          </a:prstGeom>
          <a:noFill/>
          <a:ln>
            <a:noFill/>
          </a:ln>
          <a:effectLst/>
        </p:spPr>
        <p:txBody>
          <a:bodyPr vert="horz" wrap="square" numCol="1" spcCol="215900" anchor="t"/>
          <a:lstStyle/>
          <a:p>
            <a:pPr marL="0" marR="362585" indent="0" algn="l" defTabSz="449580">
              <a:lnSpc>
                <a:spcPct val="100000"/>
              </a:lnSpc>
              <a:spcBef>
                <a:spcPts val="0"/>
              </a:spcBef>
              <a:spcAft>
                <a:spcPts val="0"/>
              </a:spcAft>
              <a:buNone/>
              <a:tabLst>
                <a:tab pos="1413510" algn="l"/>
                <a:tab pos="1854835" algn="l"/>
                <a:tab pos="3634740" algn="l"/>
                <a:tab pos="4960620" algn="l"/>
                <a:tab pos="5152390" algn="l"/>
                <a:tab pos="5268595" algn="l"/>
                <a:tab pos="6804660" algn="l"/>
              </a:tabLst>
              <a:defRPr sz="2400" cap="none">
                <a:solidFill>
                  <a:srgbClr val="000000"/>
                </a:solidFill>
                <a:latin typeface="Clear Sans" charset="0"/>
                <a:ea typeface="Clear Sans" charset="0"/>
                <a:cs typeface="Clear Sans" charset="0"/>
              </a:defRPr>
            </a:pPr>
            <a:r>
              <a:t>2) Поліпшення управління використанням виробничих ресурсів</a:t>
            </a:r>
            <a:endParaRPr sz="1400" i="1" cap="none">
              <a:latin typeface="Times New Roman" pitchFamily="1" charset="-52"/>
              <a:ea typeface="Clear Sans" charset="0"/>
              <a:cs typeface="Clear Sans" charset="0"/>
            </a:endParaRPr>
          </a:p>
          <a:p>
            <a:pPr marL="0" marR="362585" indent="0" algn="l" defTabSz="449580">
              <a:lnSpc>
                <a:spcPct val="100000"/>
              </a:lnSpc>
              <a:spcBef>
                <a:spcPts val="0"/>
              </a:spcBef>
              <a:spcAft>
                <a:spcPts val="0"/>
              </a:spcAft>
              <a:buNone/>
              <a:tabLst>
                <a:tab pos="1413510" algn="l"/>
                <a:tab pos="1854835" algn="l"/>
                <a:tab pos="3634740" algn="l"/>
                <a:tab pos="4960620" algn="l"/>
                <a:tab pos="5152390" algn="l"/>
                <a:tab pos="5268595" algn="l"/>
                <a:tab pos="6804660" algn="l"/>
              </a:tabLst>
              <a:defRPr sz="2400" cap="none">
                <a:solidFill>
                  <a:srgbClr val="000000"/>
                </a:solidFill>
                <a:latin typeface="Clear Sans" charset="0"/>
                <a:ea typeface="Clear Sans" charset="0"/>
                <a:cs typeface="Clear Sans" charset="0"/>
              </a:defRPr>
            </a:pPr>
            <a:endParaRPr/>
          </a:p>
          <a:p>
            <a:pPr marL="0" marR="0" indent="0" algn="l" defTabSz="914400">
              <a:lnSpc>
                <a:spcPct val="100000"/>
              </a:lnSpc>
              <a:spcBef>
                <a:spcPts val="0"/>
              </a:spcBef>
              <a:spcAft>
                <a:spcPts val="0"/>
              </a:spcAft>
              <a:buNone/>
              <a:tabLst/>
              <a:defRPr sz="1000" cap="none">
                <a:solidFill>
                  <a:srgbClr val="000000"/>
                </a:solidFill>
              </a:defRPr>
            </a:pPr>
            <a:endParaRPr/>
          </a:p>
        </p:txBody>
      </p:sp>
      <p:sp>
        <p:nvSpPr>
          <p:cNvPr id="8" name="Текстовое поле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AQwAAGQHAAAZNgAAswwAABAAAAAmAAAACAAAAP//////////MAAAABQAAAAAAAAAAAD//wAAAQAAAP//AAABAA=="/>
              </a:ext>
            </a:extLst>
          </p:cNvSpPr>
          <p:nvPr/>
        </p:nvSpPr>
        <p:spPr>
          <a:xfrm>
            <a:off x="1951355" y="1201420"/>
            <a:ext cx="6842760" cy="862965"/>
          </a:xfrm>
          <a:prstGeom prst="rect">
            <a:avLst/>
          </a:prstGeom>
          <a:noFill/>
          <a:ln>
            <a:noFill/>
          </a:ln>
          <a:effectLst/>
        </p:spPr>
        <p:txBody>
          <a:bodyPr vert="horz" wrap="square" numCol="1" spcCol="215900" anchor="t"/>
          <a:lstStyle/>
          <a:p>
            <a:pPr marL="0" marR="0" indent="0" algn="l" defTabSz="914400">
              <a:lnSpc>
                <a:spcPct val="100000"/>
              </a:lnSpc>
              <a:spcBef>
                <a:spcPts val="5"/>
              </a:spcBef>
              <a:spcAft>
                <a:spcPts val="0"/>
              </a:spcAft>
              <a:buNone/>
              <a:tabLst/>
              <a:defRPr sz="2400" cap="none">
                <a:solidFill>
                  <a:srgbClr val="000000"/>
                </a:solidFill>
                <a:latin typeface="Clear Sans" charset="0"/>
                <a:ea typeface="Clear Sans" charset="0"/>
                <a:cs typeface="Clear Sans" charset="0"/>
              </a:defRPr>
            </a:pPr>
            <a:r>
              <a:t>Удосконалення управління підприємством повинно здійснюватись за такими напрямами:</a:t>
            </a:r>
          </a:p>
        </p:txBody>
      </p:sp>
      <p:sp>
        <p:nvSpPr>
          <p:cNvPr id="9" name="Текстовое поле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uAAAADkZAAAAJAAAqiAAABAAAAAmAAAACAAAAP//////////MAAAABQAAAAAAAAAAAD//wAAAQAAAP//AAABAA=="/>
              </a:ext>
            </a:extLst>
          </p:cNvSpPr>
          <p:nvPr/>
        </p:nvSpPr>
        <p:spPr>
          <a:xfrm>
            <a:off x="116840" y="4100195"/>
            <a:ext cx="5735320" cy="1209675"/>
          </a:xfrm>
          <a:prstGeom prst="rect">
            <a:avLst/>
          </a:prstGeom>
          <a:noFill/>
          <a:ln>
            <a:noFill/>
          </a:ln>
          <a:effectLst/>
        </p:spPr>
        <p:txBody>
          <a:bodyPr vert="horz" wrap="square" numCol="1" spcCol="215900" anchor="t"/>
          <a:lstStyle/>
          <a:p>
            <a:pPr marL="0" marR="0" indent="0" algn="l" defTabSz="449580">
              <a:lnSpc>
                <a:spcPct val="100000"/>
              </a:lnSpc>
              <a:spcBef>
                <a:spcPts val="0"/>
              </a:spcBef>
              <a:spcAft>
                <a:spcPts val="0"/>
              </a:spcAft>
              <a:buNone/>
              <a:tabLst>
                <a:tab pos="1206500" algn="l"/>
              </a:tabLst>
              <a:defRPr sz="2400" cap="none">
                <a:solidFill>
                  <a:srgbClr val="000000"/>
                </a:solidFill>
                <a:latin typeface="Clear Sans" charset="0"/>
                <a:ea typeface="Clear Sans" charset="0"/>
                <a:cs typeface="Clear Sans" charset="0"/>
              </a:defRPr>
            </a:pPr>
            <a:r>
              <a:t>3) Удосконалення управління впровадженням досягнень НТП та якістю продукції</a:t>
            </a:r>
          </a:p>
          <a:p>
            <a:pPr marL="0" marR="0" indent="0" algn="l" defTabSz="914400">
              <a:lnSpc>
                <a:spcPct val="100000"/>
              </a:lnSpc>
              <a:spcBef>
                <a:spcPts val="0"/>
              </a:spcBef>
              <a:spcAft>
                <a:spcPts val="0"/>
              </a:spcAft>
              <a:buNone/>
              <a:tabLst/>
              <a:defRPr sz="1000" cap="none">
                <a:solidFill>
                  <a:srgbClr val="000000"/>
                </a:solidFill>
              </a:defRPr>
            </a:pPr>
            <a:endParaRPr/>
          </a:p>
        </p:txBody>
      </p:sp>
      <p:sp>
        <p:nvSpPr>
          <p:cNvPr id="10" name="Текстовое поле4"/>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uAAAAJ4hAAAAJAAADSkAABAAAAAmAAAACAAAAP//////////MAAAABQAAAAAAAAAAAD//wAAAQAAAP//AAABAA=="/>
              </a:ext>
            </a:extLst>
          </p:cNvSpPr>
          <p:nvPr/>
        </p:nvSpPr>
        <p:spPr>
          <a:xfrm>
            <a:off x="116840" y="5464810"/>
            <a:ext cx="5735320" cy="1208405"/>
          </a:xfrm>
          <a:prstGeom prst="rect">
            <a:avLst/>
          </a:prstGeom>
          <a:noFill/>
          <a:ln>
            <a:noFill/>
          </a:ln>
          <a:effectLst/>
        </p:spPr>
        <p:txBody>
          <a:bodyPr vert="horz" wrap="square" numCol="1" spcCol="215900" anchor="t"/>
          <a:lstStyle/>
          <a:p>
            <a:pPr marL="0" marR="0" indent="0" algn="l" defTabSz="449580">
              <a:lnSpc>
                <a:spcPct val="100000"/>
              </a:lnSpc>
              <a:spcBef>
                <a:spcPts val="0"/>
              </a:spcBef>
              <a:spcAft>
                <a:spcPts val="0"/>
              </a:spcAft>
              <a:buNone/>
              <a:tabLst>
                <a:tab pos="1206500" algn="l"/>
              </a:tabLst>
              <a:defRPr sz="2400" cap="none">
                <a:latin typeface="Clear Sans" charset="0"/>
                <a:ea typeface="Clear Sans" charset="0"/>
                <a:cs typeface="Clear Sans" charset="0"/>
              </a:defRPr>
            </a:pPr>
            <a:r>
              <a:t>4) Покращення системи планування як основної функції управління підприємством</a:t>
            </a:r>
          </a:p>
          <a:p>
            <a:pPr marL="0" marR="0" indent="0" algn="l" defTabSz="914400">
              <a:lnSpc>
                <a:spcPct val="100000"/>
              </a:lnSpc>
              <a:spcBef>
                <a:spcPts val="0"/>
              </a:spcBef>
              <a:spcAft>
                <a:spcPts val="0"/>
              </a:spcAft>
              <a:buNone/>
              <a:tabLst/>
              <a:defRPr sz="1000" cap="none">
                <a:solidFill>
                  <a:srgbClr val="000000"/>
                </a:solidFill>
              </a:defRPr>
            </a:pPr>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Напис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E4U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pwAAAOoOAAC0KwAAURsAABAAAAAmAAAACAAAAP//////////MAAAABQAAAAAAAAAAAD//wAAAQAAAP//AAABAA=="/>
              </a:ext>
            </a:extLst>
          </p:cNvSpPr>
          <p:nvPr/>
        </p:nvSpPr>
        <p:spPr>
          <a:xfrm>
            <a:off x="106045" y="2424430"/>
            <a:ext cx="6998335" cy="2016125"/>
          </a:xfrm>
          <a:prstGeom prst="rect">
            <a:avLst/>
          </a:prstGeom>
          <a:noFill/>
          <a:ln>
            <a:noFill/>
          </a:ln>
          <a:effectLst/>
        </p:spPr>
        <p:txBody>
          <a:bodyPr vert="horz" wrap="square" numCol="1" spcCol="215900" anchor="t"/>
          <a:lstStyle/>
          <a:p>
            <a:pPr marL="0" marR="0" indent="0" algn="l" defTabSz="449580">
              <a:lnSpc>
                <a:spcPct val="100000"/>
              </a:lnSpc>
              <a:spcBef>
                <a:spcPts val="0"/>
              </a:spcBef>
              <a:spcAft>
                <a:spcPts val="0"/>
              </a:spcAft>
              <a:buNone/>
              <a:tabLst>
                <a:tab pos="1477645" algn="l"/>
              </a:tabLst>
              <a:defRPr sz="2400" cap="none">
                <a:solidFill>
                  <a:srgbClr val="000000"/>
                </a:solidFill>
                <a:latin typeface="Clear Sans" charset="0"/>
                <a:ea typeface="Clear Sans" charset="0"/>
                <a:cs typeface="Clear Sans" charset="0"/>
              </a:defRPr>
            </a:pPr>
            <a:r>
              <a:t>5) посилення уваги до організації культури і демократизації управління; сьогодні у   зарубіжній    практиці   широко    використовується поняття</a:t>
            </a:r>
          </a:p>
          <a:p>
            <a:pPr marL="0" marR="0" indent="0" algn="l" defTabSz="914400">
              <a:lnSpc>
                <a:spcPct val="100000"/>
              </a:lnSpc>
              <a:spcBef>
                <a:spcPts val="0"/>
              </a:spcBef>
              <a:spcAft>
                <a:spcPts val="0"/>
              </a:spcAft>
              <a:buNone/>
              <a:tabLst/>
              <a:defRPr sz="2400" cap="none">
                <a:solidFill>
                  <a:srgbClr val="000000"/>
                </a:solidFill>
                <a:latin typeface="Clear Sans" charset="0"/>
                <a:ea typeface="Clear Sans" charset="0"/>
                <a:cs typeface="Clear Sans" charset="0"/>
              </a:defRPr>
            </a:pPr>
            <a:r>
              <a:t>«організаційної культури»</a:t>
            </a:r>
          </a:p>
        </p:txBody>
      </p:sp>
      <p:sp>
        <p:nvSpPr>
          <p:cNvPr id="3" name="Еліпс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gAAAA8BAAAAkAAAAEgAAACQAAAASAAAAAAAAAAAAAAAAAAAAAEAAABQAAAAAAAAAAAA8D8AAAAAAADwPwAAAAAAAOA/AAAAAAAA4D8AAAAAAADgPwAAAAAAAOA/AAAAAAAA4D8AAAAAAADgPwAAAAAAAOA/AAAAAAAA4D8CAAAAjAAAAAAAAAAAAAAAAAAAAP///wgAAAAAAAAAAAAAAAAAAAAAAAAAAAAAAAAAAAAAZAAAAAEAAABAAAAAAAAAAAAAAAAAAAAAAAAAAAAAAAAAAAAAAAAAAAAAAAAAAAAAAAAAAAAAAAAAAAAAAAAAAAAAAAAAAAAAAAAAAAAAAAAAAAAAAAAAAAAAAAAAAAAAFAAAADwAAAABAAAAAwAAAJMtMAA8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P///wEAAAAAAAAAAAAAAAAAAAAAAAAAAAAAAAAAAAAAAAAAAJMtMAB/f38AgICAA8zMzADAwP8Af39/AAAAAAAAAAAAAAAAAAAAAAAAAAAAIQAAABgAAAAUAAAA6fz//0P6//9VEAAAkQ4AABAAAAAmAAAACAAAAP//////////MAAAABQAAAAAAAAAAAD//wAAAQAAAP//AAABAA=="/>
              </a:ext>
            </a:extLst>
          </p:cNvSpPr>
          <p:nvPr/>
        </p:nvSpPr>
        <p:spPr>
          <a:xfrm>
            <a:off x="-502285" y="-932815"/>
            <a:ext cx="3157220" cy="3300730"/>
          </a:xfrm>
          <a:prstGeom prst="ellipse">
            <a:avLst/>
          </a:prstGeom>
          <a:noFill/>
          <a:ln w="38100" cap="flat" cmpd="sng" algn="ctr">
            <a:solidFill>
              <a:srgbClr val="932D30"/>
            </a:solidFill>
            <a:prstDash val="dash"/>
            <a:headEnd type="none"/>
            <a:tailEnd type="none"/>
          </a:ln>
          <a:effectLst/>
        </p:spPr>
      </p:sp>
      <p:sp>
        <p:nvSpPr>
          <p:cNvPr id="4"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EUJ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9BYAAE8FAAAdMAAAegsAABAAAAAmAAAACAAAAP//////////MAAAABQAAAAAAAAAAAD//wAAAQAAAP//AAABAA=="/>
              </a:ext>
            </a:extLst>
          </p:cNvSpPr>
          <p:nvPr/>
        </p:nvSpPr>
        <p:spPr>
          <a:xfrm>
            <a:off x="3731260" y="862965"/>
            <a:ext cx="4090035" cy="1002665"/>
          </a:xfrm>
          <a:prstGeom prst="rect">
            <a:avLst/>
          </a:prstGeom>
          <a:noFill/>
          <a:ln>
            <a:noFill/>
          </a:ln>
          <a:effectLst/>
        </p:spPr>
        <p:txBody>
          <a:bodyPr vert="horz" wrap="square" numCol="1" spcCol="215900" anchor="ctr"/>
          <a:lstStyle/>
          <a:p>
            <a:pPr marL="0" marR="0" indent="0" algn="l" defTabSz="449580">
              <a:lnSpc>
                <a:spcPct val="100000"/>
              </a:lnSpc>
              <a:spcBef>
                <a:spcPts val="0"/>
              </a:spcBef>
              <a:spcAft>
                <a:spcPts val="0"/>
              </a:spcAft>
              <a:buNone/>
              <a:tabLst>
                <a:tab pos="986790" algn="l"/>
              </a:tabLst>
              <a:defRPr sz="2400" cap="none">
                <a:solidFill>
                  <a:srgbClr val="000000"/>
                </a:solidFill>
                <a:latin typeface="Clear Sans" charset="0"/>
                <a:ea typeface="Clear Sans" charset="0"/>
                <a:cs typeface="Clear Sans" charset="0"/>
              </a:defRPr>
            </a:pPr>
            <a:r>
              <a:t>Напрямами удосконалення управління підприємством</a:t>
            </a:r>
          </a:p>
        </p:txBody>
      </p:sp>
      <p:sp>
        <p:nvSpPr>
          <p:cNvPr id="5" name="Эллипс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gAAAC8BAAAAkAAAAEgAAACQAAAASAAAAAAAAAAAAAAAAAAAAAEAAABQAAAAAAAAAAAA8D8AAAAAAADw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BAAAAAAAAALdjaQB4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LdjaQB/f38AgICAA8zMzADAwP8Af39/AAAAAAAAAAAAAAAAAAAAAAAAAAAAIQAAABgAAAAUAAAAIBwAAMYQAABbPQAA/jEAABAAAAAmAAAACAAAAP//////////MAAAABQAAAAAAAAAAAD//wAAAQAAAP//AAABAA=="/>
              </a:ext>
            </a:extLst>
          </p:cNvSpPr>
          <p:nvPr/>
        </p:nvSpPr>
        <p:spPr>
          <a:xfrm>
            <a:off x="4572000" y="2726690"/>
            <a:ext cx="5401945" cy="5400040"/>
          </a:xfrm>
          <a:prstGeom prst="ellipse">
            <a:avLst/>
          </a:prstGeom>
          <a:solidFill>
            <a:srgbClr val="932D30"/>
          </a:solidFill>
          <a:ln w="76200" cap="flat" cmpd="sng" algn="ctr">
            <a:solidFill>
              <a:srgbClr val="B76369"/>
            </a:solidFill>
            <a:prstDash val="solid"/>
            <a:headEnd type="none"/>
            <a:tailEnd type="none"/>
          </a:ln>
          <a:effectLst/>
        </p:spPr>
      </p:sp>
      <p:sp>
        <p:nvSpPr>
          <p:cNvPr id="6" name="Эллипс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gAAAC8BAAAAkAAAAEgAAACQAAAASAAAAAAAAAAAAAAAAAAAAAEAAABQAAAAAAAAAAAA8D8AAAAAAADw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wAAAJMtMAB4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JMtMAB/f38AgICAA8zMzADAwP8Af39/AAAAAAAAAAAAAAAAAAAAAAAAAAAAIQAAABgAAAAUAAAAsvn//5QcAADtGgAAzD0AABAAAAAmAAAACAAAAP//////////MAAAABQAAAAAAAAAAAD//wAAAQAAAP//AAABAA=="/>
              </a:ext>
            </a:extLst>
          </p:cNvSpPr>
          <p:nvPr/>
        </p:nvSpPr>
        <p:spPr>
          <a:xfrm>
            <a:off x="-1024890" y="4645660"/>
            <a:ext cx="5401945" cy="5400040"/>
          </a:xfrm>
          <a:prstGeom prst="ellipse">
            <a:avLst/>
          </a:prstGeom>
          <a:solidFill>
            <a:srgbClr val="B76369"/>
          </a:solidFill>
          <a:ln>
            <a:noFill/>
          </a:ln>
          <a:effectLst/>
        </p:spPr>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АвтоФі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aAAAAA8BAAAAkAAAAEgAAACQAAAASAAAAAAAAAAAAAAAAAAAAAEAAABQAAAAAAAAAAAA4D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AQAAAAAAAABBOAAACAcAABAAAAAmAAAACAAAAP//////////MAAAABQAAAAAAAAAAAD//wAAAQAAAP//AAABAA=="/>
              </a:ext>
            </a:extLst>
          </p:cNvSpPr>
          <p:nvPr/>
        </p:nvSpPr>
        <p:spPr>
          <a:xfrm flipV="1">
            <a:off x="635" y="0"/>
            <a:ext cx="9144000" cy="1143000"/>
          </a:xfrm>
          <a:prstGeom prst="trapezoid">
            <a:avLst>
              <a:gd name="adj" fmla="val 200000"/>
            </a:avLst>
          </a:prstGeom>
          <a:solidFill>
            <a:srgbClr val="932D30"/>
          </a:solidFill>
          <a:ln>
            <a:noFill/>
          </a:ln>
          <a:effectLst/>
        </p:spPr>
      </p:sp>
      <p:sp>
        <p:nvSpPr>
          <p:cNvPr id="3" name="АвтоФігур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NgEAAA8BAAAAkAAAAEgAAACQAAAASAAAAAAAAAAAAAAAAAAAAAEAAABQAAAAAAAAAAAA4D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AAAAAAAAAAAHEQAALCoAABAAAAAmAAAACAAAAP//////////MAAAABQAAAAAAAAAAAD//wAAAQAAAP//AAABAA=="/>
              </a:ext>
            </a:extLst>
          </p:cNvSpPr>
          <p:nvPr/>
        </p:nvSpPr>
        <p:spPr>
          <a:xfrm rot="16200000" flipH="1" flipV="1">
            <a:off x="-2043430" y="2043430"/>
            <a:ext cx="6855460" cy="2767965"/>
          </a:xfrm>
          <a:prstGeom prst="flowChartManualInput">
            <a:avLst/>
          </a:prstGeom>
          <a:solidFill>
            <a:srgbClr val="932D30"/>
          </a:solidFill>
          <a:ln>
            <a:noFill/>
          </a:ln>
          <a:effectLst/>
        </p:spPr>
      </p:sp>
      <p:sp>
        <p:nvSpPr>
          <p:cNvPr id="4"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AQAAAAAAAABAOAAACAcAAAAAAAAmAAAACAAAAH1w////////MAAAABQAAAAAAAAAAAD//wAAAQAAAP//AAABAA=="/>
              </a:ext>
            </a:extLst>
          </p:cNvSpPr>
          <p:nvPr>
            <p:ph type="title"/>
          </p:nvPr>
        </p:nvSpPr>
        <p:spPr>
          <a:xfrm>
            <a:off x="635" y="0"/>
            <a:ext cx="9143365" cy="1143000"/>
          </a:xfrm>
          <a:noFill/>
          <a:ln>
            <a:noFill/>
          </a:ln>
          <a:effectLst/>
        </p:spPr>
        <p:txBody>
          <a:bodyPr vert="horz" wrap="square" numCol="1" spcCol="215900" anchor="ctr">
            <a:prstTxWarp prst="textNoShape">
              <a:avLst/>
            </a:prstTxWarp>
          </a:bodyPr>
          <a:lstStyle/>
          <a:p>
            <a:pPr marL="0" marR="363220" indent="0" algn="l" defTabSz="914400">
              <a:lnSpc>
                <a:spcPct val="100000"/>
              </a:lnSpc>
              <a:spcBef>
                <a:spcPts val="0"/>
              </a:spcBef>
              <a:spcAft>
                <a:spcPts val="0"/>
              </a:spcAft>
              <a:buNone/>
              <a:tabLst/>
              <a:defRPr sz="2400" cap="none">
                <a:solidFill>
                  <a:srgbClr val="FFFFFF"/>
                </a:solidFill>
                <a:latin typeface="Clear Sans" charset="0"/>
                <a:ea typeface="Clear Sans" charset="0"/>
                <a:cs typeface="Clear Sans" charset="0"/>
              </a:defRPr>
            </a:pPr>
            <a:r>
              <a:t>Виробничу структуру підприємства можна охарактеризувати за:</a:t>
            </a:r>
          </a:p>
        </p:txBody>
      </p:sp>
      <p:sp>
        <p:nvSpPr>
          <p:cNvPr id="5" name="АвтоФі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VVVVVVVV1T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AAEAAABkAAAAAAAAABQAAABAHwAAAAAAACYAAAAAAAAAwOD//wAAAAAmAAAAZAAAABYAAABMAAAAAQAAAAAAAAAEAAAAAAAAAAEAAAAAAAAJMgAAAGQAAABk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AAAAAszMzADAwP8Af39/AAAAAAAAAAAAAAAAAAAAAAAAAAAAIQAAABgAAAAUAAAAJwoAAM0MAABJJwAAGRIAABAAAAAmAAAACAAAAP//////////MAAAABQAAAAAAAAAAAD//wAAAQAAAP//qqoAAA=="/>
              </a:ext>
            </a:extLst>
          </p:cNvSpPr>
          <p:nvPr/>
        </p:nvSpPr>
        <p:spPr>
          <a:xfrm>
            <a:off x="1650365" y="2080895"/>
            <a:ext cx="4735830" cy="861060"/>
          </a:xfrm>
          <a:prstGeom prst="foldedCorner">
            <a:avLst>
              <a:gd name="adj" fmla="val 16667"/>
            </a:avLst>
          </a:prstGeom>
          <a:solidFill>
            <a:srgbClr val="B76369"/>
          </a:solidFill>
          <a:ln>
            <a:noFill/>
          </a:ln>
          <a:effectLst>
            <a:outerShdw blurRad="127000" dist="89803" dir="2700000" algn="ctr">
              <a:schemeClr val="tx1">
                <a:alpha val="50000"/>
              </a:schemeClr>
            </a:outerShdw>
          </a:effectLst>
        </p:spPr>
        <p:txBody>
          <a:bodyPr vert="horz" wrap="square" numCol="1" spcCol="215900" anchor="t"/>
          <a:lstStyle/>
          <a:p>
            <a:pPr marL="0" lvl="1" indent="0">
              <a:buNone/>
              <a:defRPr sz="2400" cap="none">
                <a:solidFill>
                  <a:srgbClr val="000000"/>
                </a:solidFill>
                <a:latin typeface="Clear Sans Light" charset="0"/>
                <a:ea typeface="SimSun" charset="0"/>
                <a:cs typeface="Times New Roman" pitchFamily="1" charset="-52"/>
              </a:defRPr>
            </a:pPr>
            <a:endParaRPr/>
          </a:p>
          <a:p>
            <a:pPr marL="0" marR="0" indent="0" algn="l" defTabSz="449580">
              <a:lnSpc>
                <a:spcPts val="1610"/>
              </a:lnSpc>
              <a:spcBef>
                <a:spcPts val="735"/>
              </a:spcBef>
              <a:spcAft>
                <a:spcPts val="0"/>
              </a:spcAft>
              <a:buNone/>
              <a:tabLst>
                <a:tab pos="1423035" algn="l"/>
              </a:tabLst>
              <a:defRPr sz="1400" cap="none">
                <a:solidFill>
                  <a:srgbClr val="000000"/>
                </a:solidFill>
                <a:latin typeface="Times New Roman CYR" pitchFamily="1" charset="-52"/>
                <a:ea typeface="Times New Roman CYR" pitchFamily="1" charset="-52"/>
                <a:cs typeface="Times New Roman CYR" pitchFamily="1" charset="-52"/>
              </a:defRPr>
            </a:pPr>
            <a:endParaRPr/>
          </a:p>
          <a:p>
            <a:pPr marL="0" lvl="1" indent="0">
              <a:buNone/>
              <a:defRPr sz="2400" cap="none">
                <a:solidFill>
                  <a:srgbClr val="000000"/>
                </a:solidFill>
                <a:latin typeface="Clear Sans Light" charset="0"/>
                <a:ea typeface="SimSun" charset="0"/>
                <a:cs typeface="Times New Roman" pitchFamily="1" charset="-52"/>
              </a:defRPr>
            </a:pPr>
            <a:endParaRPr/>
          </a:p>
          <a:p>
            <a:pPr algn="ctr"/>
            <a:endParaRPr/>
          </a:p>
        </p:txBody>
      </p:sp>
      <p:sp>
        <p:nvSpPr>
          <p:cNvPr id="6" name="АвтоФігура4"/>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VVVVVVVV1T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AAEAAABkAAAAAAAAABQAAABAHwAAAAAAACYAAAAAAAAAwOD//wAAAAAmAAAAZAAAABYAAABMAAAAAQAAAAAAAAAEAAAAAAAAAAEAAAAAAAAJMgAAAGQAAABk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AAAAAszMzADAwP8Af39/AAAAAAAAAAAAAAAAAAAAAAAAAAAAIQAAABgAAAAUAAAAJwoAABgVAABJJwAAZBoAABAAAAAmAAAACAAAAP//////////MAAAABQAAAAAAAAAAAD//wAAAQAAAP//qqoAAA=="/>
              </a:ext>
            </a:extLst>
          </p:cNvSpPr>
          <p:nvPr/>
        </p:nvSpPr>
        <p:spPr>
          <a:xfrm>
            <a:off x="1650365" y="3429000"/>
            <a:ext cx="4735830" cy="861060"/>
          </a:xfrm>
          <a:prstGeom prst="foldedCorner">
            <a:avLst>
              <a:gd name="adj" fmla="val 16667"/>
            </a:avLst>
          </a:prstGeom>
          <a:solidFill>
            <a:srgbClr val="B76369"/>
          </a:solidFill>
          <a:ln>
            <a:noFill/>
          </a:ln>
          <a:effectLst>
            <a:outerShdw blurRad="127000" dist="89803" dir="2700000" algn="ctr">
              <a:schemeClr val="tx1">
                <a:alpha val="50000"/>
              </a:schemeClr>
            </a:outerShdw>
          </a:effectLst>
        </p:spPr>
        <p:txBody>
          <a:bodyPr vert="horz" wrap="square" numCol="1" spcCol="215900" anchor="t"/>
          <a:lstStyle/>
          <a:p>
            <a:pPr marL="0" lvl="1" indent="0">
              <a:buNone/>
              <a:defRPr sz="2400" cap="none">
                <a:solidFill>
                  <a:srgbClr val="000000"/>
                </a:solidFill>
                <a:latin typeface="Clear Sans Light" charset="0"/>
                <a:ea typeface="SimSun" charset="0"/>
                <a:cs typeface="Times New Roman" pitchFamily="1" charset="-52"/>
              </a:defRPr>
            </a:pPr>
            <a:endParaRPr/>
          </a:p>
          <a:p>
            <a:pPr marL="0" lvl="1" indent="0">
              <a:buNone/>
              <a:defRPr sz="2400" cap="none">
                <a:solidFill>
                  <a:srgbClr val="000000"/>
                </a:solidFill>
                <a:latin typeface="Clear Sans Light" charset="0"/>
                <a:ea typeface="SimSun" charset="0"/>
                <a:cs typeface="Times New Roman" pitchFamily="1" charset="-52"/>
              </a:defRPr>
            </a:pPr>
            <a:endParaRPr/>
          </a:p>
          <a:p>
            <a:pPr algn="ctr"/>
            <a:endParaRPr/>
          </a:p>
        </p:txBody>
      </p:sp>
      <p:sp>
        <p:nvSpPr>
          <p:cNvPr id="7"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EwF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JwoAAM0MAABJJwAA3REAAAAgAAAmAAAACAAAAP//////////MAAAABQAAAAAAAAAAAD//wAAAQAAAP//AAABAA=="/>
              </a:ext>
            </a:extLst>
          </p:cNvSpPr>
          <p:nvPr/>
        </p:nvSpPr>
        <p:spPr>
          <a:xfrm>
            <a:off x="1650365" y="2080895"/>
            <a:ext cx="4735830" cy="822960"/>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tab pos="1423035" algn="l"/>
              </a:tabLst>
              <a:defRPr sz="2400" cap="none">
                <a:solidFill>
                  <a:srgbClr val="FFFFFF"/>
                </a:solidFill>
                <a:latin typeface="Clear Sans" charset="0"/>
                <a:ea typeface="Clear Sans" charset="0"/>
                <a:cs typeface="Clear Sans" charset="0"/>
              </a:defRPr>
            </a:pPr>
            <a:r>
              <a:t>кількістю структурних виробничих підрозділів</a:t>
            </a:r>
          </a:p>
        </p:txBody>
      </p:sp>
      <p:sp>
        <p:nvSpPr>
          <p:cNvPr id="8" name="Напис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EwF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JwoAABgVAABJJwAAKBoAAAAgAAAmAAAACAAAAP//////////MAAAABQAAAAAAAAAAAD//wAAAQAAAP//AAABAA=="/>
              </a:ext>
            </a:extLst>
          </p:cNvSpPr>
          <p:nvPr/>
        </p:nvSpPr>
        <p:spPr>
          <a:xfrm>
            <a:off x="1650365" y="3429000"/>
            <a:ext cx="4735830" cy="822960"/>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tab pos="1423035" algn="l"/>
              </a:tabLst>
              <a:defRPr sz="2400" cap="none">
                <a:solidFill>
                  <a:srgbClr val="FFFFFF"/>
                </a:solidFill>
                <a:latin typeface="Clear Sans" charset="0"/>
                <a:ea typeface="Clear Sans" charset="0"/>
                <a:cs typeface="Clear Sans" charset="0"/>
              </a:defRPr>
            </a:pPr>
            <a:r>
              <a:t>площею структурних виробничих підрозділів</a:t>
            </a:r>
          </a:p>
        </p:txBody>
      </p:sp>
      <p:sp>
        <p:nvSpPr>
          <p:cNvPr id="9" name="АвтоФігура5"/>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VVVVVVVV1T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AAEAAABkAAAAAAAAABQAAABAHwAAAAAAACYAAAAAAAAAwOD//wAAAAAmAAAAZAAAABYAAABMAAAAAQAAAAAAAAAEAAAAAAAAAAEAAAAAAAAJMgAAAGQAAABk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AAAAAszMzADAwP8Af39/AAAAAAAAAAAAAAAAAAAAAAAAAAAAIQAAABgAAAAUAAAAJwoAAEgdAABJJwAA2CYAABAAAAAmAAAACAAAAP//////////MAAAABQAAAAAAAAAAAD//wAAAQAAAP//qqoAAA=="/>
              </a:ext>
            </a:extLst>
          </p:cNvSpPr>
          <p:nvPr/>
        </p:nvSpPr>
        <p:spPr>
          <a:xfrm>
            <a:off x="1650365" y="4759960"/>
            <a:ext cx="4735830" cy="1554480"/>
          </a:xfrm>
          <a:prstGeom prst="foldedCorner">
            <a:avLst>
              <a:gd name="adj" fmla="val 16667"/>
            </a:avLst>
          </a:prstGeom>
          <a:solidFill>
            <a:srgbClr val="B76369"/>
          </a:solidFill>
          <a:ln>
            <a:noFill/>
          </a:ln>
          <a:effectLst>
            <a:outerShdw blurRad="127000" dist="89803" dir="2700000" algn="ctr">
              <a:schemeClr val="tx1">
                <a:alpha val="50000"/>
              </a:schemeClr>
            </a:outerShdw>
          </a:effectLst>
        </p:spPr>
        <p:txBody>
          <a:bodyPr vert="horz" wrap="square" numCol="1" spcCol="215900" anchor="t"/>
          <a:lstStyle/>
          <a:p>
            <a:pPr marL="0" lvl="1" indent="0">
              <a:buNone/>
              <a:defRPr sz="2400" cap="none">
                <a:solidFill>
                  <a:srgbClr val="000000"/>
                </a:solidFill>
                <a:latin typeface="Clear Sans Light" charset="0"/>
                <a:ea typeface="SimSun" charset="0"/>
                <a:cs typeface="Times New Roman" pitchFamily="1" charset="-52"/>
              </a:defRPr>
            </a:pPr>
            <a:endParaRPr/>
          </a:p>
          <a:p>
            <a:pPr marL="0" marR="0" indent="0" algn="l" defTabSz="449580">
              <a:lnSpc>
                <a:spcPts val="1610"/>
              </a:lnSpc>
              <a:spcBef>
                <a:spcPts val="735"/>
              </a:spcBef>
              <a:spcAft>
                <a:spcPts val="0"/>
              </a:spcAft>
              <a:buNone/>
              <a:tabLst>
                <a:tab pos="1423035" algn="l"/>
              </a:tabLst>
              <a:defRPr sz="1400" cap="none">
                <a:solidFill>
                  <a:srgbClr val="000000"/>
                </a:solidFill>
                <a:latin typeface="Times New Roman CYR" pitchFamily="1" charset="-52"/>
                <a:ea typeface="Times New Roman CYR" pitchFamily="1" charset="-52"/>
                <a:cs typeface="Times New Roman CYR" pitchFamily="1" charset="-52"/>
              </a:defRPr>
            </a:pPr>
            <a:endParaRPr/>
          </a:p>
          <a:p>
            <a:pPr marL="0" lvl="1" indent="0">
              <a:buNone/>
              <a:defRPr sz="2400" cap="none">
                <a:solidFill>
                  <a:srgbClr val="000000"/>
                </a:solidFill>
                <a:latin typeface="Clear Sans Light" charset="0"/>
                <a:ea typeface="SimSun" charset="0"/>
                <a:cs typeface="Times New Roman" pitchFamily="1" charset="-52"/>
              </a:defRPr>
            </a:pPr>
            <a:endParaRPr/>
          </a:p>
          <a:p>
            <a:pPr algn="ctr"/>
            <a:endParaRPr/>
          </a:p>
        </p:txBody>
      </p:sp>
      <p:sp>
        <p:nvSpPr>
          <p:cNvPr id="10" name="Напис4"/>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JkH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JwoAAEgdAABJJwAA2CYAAAAgAAAmAAAACAAAAP//////////MAAAABQAAAAAAAAAAAD//wAAAQAAAP//AAABAA=="/>
              </a:ext>
            </a:extLst>
          </p:cNvSpPr>
          <p:nvPr/>
        </p:nvSpPr>
        <p:spPr>
          <a:xfrm>
            <a:off x="1650365" y="4759960"/>
            <a:ext cx="4735830" cy="1554480"/>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tab pos="1423035" algn="l"/>
              </a:tabLst>
              <a:defRPr sz="2400" cap="none">
                <a:solidFill>
                  <a:srgbClr val="FFFFFF"/>
                </a:solidFill>
                <a:latin typeface="Clear Sans" charset="0"/>
                <a:ea typeface="Clear Sans" charset="0"/>
                <a:cs typeface="Clear Sans" charset="0"/>
              </a:defRPr>
            </a:pPr>
            <a:r>
              <a:t>часткою працівників окремих підрозділів в загальній чисельності працівників підприємства</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Напис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E4U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qgAAAFoNAAAEHgAAxx0AABAAAAAmAAAACAAAAP//////////MAAAABQAAAAAAAAAAAD//wAAAQAAAP//AAABAA=="/>
              </a:ext>
            </a:extLst>
          </p:cNvSpPr>
          <p:nvPr/>
        </p:nvSpPr>
        <p:spPr>
          <a:xfrm>
            <a:off x="107950" y="2170430"/>
            <a:ext cx="4771390" cy="2670175"/>
          </a:xfrm>
          <a:prstGeom prst="rect">
            <a:avLst/>
          </a:prstGeom>
          <a:noFill/>
          <a:ln>
            <a:noFill/>
          </a:ln>
          <a:effectLst/>
        </p:spPr>
        <p:txBody>
          <a:bodyPr vert="horz" wrap="square" numCol="1" spcCol="215900" anchor="t"/>
          <a:lstStyle/>
          <a:p>
            <a:pPr marL="0" marR="0" indent="0" algn="l" defTabSz="449580">
              <a:lnSpc>
                <a:spcPct val="100000"/>
              </a:lnSpc>
              <a:spcBef>
                <a:spcPts val="0"/>
              </a:spcBef>
              <a:spcAft>
                <a:spcPts val="0"/>
              </a:spcAft>
              <a:buNone/>
              <a:tabLst>
                <a:tab pos="1458595" algn="l"/>
              </a:tabLst>
              <a:defRPr sz="2400" cap="none">
                <a:solidFill>
                  <a:srgbClr val="000000"/>
                </a:solidFill>
                <a:latin typeface="Clear Sans" charset="0"/>
                <a:ea typeface="Clear Sans" charset="0"/>
                <a:cs typeface="Clear Sans" charset="0"/>
              </a:defRPr>
            </a:pPr>
            <a:r>
              <a:t>де </a:t>
            </a:r>
            <a:r>
              <a:rPr i="1" cap="none"/>
              <a:t>Кс - </a:t>
            </a:r>
            <a:r>
              <a:t>коефіцієнт відповідності існуючої структури на підприємстві типовій структурі;</a:t>
            </a:r>
          </a:p>
          <a:p>
            <a:pPr marL="0" marR="0" indent="0" algn="l" defTabSz="449580">
              <a:lnSpc>
                <a:spcPct val="100000"/>
              </a:lnSpc>
              <a:spcBef>
                <a:spcPts val="0"/>
              </a:spcBef>
              <a:spcAft>
                <a:spcPts val="0"/>
              </a:spcAft>
              <a:buNone/>
              <a:tabLst>
                <a:tab pos="1458595" algn="l"/>
              </a:tabLst>
              <a:defRPr sz="2400" cap="none">
                <a:solidFill>
                  <a:srgbClr val="000000"/>
                </a:solidFill>
                <a:latin typeface="Clear Sans" charset="0"/>
                <a:ea typeface="Clear Sans" charset="0"/>
                <a:cs typeface="Clear Sans" charset="0"/>
              </a:defRPr>
            </a:pPr>
            <a:r>
              <a:t>  </a:t>
            </a:r>
            <a:r>
              <a:rPr i="1" cap="none"/>
              <a:t>Кчу - </a:t>
            </a:r>
            <a:r>
              <a:t>коефіцієнт відповідності фактичної чисельності працівників апарату управління їх нормативній чисельності.</a:t>
            </a:r>
          </a:p>
        </p:txBody>
      </p:sp>
      <p:sp>
        <p:nvSpPr>
          <p:cNvPr id="3" name="Еліпс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gAAAA8BAAAAkAAAAEgAAACQAAAASAAAAAAAAAAAAAAAAAAAAAEAAABQAAAAAAAAAAAA8D8AAAAAAADwPwAAAAAAAOA/AAAAAAAA4D8AAAAAAADgPwAAAAAAAOA/AAAAAAAA4D8AAAAAAADgPwAAAAAAAOA/AAAAAAAA4D8CAAAAjAAAAAAAAAAAAAAAAAAAAP///wgAAAAAAAAAAAAAAAAAAAAAAAAAAAAAAAAAAAAAZAAAAAEAAABAAAAAAAAAAAAAAAAAAAAAAAAAAAAAAAAAAAAAAAAAAAAAAAAAAAAAAAAAAAAAAAAAAAAAAAAAAAAAAAAAAAAAAAAAAAAAAAAAAAAAAAAAAAAAAAAAAAAAFAAAADwAAAABAAAAAwAAAJMtMAA8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P///wEAAAAAAAAAAAAAAAAAAAAAAAAAAAAAAAAAAAAAAAAAAJMtMAB/f38AgICAA8zMzADAwP8Af39/AAAAAAAAAAAAAAAAAAAAAAAAAAAAIQAAABgAAAAUAAAALf7//zT6///kDwAA6wsAABAAAAAmAAAACAAAAP//////////MAAAABQAAAAAAAAAAAD//wAAAQAAAP//AAABAA=="/>
              </a:ext>
            </a:extLst>
          </p:cNvSpPr>
          <p:nvPr/>
        </p:nvSpPr>
        <p:spPr>
          <a:xfrm>
            <a:off x="-296545" y="-942340"/>
            <a:ext cx="2879725" cy="2879725"/>
          </a:xfrm>
          <a:prstGeom prst="ellipse">
            <a:avLst/>
          </a:prstGeom>
          <a:noFill/>
          <a:ln w="38100" cap="flat" cmpd="sng" algn="ctr">
            <a:solidFill>
              <a:srgbClr val="932D30"/>
            </a:solidFill>
            <a:prstDash val="dash"/>
            <a:headEnd type="none"/>
            <a:tailEnd type="none"/>
          </a:ln>
          <a:effectLst/>
        </p:spPr>
      </p:sp>
      <p:sp>
        <p:nvSpPr>
          <p:cNvPr id="4"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EUJ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3RMAAE8FAAAGNgAA6wsAABAAAAAmAAAACAAAAP//////////MAAAABQAAAAAAAAAAAD//wAAAQAAAP//AAABAA=="/>
              </a:ext>
            </a:extLst>
          </p:cNvSpPr>
          <p:nvPr/>
        </p:nvSpPr>
        <p:spPr>
          <a:xfrm>
            <a:off x="3228975" y="862965"/>
            <a:ext cx="5553075" cy="1074420"/>
          </a:xfrm>
          <a:prstGeom prst="rect">
            <a:avLst/>
          </a:prstGeom>
          <a:noFill/>
          <a:ln>
            <a:noFill/>
          </a:ln>
          <a:effectLst/>
        </p:spPr>
        <p:txBody>
          <a:bodyPr vert="horz" wrap="square" numCol="1" spcCol="215900" anchor="ctr"/>
          <a:lstStyle/>
          <a:p>
            <a:pPr marL="0" marR="0" indent="0" algn="l" defTabSz="914400">
              <a:lnSpc>
                <a:spcPct val="100000"/>
              </a:lnSpc>
              <a:spcBef>
                <a:spcPts val="0"/>
              </a:spcBef>
              <a:spcAft>
                <a:spcPts val="0"/>
              </a:spcAft>
              <a:buNone/>
              <a:tabLst/>
              <a:defRPr sz="2400" cap="none">
                <a:latin typeface="Clear Sans" charset="0"/>
                <a:ea typeface="Clear Sans" charset="0"/>
                <a:cs typeface="Clear Sans" charset="0"/>
              </a:defRPr>
            </a:pPr>
            <a:r>
              <a:rPr b="1" cap="none"/>
              <a:t>Економічність апарату управління</a:t>
            </a:r>
            <a:r>
              <a:t> обчислюють з використанням відповідного коефіцієнта Kеy:</a:t>
            </a:r>
          </a:p>
        </p:txBody>
      </p:sp>
      <p:sp>
        <p:nvSpPr>
          <p:cNvPr id="5" name="Эллипс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gAAAC8BAAAAkAAAAEgAAACQAAAASAAAAAAAAAAAAAAAAAAAAAEAAABQAAAAAAAAAAAA8D8AAAAAAADw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BAAAAAAAAALdjaQB4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LdjaQB/f38AgICAA8zMzADAwP8Af39/AAAAAAAAAAAAAAAAAAAAAAAAAAAAIQAAABgAAAAUAAAAIBwAAMYQAABbPQAA/jEAABAAAAAmAAAACAAAAP//////////MAAAABQAAAAAAAAAAAD//wAAAQAAAP//AAABAA=="/>
              </a:ext>
            </a:extLst>
          </p:cNvSpPr>
          <p:nvPr/>
        </p:nvSpPr>
        <p:spPr>
          <a:xfrm>
            <a:off x="4572000" y="2726690"/>
            <a:ext cx="5401945" cy="5400040"/>
          </a:xfrm>
          <a:prstGeom prst="ellipse">
            <a:avLst/>
          </a:prstGeom>
          <a:solidFill>
            <a:srgbClr val="932D30"/>
          </a:solidFill>
          <a:ln w="76200" cap="flat" cmpd="sng" algn="ctr">
            <a:solidFill>
              <a:srgbClr val="B76369"/>
            </a:solidFill>
            <a:prstDash val="solid"/>
            <a:headEnd type="none"/>
            <a:tailEnd type="none"/>
          </a:ln>
          <a:effectLst/>
        </p:spPr>
      </p:sp>
      <p:sp>
        <p:nvSpPr>
          <p:cNvPr id="6" name="Эллипс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gAAAC8BAAAAkAAAAEgAAACQAAAASAAAAAAAAAAAAAAAAAAAAAEAAABQAAAAAAAAAAAA8D8AAAAAAADw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wAAAJMtMAB4AAAAAQAAABQAAAAUAAAAFAAAAAEAAAAAAAAAZAAAAGQAAAAAAAAAZAAAAGQAAAAVAAAAYAAAAAAAAAAAAAAADwAAACADAAAAAAAAAAAAAAEAAACgMgAAAAAAAAAAAAA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JMtMAB/f38AgICAA8zMzADAwP8Af39/AAAAAAAAAAAAAAAAAAAAAAAAAAAAIQAAABgAAAAUAAAA5/v//8keAAAiHQAAAUAAABAAAAAmAAAACAAAAP//////////MAAAABQAAAAAAAAAAAD//wAAAQAAAP//AAABAA=="/>
              </a:ext>
            </a:extLst>
          </p:cNvSpPr>
          <p:nvPr/>
        </p:nvSpPr>
        <p:spPr>
          <a:xfrm>
            <a:off x="-666115" y="5004435"/>
            <a:ext cx="5401945" cy="5400040"/>
          </a:xfrm>
          <a:prstGeom prst="ellipse">
            <a:avLst/>
          </a:prstGeom>
          <a:solidFill>
            <a:srgbClr val="B76369"/>
          </a:solidFill>
          <a:ln>
            <a:noFill/>
          </a:ln>
          <a:effectLst/>
        </p:spPr>
      </p:sp>
      <p:sp>
        <p:nvSpPr>
          <p:cNvPr id="7" name="Текстовое поле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IBwAAMYQAABbPQAA/jEAABAAAAAmAAAACAAAAP//////////MAAAABQAAAAAAAAAAAD//wAAAQAAAP//AAABAA=="/>
              </a:ext>
            </a:extLst>
          </p:cNvSpPr>
          <p:nvPr/>
        </p:nvSpPr>
        <p:spPr>
          <a:xfrm>
            <a:off x="4572000" y="2726690"/>
            <a:ext cx="5401945" cy="5400040"/>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tab pos="1099185" algn="l"/>
              </a:tabLst>
              <a:defRPr sz="3600" b="1" cap="none">
                <a:solidFill>
                  <a:schemeClr val="bg1"/>
                </a:solidFill>
                <a:latin typeface="Clear Sans" charset="0"/>
                <a:ea typeface="Clear Sans" charset="0"/>
                <a:cs typeface="Clear Sans" charset="0"/>
              </a:defRPr>
            </a:pPr>
            <a:r>
              <a:t>Кеу = Кс х Кчу</a:t>
            </a:r>
          </a:p>
          <a:p>
            <a:pPr marL="0" marR="0" indent="0" algn="l" defTabSz="914400">
              <a:lnSpc>
                <a:spcPct val="100000"/>
              </a:lnSpc>
              <a:spcBef>
                <a:spcPts val="0"/>
              </a:spcBef>
              <a:spcAft>
                <a:spcPts val="0"/>
              </a:spcAft>
              <a:buNone/>
              <a:tabLst/>
              <a:defRPr sz="1000" cap="none">
                <a:solidFill>
                  <a:srgbClr val="000000"/>
                </a:solidFill>
              </a:defRPr>
            </a:pPr>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Прямоугольник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AAAAAAAAAAAEAAABQAAAAAAAAAAAA4D8AAAAAAADgPwAAAAAAAOA/AAAAAAAA4D8AAAAAAADgPwAAAAAAAOA/AAAAAAAA4D8AAAAAAADgPwAAAAAAAOA/AAAAAAAA4D8CAAAAjAAAAAAAAAAAAAAAAAAAAP///wgAAAAAAAAAAAAAAAAAAAAAAAAAAAAAAAAAAAAAZAAAAAEAAABAAAAAAAAAAAAAAAAAAAAAAAAAAAAAAAAAAAAAAAAAAAAAAAAAAAAAAAAAAAAAAAAAAAAAAAAAAAAAAAAAAAAAAAAAAAAAAAAAAAAAAAAAAAAAAAAAAAAAFAAAADwAAAABAAAAAwAAALdjaQB4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P///wEAAAAAAAAAAAAAAAAAAAAAAAAAAAAAAAAAAAAAAAAAALdjaQB/f38AgICAA8zMzADAwP8Af39/AAAAAAAAAAAAAAAAAAAAAAAAAAAAIQAAABgAAAAUAAAAAAAAAAAAAABAOAAAMCoAABAAAAAmAAAACAAAAP//////////MAAAABQAAAAAAAAAAAD//wAAAQAAAP//AAABAA=="/>
              </a:ext>
            </a:extLst>
          </p:cNvSpPr>
          <p:nvPr/>
        </p:nvSpPr>
        <p:spPr>
          <a:xfrm>
            <a:off x="0" y="0"/>
            <a:ext cx="9144000" cy="6858000"/>
          </a:xfrm>
          <a:prstGeom prst="rect">
            <a:avLst/>
          </a:prstGeom>
          <a:noFill/>
          <a:ln w="76200" cap="flat" cmpd="sng" algn="ctr">
            <a:solidFill>
              <a:srgbClr val="B76369"/>
            </a:solidFill>
            <a:prstDash val="dash"/>
            <a:headEnd type="none"/>
            <a:tailEnd type="none"/>
          </a:ln>
          <a:effectLst/>
        </p:spPr>
      </p:sp>
      <p:sp>
        <p:nvSpPr>
          <p:cNvPr id="3" name="Напис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E4U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wgAAACIOAAB+NwAAZCkAABAAAAAmAAAACAAAAP//////////MAAAABQAAAAAAAAAAAD//wAAAQAAAP//AAABAA=="/>
              </a:ext>
            </a:extLst>
          </p:cNvSpPr>
          <p:nvPr/>
        </p:nvSpPr>
        <p:spPr>
          <a:xfrm>
            <a:off x="123190" y="2297430"/>
            <a:ext cx="8897620" cy="4431030"/>
          </a:xfrm>
          <a:prstGeom prst="rect">
            <a:avLst/>
          </a:prstGeom>
          <a:noFill/>
          <a:ln>
            <a:noFill/>
          </a:ln>
          <a:effectLst/>
        </p:spPr>
        <p:txBody>
          <a:bodyPr vert="horz" wrap="square" numCol="1" spcCol="215900" anchor="t"/>
          <a:lstStyle/>
          <a:p>
            <a:pPr marL="0" marR="0" indent="0" algn="l" defTabSz="449580">
              <a:lnSpc>
                <a:spcPct val="100000"/>
              </a:lnSpc>
              <a:spcBef>
                <a:spcPts val="0"/>
              </a:spcBef>
              <a:spcAft>
                <a:spcPts val="0"/>
              </a:spcAft>
              <a:buClrTx/>
              <a:buSzTx/>
              <a:buFont typeface="Wingdings" charset="2"/>
              <a:buChar char=""/>
              <a:tabLst>
                <a:tab pos="852805" algn="l"/>
              </a:tabLst>
              <a:defRPr sz="2400" cap="none">
                <a:solidFill>
                  <a:srgbClr val="000000"/>
                </a:solidFill>
                <a:latin typeface="Clear Sans" charset="0"/>
                <a:ea typeface="Clear Sans" charset="0"/>
                <a:cs typeface="Clear Sans" charset="0"/>
              </a:defRPr>
            </a:pPr>
            <a:r>
              <a:t> Питома вага чисельності управлінського персоналу в загальній чисельності працюючих;</a:t>
            </a:r>
          </a:p>
          <a:p>
            <a:pPr marL="0" marR="0" indent="0" algn="l" defTabSz="449580">
              <a:lnSpc>
                <a:spcPct val="100000"/>
              </a:lnSpc>
              <a:spcBef>
                <a:spcPts val="0"/>
              </a:spcBef>
              <a:spcAft>
                <a:spcPts val="0"/>
              </a:spcAft>
              <a:buClrTx/>
              <a:buSzTx/>
              <a:buFont typeface="Wingdings" charset="2"/>
              <a:buChar char=""/>
              <a:tabLst>
                <a:tab pos="852805" algn="l"/>
              </a:tabLst>
              <a:defRPr sz="2400" cap="none">
                <a:solidFill>
                  <a:srgbClr val="000000"/>
                </a:solidFill>
                <a:latin typeface="Clear Sans" charset="0"/>
                <a:ea typeface="Clear Sans" charset="0"/>
                <a:cs typeface="Clear Sans" charset="0"/>
              </a:defRPr>
            </a:pPr>
            <a:endParaRPr/>
          </a:p>
          <a:p>
            <a:pPr marL="0" marR="0" indent="0" algn="l" defTabSz="449580">
              <a:lnSpc>
                <a:spcPct val="100000"/>
              </a:lnSpc>
              <a:spcBef>
                <a:spcPts val="0"/>
              </a:spcBef>
              <a:spcAft>
                <a:spcPts val="0"/>
              </a:spcAft>
              <a:buClrTx/>
              <a:buSzTx/>
              <a:buFont typeface="Wingdings" charset="2"/>
              <a:buChar char=""/>
              <a:tabLst>
                <a:tab pos="852805" algn="l"/>
              </a:tabLst>
              <a:defRPr sz="2400" cap="none">
                <a:solidFill>
                  <a:srgbClr val="000000"/>
                </a:solidFill>
                <a:latin typeface="Clear Sans" charset="0"/>
                <a:ea typeface="Clear Sans" charset="0"/>
                <a:cs typeface="Clear Sans" charset="0"/>
              </a:defRPr>
            </a:pPr>
            <a:r>
              <a:t> Кількість робітників, що «припадають» на одного менеджера;</a:t>
            </a:r>
          </a:p>
          <a:p>
            <a:pPr marL="0" marR="0" indent="0" algn="l" defTabSz="449580">
              <a:lnSpc>
                <a:spcPct val="100000"/>
              </a:lnSpc>
              <a:spcBef>
                <a:spcPts val="0"/>
              </a:spcBef>
              <a:spcAft>
                <a:spcPts val="0"/>
              </a:spcAft>
              <a:buClrTx/>
              <a:buSzTx/>
              <a:buFont typeface="Wingdings" charset="2"/>
              <a:buChar char=""/>
              <a:tabLst>
                <a:tab pos="852805" algn="l"/>
              </a:tabLst>
              <a:defRPr sz="2400" cap="none">
                <a:solidFill>
                  <a:srgbClr val="000000"/>
                </a:solidFill>
                <a:latin typeface="Clear Sans" charset="0"/>
                <a:ea typeface="Clear Sans" charset="0"/>
                <a:cs typeface="Clear Sans" charset="0"/>
              </a:defRPr>
            </a:pPr>
            <a:endParaRPr/>
          </a:p>
          <a:p>
            <a:pPr marL="0" marR="0" indent="0" algn="l" defTabSz="449580">
              <a:lnSpc>
                <a:spcPct val="100000"/>
              </a:lnSpc>
              <a:spcBef>
                <a:spcPts val="0"/>
              </a:spcBef>
              <a:spcAft>
                <a:spcPts val="0"/>
              </a:spcAft>
              <a:buClrTx/>
              <a:buSzTx/>
              <a:buFont typeface="Wingdings" charset="2"/>
              <a:buChar char=""/>
              <a:tabLst>
                <a:tab pos="852805" algn="l"/>
              </a:tabLst>
              <a:defRPr sz="2400" cap="none">
                <a:solidFill>
                  <a:srgbClr val="000000"/>
                </a:solidFill>
                <a:latin typeface="Clear Sans" charset="0"/>
                <a:ea typeface="Clear Sans" charset="0"/>
                <a:cs typeface="Clear Sans" charset="0"/>
              </a:defRPr>
            </a:pPr>
            <a:r>
              <a:t> Питома вага фонду заробітної плати управлінського персоналу в загальному фонді заробітної плати працівників підприємства.</a:t>
            </a:r>
          </a:p>
        </p:txBody>
      </p:sp>
      <p:sp>
        <p:nvSpPr>
          <p:cNvPr id="4"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EUJ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uAkAAIgDAACHLgAA1AgAABAAAAAmAAAACAAAAP//////////MAAAABQAAAAAAAAAAAD//wAAAQAAAP//AAABAA=="/>
              </a:ext>
            </a:extLst>
          </p:cNvSpPr>
          <p:nvPr/>
        </p:nvSpPr>
        <p:spPr>
          <a:xfrm>
            <a:off x="1579880" y="574040"/>
            <a:ext cx="5983605" cy="861060"/>
          </a:xfrm>
          <a:prstGeom prst="rect">
            <a:avLst/>
          </a:prstGeom>
          <a:noFill/>
          <a:ln>
            <a:noFill/>
          </a:ln>
          <a:effectLst/>
        </p:spPr>
        <p:txBody>
          <a:bodyPr vert="horz" wrap="square" numCol="1" spcCol="215900" anchor="ctr"/>
          <a:lstStyle/>
          <a:p>
            <a:pPr marL="0" marR="0" indent="0" algn="ctr" defTabSz="914400">
              <a:lnSpc>
                <a:spcPct val="100000"/>
              </a:lnSpc>
              <a:spcBef>
                <a:spcPts val="0"/>
              </a:spcBef>
              <a:spcAft>
                <a:spcPts val="0"/>
              </a:spcAft>
              <a:buNone/>
              <a:tabLst/>
              <a:defRPr sz="2400" cap="none">
                <a:solidFill>
                  <a:srgbClr val="000000"/>
                </a:solidFill>
                <a:latin typeface="Clear Sans" charset="0"/>
                <a:ea typeface="Clear Sans" charset="0"/>
                <a:cs typeface="Clear Sans" charset="0"/>
              </a:defRPr>
            </a:pPr>
            <a:r>
              <a:rPr b="1" cap="none"/>
              <a:t>Допоміжними показниками</a:t>
            </a:r>
            <a:r>
              <a:t> економічності апарату управління є:</a:t>
            </a:r>
          </a:p>
        </p:txBody>
      </p:sp>
      <p:sp>
        <p:nvSpPr>
          <p:cNvPr id="5" name="Автофигур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QAAAA8BAAAAkAAAAEgAAACQAAAASAAAAAAAAAAAAAAAAAAAAAEAAABQAAAAVyLaUgBZyz8AAAAAAADgPwAAAAAAAOA/AAAAAAAA4D8AAAAAAADgPwAAAAAAAOA/AAAAAAAA4D8AAAAAAADgPwAAAAAAAOA/AAAAAAAA4D8CAAAAjAAAAAAAAAAAAAAAAAAAAP///wgAAAAAAAAAAAAAAAAAAAAAAAAAAAAAAAAAAAAAZAAAAAEAAABAAAAAAAAAAAAAAAAAAAAAAAAAAAAAAAAAAAAAAAAAAAAAAAAAAAAAAAAAAAAAAAAAAAAAAAAAAAAAAAAAAAAAAAAAAAAAAAAAAAAAAAAAAAAAAAAAAAAAFAAAADwAAAABAAAABgAAALdjaQB4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P///wEAAAAAAAAAAAAAAAAAAAAAAAAAAAAAAAAAAAAAAAAAALdjaQB/f38AgICAA8zMzADAwP8Af39/AAAAAAAAAAAAAAAAAAAAAAAAAAAAIQAAABgAAAAUAAAAJQkAABcDAAAbLwAARQkAABAAAAAmAAAACAAAAP//////////MAAAABQAAAAAAAAAAAD//wAAAQAAAP//AAABAA=="/>
              </a:ext>
            </a:extLst>
          </p:cNvSpPr>
          <p:nvPr/>
        </p:nvSpPr>
        <p:spPr>
          <a:xfrm>
            <a:off x="1486535" y="502285"/>
            <a:ext cx="6170930" cy="1004570"/>
          </a:xfrm>
          <a:prstGeom prst="roundRect">
            <a:avLst>
              <a:gd name="adj" fmla="val 10683"/>
            </a:avLst>
          </a:prstGeom>
          <a:noFill/>
          <a:ln w="76200" cap="flat" cmpd="sng" algn="ctr">
            <a:solidFill>
              <a:srgbClr val="B76369"/>
            </a:solidFill>
            <a:prstDash val="lgDashDot"/>
            <a:headEnd type="none"/>
            <a:tailEnd type="none"/>
          </a:ln>
          <a:effectLst/>
        </p:spPr>
      </p:sp>
      <p:sp>
        <p:nvSpPr>
          <p:cNvPr id="6" name="Автофи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QAAAA8BAAAAkAAAAEgAAACQAAAASAAAAAAAAAAAAAAAAAAAAAEAAABQAAAA314p3Q8brz8AAAAAAADgPwAAAAAAAOA/AAAAAAAA4D8AAAAAAADgPwAAAAAAAOA/AAAAAAAA4D8AAAAAAADgPwAAAAAAAOA/AAAAAAAA4D8CAAAAjAAAAAAAAAAAAAAAAAAAAP///wgAAAAAAAAAAAAAAAAAAAAAAAAAAAAAAAAAAAAAZAAAAAEAAABAAAAAAAAAAAAAAAAAAAAAAAAAAAAAAAAAAAAAAAAAAAAAAAAAAAAAAAAAAAAAAAAAAAAAAAAAAAAAAAAAAAAAAAAAAAAAAAAAAAAAAAAAAAAAAAAAAAAAFAAAADwAAAABAAAABgAAALdjaQB4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MAd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AP///wEAAAAAAAAAAAAAAAAAAAAAAAAAAAAAAAAAAAAAAAAAALdjaQB/f38AgICAA8zMzADAwP8Af39/AAAAAAAAAAAAAAAAAAAAAAAAAAAAIQAAABgAAAAUAAAAwgAAACIOAAB+NwAAoyQAABAAAAAmAAAACAAAAP//////////MAAAABQAAAAAAAAAAAD//wAAAQAAAP//AAABAA=="/>
              </a:ext>
            </a:extLst>
          </p:cNvSpPr>
          <p:nvPr/>
        </p:nvSpPr>
        <p:spPr>
          <a:xfrm>
            <a:off x="123190" y="2297430"/>
            <a:ext cx="8897620" cy="3658235"/>
          </a:xfrm>
          <a:prstGeom prst="roundRect">
            <a:avLst>
              <a:gd name="adj" fmla="val 3038"/>
            </a:avLst>
          </a:prstGeom>
          <a:noFill/>
          <a:ln w="76200" cap="flat" cmpd="sng" algn="ctr">
            <a:solidFill>
              <a:srgbClr val="B76369"/>
            </a:solidFill>
            <a:prstDash val="lgDashDot"/>
            <a:headEnd type="none"/>
            <a:tailEnd type="none"/>
          </a:ln>
          <a:effectLst/>
        </p:spPr>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Кривая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AAAAAAAA4D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gICAA8zMzADAwP8Af39/AAAAAAAAAAAAAAAAAAAAAAAAAAAAIQAAABgAAAAUAAAA9RsAAMoCAAAfPQAAaiQAABAAAAAmAAAACAAAAP//////////MAAAABQAAAAAAAAAAAD//wAAAQAAAP//AAABAA=="/>
              </a:ext>
            </a:extLst>
          </p:cNvSpPr>
          <p:nvPr/>
        </p:nvSpPr>
        <p:spPr>
          <a:xfrm>
            <a:off x="4544695" y="453390"/>
            <a:ext cx="5391150" cy="5466080"/>
          </a:xfrm>
          <a:custGeom>
            <a:avLst/>
            <a:gdLst/>
            <a:ahLst/>
            <a:cxnLst/>
            <a:rect l="0" t="0" r="5391150" b="5466080"/>
            <a:pathLst>
              <a:path w="5391150" h="5466080">
                <a:moveTo>
                  <a:pt x="1264920" y="4653915"/>
                </a:moveTo>
                <a:lnTo>
                  <a:pt x="655955" y="4763135"/>
                </a:lnTo>
                <a:lnTo>
                  <a:pt x="577850" y="4716780"/>
                </a:lnTo>
                <a:lnTo>
                  <a:pt x="530860" y="4638675"/>
                </a:lnTo>
                <a:lnTo>
                  <a:pt x="515620" y="4560570"/>
                </a:lnTo>
                <a:lnTo>
                  <a:pt x="515620" y="4466590"/>
                </a:lnTo>
                <a:lnTo>
                  <a:pt x="515620" y="4372610"/>
                </a:lnTo>
                <a:lnTo>
                  <a:pt x="530860" y="4294505"/>
                </a:lnTo>
                <a:lnTo>
                  <a:pt x="546735" y="4217035"/>
                </a:lnTo>
                <a:lnTo>
                  <a:pt x="577850" y="4138930"/>
                </a:lnTo>
                <a:lnTo>
                  <a:pt x="624840" y="4060825"/>
                </a:lnTo>
                <a:lnTo>
                  <a:pt x="687070" y="3982720"/>
                </a:lnTo>
                <a:lnTo>
                  <a:pt x="718820" y="3904615"/>
                </a:lnTo>
                <a:lnTo>
                  <a:pt x="765175" y="3810635"/>
                </a:lnTo>
                <a:lnTo>
                  <a:pt x="796925" y="3717290"/>
                </a:lnTo>
                <a:lnTo>
                  <a:pt x="812165" y="3639185"/>
                </a:lnTo>
                <a:lnTo>
                  <a:pt x="828040" y="3561080"/>
                </a:lnTo>
                <a:lnTo>
                  <a:pt x="859155" y="3467100"/>
                </a:lnTo>
                <a:lnTo>
                  <a:pt x="859155" y="3357880"/>
                </a:lnTo>
                <a:lnTo>
                  <a:pt x="859155" y="3263900"/>
                </a:lnTo>
                <a:lnTo>
                  <a:pt x="843280" y="3154680"/>
                </a:lnTo>
                <a:lnTo>
                  <a:pt x="812165" y="3076575"/>
                </a:lnTo>
                <a:lnTo>
                  <a:pt x="749935" y="2998470"/>
                </a:lnTo>
                <a:lnTo>
                  <a:pt x="687070" y="2920365"/>
                </a:lnTo>
                <a:lnTo>
                  <a:pt x="593725" y="2873375"/>
                </a:lnTo>
                <a:lnTo>
                  <a:pt x="499745" y="2827020"/>
                </a:lnTo>
                <a:lnTo>
                  <a:pt x="421640" y="2780030"/>
                </a:lnTo>
                <a:lnTo>
                  <a:pt x="343535" y="2733040"/>
                </a:lnTo>
                <a:lnTo>
                  <a:pt x="265430" y="2670810"/>
                </a:lnTo>
                <a:lnTo>
                  <a:pt x="203200" y="2592705"/>
                </a:lnTo>
                <a:lnTo>
                  <a:pt x="125095" y="2483485"/>
                </a:lnTo>
                <a:lnTo>
                  <a:pt x="78105" y="2373630"/>
                </a:lnTo>
                <a:lnTo>
                  <a:pt x="46990" y="2295525"/>
                </a:lnTo>
                <a:lnTo>
                  <a:pt x="15875" y="2218055"/>
                </a:lnTo>
                <a:lnTo>
                  <a:pt x="0" y="2108200"/>
                </a:lnTo>
                <a:lnTo>
                  <a:pt x="0" y="2014855"/>
                </a:lnTo>
                <a:lnTo>
                  <a:pt x="0" y="1905635"/>
                </a:lnTo>
                <a:lnTo>
                  <a:pt x="15875" y="1764665"/>
                </a:lnTo>
                <a:lnTo>
                  <a:pt x="62865" y="1686560"/>
                </a:lnTo>
                <a:lnTo>
                  <a:pt x="109220" y="1608455"/>
                </a:lnTo>
                <a:lnTo>
                  <a:pt x="172085" y="1530350"/>
                </a:lnTo>
                <a:lnTo>
                  <a:pt x="234315" y="1452245"/>
                </a:lnTo>
                <a:lnTo>
                  <a:pt x="328295" y="1358265"/>
                </a:lnTo>
                <a:lnTo>
                  <a:pt x="421640" y="1280795"/>
                </a:lnTo>
                <a:lnTo>
                  <a:pt x="515620" y="1202690"/>
                </a:lnTo>
                <a:lnTo>
                  <a:pt x="593725" y="1140460"/>
                </a:lnTo>
                <a:lnTo>
                  <a:pt x="687070" y="1077595"/>
                </a:lnTo>
                <a:lnTo>
                  <a:pt x="781050" y="1046480"/>
                </a:lnTo>
                <a:lnTo>
                  <a:pt x="859155" y="1030605"/>
                </a:lnTo>
                <a:lnTo>
                  <a:pt x="968375" y="1046480"/>
                </a:lnTo>
                <a:lnTo>
                  <a:pt x="1108710" y="1046480"/>
                </a:lnTo>
                <a:lnTo>
                  <a:pt x="1249680" y="1046480"/>
                </a:lnTo>
                <a:lnTo>
                  <a:pt x="1374775" y="1046480"/>
                </a:lnTo>
                <a:lnTo>
                  <a:pt x="1530350" y="1030605"/>
                </a:lnTo>
                <a:lnTo>
                  <a:pt x="1655445" y="952500"/>
                </a:lnTo>
                <a:lnTo>
                  <a:pt x="1733550" y="906145"/>
                </a:lnTo>
                <a:lnTo>
                  <a:pt x="1858645" y="828040"/>
                </a:lnTo>
                <a:lnTo>
                  <a:pt x="1952625" y="749935"/>
                </a:lnTo>
                <a:lnTo>
                  <a:pt x="2014855" y="655955"/>
                </a:lnTo>
                <a:lnTo>
                  <a:pt x="2061845" y="562610"/>
                </a:lnTo>
                <a:lnTo>
                  <a:pt x="2108200" y="468630"/>
                </a:lnTo>
                <a:lnTo>
                  <a:pt x="2171065" y="374650"/>
                </a:lnTo>
                <a:lnTo>
                  <a:pt x="2249170" y="312420"/>
                </a:lnTo>
                <a:lnTo>
                  <a:pt x="2311400" y="234315"/>
                </a:lnTo>
                <a:lnTo>
                  <a:pt x="2405380" y="140335"/>
                </a:lnTo>
                <a:lnTo>
                  <a:pt x="2467610" y="78105"/>
                </a:lnTo>
                <a:lnTo>
                  <a:pt x="2545715" y="15875"/>
                </a:lnTo>
                <a:lnTo>
                  <a:pt x="2639695" y="0"/>
                </a:lnTo>
                <a:lnTo>
                  <a:pt x="2748915" y="31115"/>
                </a:lnTo>
                <a:lnTo>
                  <a:pt x="2827020" y="46990"/>
                </a:lnTo>
                <a:lnTo>
                  <a:pt x="2936240" y="62865"/>
                </a:lnTo>
                <a:lnTo>
                  <a:pt x="3014345" y="78105"/>
                </a:lnTo>
                <a:lnTo>
                  <a:pt x="3123565" y="125095"/>
                </a:lnTo>
                <a:lnTo>
                  <a:pt x="3232785" y="172085"/>
                </a:lnTo>
                <a:lnTo>
                  <a:pt x="3342005" y="265430"/>
                </a:lnTo>
                <a:lnTo>
                  <a:pt x="3404870" y="328295"/>
                </a:lnTo>
                <a:lnTo>
                  <a:pt x="3467100" y="390525"/>
                </a:lnTo>
                <a:lnTo>
                  <a:pt x="3529330" y="468630"/>
                </a:lnTo>
                <a:lnTo>
                  <a:pt x="3639185" y="624840"/>
                </a:lnTo>
                <a:lnTo>
                  <a:pt x="3717290" y="687070"/>
                </a:lnTo>
                <a:lnTo>
                  <a:pt x="3795395" y="765175"/>
                </a:lnTo>
                <a:lnTo>
                  <a:pt x="3904615" y="812165"/>
                </a:lnTo>
                <a:lnTo>
                  <a:pt x="4044950" y="874395"/>
                </a:lnTo>
                <a:lnTo>
                  <a:pt x="4232275" y="937260"/>
                </a:lnTo>
                <a:lnTo>
                  <a:pt x="4451350" y="999490"/>
                </a:lnTo>
                <a:lnTo>
                  <a:pt x="4685030" y="1062355"/>
                </a:lnTo>
                <a:lnTo>
                  <a:pt x="4919345" y="1108710"/>
                </a:lnTo>
                <a:lnTo>
                  <a:pt x="5028565" y="1140460"/>
                </a:lnTo>
                <a:lnTo>
                  <a:pt x="5091430" y="1155700"/>
                </a:lnTo>
                <a:lnTo>
                  <a:pt x="5122545" y="1233805"/>
                </a:lnTo>
                <a:lnTo>
                  <a:pt x="5184775" y="1343025"/>
                </a:lnTo>
                <a:lnTo>
                  <a:pt x="5231765" y="1437005"/>
                </a:lnTo>
                <a:lnTo>
                  <a:pt x="5262880" y="1562100"/>
                </a:lnTo>
                <a:lnTo>
                  <a:pt x="5344160" y="1733550"/>
                </a:lnTo>
                <a:lnTo>
                  <a:pt x="5391150" y="2077085"/>
                </a:lnTo>
                <a:lnTo>
                  <a:pt x="5375275" y="2498725"/>
                </a:lnTo>
                <a:lnTo>
                  <a:pt x="5250815" y="3045460"/>
                </a:lnTo>
                <a:lnTo>
                  <a:pt x="5203825" y="3201670"/>
                </a:lnTo>
                <a:lnTo>
                  <a:pt x="5156835" y="3357880"/>
                </a:lnTo>
                <a:lnTo>
                  <a:pt x="5094605" y="3529330"/>
                </a:lnTo>
                <a:lnTo>
                  <a:pt x="5031740" y="3701415"/>
                </a:lnTo>
                <a:lnTo>
                  <a:pt x="4922520" y="3888740"/>
                </a:lnTo>
                <a:lnTo>
                  <a:pt x="4797425" y="4044950"/>
                </a:lnTo>
                <a:lnTo>
                  <a:pt x="4688205" y="4154170"/>
                </a:lnTo>
                <a:lnTo>
                  <a:pt x="4563745" y="4263390"/>
                </a:lnTo>
                <a:lnTo>
                  <a:pt x="4469765" y="4341495"/>
                </a:lnTo>
                <a:lnTo>
                  <a:pt x="4344670" y="4388485"/>
                </a:lnTo>
                <a:lnTo>
                  <a:pt x="4235450" y="4435475"/>
                </a:lnTo>
                <a:lnTo>
                  <a:pt x="4110355" y="4450715"/>
                </a:lnTo>
                <a:lnTo>
                  <a:pt x="3985895" y="4435475"/>
                </a:lnTo>
                <a:lnTo>
                  <a:pt x="3844925" y="4404360"/>
                </a:lnTo>
                <a:lnTo>
                  <a:pt x="3688715" y="4341495"/>
                </a:lnTo>
                <a:lnTo>
                  <a:pt x="3579495" y="4326255"/>
                </a:lnTo>
                <a:lnTo>
                  <a:pt x="3501390" y="4357370"/>
                </a:lnTo>
                <a:lnTo>
                  <a:pt x="3392170" y="4450715"/>
                </a:lnTo>
                <a:lnTo>
                  <a:pt x="3267075" y="4575810"/>
                </a:lnTo>
                <a:lnTo>
                  <a:pt x="3204845" y="4653915"/>
                </a:lnTo>
                <a:lnTo>
                  <a:pt x="3126740" y="4826000"/>
                </a:lnTo>
                <a:lnTo>
                  <a:pt x="3095625" y="4904105"/>
                </a:lnTo>
                <a:lnTo>
                  <a:pt x="3064510" y="4997450"/>
                </a:lnTo>
                <a:lnTo>
                  <a:pt x="3017520" y="5075555"/>
                </a:lnTo>
                <a:lnTo>
                  <a:pt x="2970530" y="5153660"/>
                </a:lnTo>
                <a:lnTo>
                  <a:pt x="2908300" y="5216525"/>
                </a:lnTo>
                <a:lnTo>
                  <a:pt x="2814320" y="5325745"/>
                </a:lnTo>
                <a:lnTo>
                  <a:pt x="2720340" y="5387975"/>
                </a:lnTo>
                <a:lnTo>
                  <a:pt x="2611120" y="5450205"/>
                </a:lnTo>
                <a:lnTo>
                  <a:pt x="2470785" y="5466080"/>
                </a:lnTo>
                <a:lnTo>
                  <a:pt x="2361565" y="5466080"/>
                </a:lnTo>
                <a:lnTo>
                  <a:pt x="2189480" y="5434965"/>
                </a:lnTo>
                <a:lnTo>
                  <a:pt x="2096135" y="5372100"/>
                </a:lnTo>
                <a:lnTo>
                  <a:pt x="1986915" y="5309870"/>
                </a:lnTo>
                <a:lnTo>
                  <a:pt x="1908810" y="5262880"/>
                </a:lnTo>
                <a:lnTo>
                  <a:pt x="1845945" y="5200650"/>
                </a:lnTo>
                <a:lnTo>
                  <a:pt x="1783715" y="5122545"/>
                </a:lnTo>
                <a:lnTo>
                  <a:pt x="1705610" y="4997450"/>
                </a:lnTo>
                <a:lnTo>
                  <a:pt x="1658620" y="4904105"/>
                </a:lnTo>
                <a:lnTo>
                  <a:pt x="1596390" y="4826000"/>
                </a:lnTo>
                <a:lnTo>
                  <a:pt x="1518285" y="4747895"/>
                </a:lnTo>
                <a:close/>
              </a:path>
            </a:pathLst>
          </a:custGeom>
          <a:solidFill>
            <a:srgbClr val="B76369"/>
          </a:solidFill>
          <a:ln>
            <a:noFill/>
          </a:ln>
          <a:effectLst/>
        </p:spPr>
      </p:sp>
      <p:sp>
        <p:nvSpPr>
          <p:cNvPr id="3" name="Кривая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AAAAAAAA4D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gICAA8zMzADAwP8Af39/AAAAAAAAAAAAAAAAAAAAAAAAAAAAIQAAABgAAAAUAAAAfgwAAK3+///1GwAATxYAABAAAAAmAAAACAAAAP//////////MAAAABQAAAAAAAAAAAD//wAAAQAAAP//AAABAA=="/>
              </a:ext>
            </a:extLst>
          </p:cNvSpPr>
          <p:nvPr/>
        </p:nvSpPr>
        <p:spPr>
          <a:xfrm>
            <a:off x="2030730" y="-215265"/>
            <a:ext cx="2513965" cy="3841750"/>
          </a:xfrm>
          <a:custGeom>
            <a:avLst/>
            <a:gdLst/>
            <a:ahLst/>
            <a:cxnLst/>
            <a:rect l="0" t="0" r="2513965" b="3841750"/>
            <a:pathLst>
              <a:path w="2513965" h="3841750">
                <a:moveTo>
                  <a:pt x="343535" y="46990"/>
                </a:moveTo>
                <a:lnTo>
                  <a:pt x="405765" y="453390"/>
                </a:lnTo>
                <a:lnTo>
                  <a:pt x="405765" y="546735"/>
                </a:lnTo>
                <a:lnTo>
                  <a:pt x="405765" y="640715"/>
                </a:lnTo>
                <a:lnTo>
                  <a:pt x="390525" y="718820"/>
                </a:lnTo>
                <a:lnTo>
                  <a:pt x="374650" y="796925"/>
                </a:lnTo>
                <a:lnTo>
                  <a:pt x="343535" y="875030"/>
                </a:lnTo>
                <a:lnTo>
                  <a:pt x="312418" y="953135"/>
                </a:lnTo>
                <a:lnTo>
                  <a:pt x="280670" y="1031240"/>
                </a:lnTo>
                <a:lnTo>
                  <a:pt x="249555" y="1109345"/>
                </a:lnTo>
                <a:lnTo>
                  <a:pt x="218440" y="1202690"/>
                </a:lnTo>
                <a:lnTo>
                  <a:pt x="187325" y="1296670"/>
                </a:lnTo>
                <a:lnTo>
                  <a:pt x="156210" y="1390015"/>
                </a:lnTo>
                <a:lnTo>
                  <a:pt x="109220" y="1468120"/>
                </a:lnTo>
                <a:lnTo>
                  <a:pt x="93345" y="1546225"/>
                </a:lnTo>
                <a:lnTo>
                  <a:pt x="62230" y="1624330"/>
                </a:lnTo>
                <a:lnTo>
                  <a:pt x="46355" y="1702435"/>
                </a:lnTo>
                <a:lnTo>
                  <a:pt x="31115" y="1780540"/>
                </a:lnTo>
                <a:lnTo>
                  <a:pt x="15240" y="1874520"/>
                </a:lnTo>
                <a:lnTo>
                  <a:pt x="0" y="1952625"/>
                </a:lnTo>
                <a:lnTo>
                  <a:pt x="0" y="2077085"/>
                </a:lnTo>
                <a:lnTo>
                  <a:pt x="0" y="2186940"/>
                </a:lnTo>
                <a:lnTo>
                  <a:pt x="0" y="2296160"/>
                </a:lnTo>
                <a:lnTo>
                  <a:pt x="15240" y="2389505"/>
                </a:lnTo>
                <a:lnTo>
                  <a:pt x="31115" y="2467610"/>
                </a:lnTo>
                <a:lnTo>
                  <a:pt x="62230" y="2545715"/>
                </a:lnTo>
                <a:lnTo>
                  <a:pt x="109220" y="2639695"/>
                </a:lnTo>
                <a:lnTo>
                  <a:pt x="156210" y="2717800"/>
                </a:lnTo>
                <a:lnTo>
                  <a:pt x="234314" y="2780030"/>
                </a:lnTo>
                <a:lnTo>
                  <a:pt x="312418" y="2842260"/>
                </a:lnTo>
                <a:lnTo>
                  <a:pt x="390525" y="2889250"/>
                </a:lnTo>
                <a:lnTo>
                  <a:pt x="467995" y="2936240"/>
                </a:lnTo>
                <a:lnTo>
                  <a:pt x="546100" y="2952115"/>
                </a:lnTo>
                <a:lnTo>
                  <a:pt x="655955" y="2967355"/>
                </a:lnTo>
                <a:lnTo>
                  <a:pt x="765175" y="2967355"/>
                </a:lnTo>
                <a:lnTo>
                  <a:pt x="874395" y="2967355"/>
                </a:lnTo>
                <a:lnTo>
                  <a:pt x="967740" y="2967355"/>
                </a:lnTo>
                <a:lnTo>
                  <a:pt x="1045845" y="2983230"/>
                </a:lnTo>
                <a:lnTo>
                  <a:pt x="1123950" y="2998470"/>
                </a:lnTo>
                <a:lnTo>
                  <a:pt x="1202055" y="3045460"/>
                </a:lnTo>
                <a:lnTo>
                  <a:pt x="1264920" y="3108325"/>
                </a:lnTo>
                <a:lnTo>
                  <a:pt x="1327150" y="3217545"/>
                </a:lnTo>
                <a:lnTo>
                  <a:pt x="1374140" y="3326765"/>
                </a:lnTo>
                <a:lnTo>
                  <a:pt x="1390015" y="3420110"/>
                </a:lnTo>
                <a:lnTo>
                  <a:pt x="1405255" y="3498215"/>
                </a:lnTo>
                <a:lnTo>
                  <a:pt x="1421130" y="3608070"/>
                </a:lnTo>
                <a:lnTo>
                  <a:pt x="1452245" y="3686175"/>
                </a:lnTo>
                <a:lnTo>
                  <a:pt x="1514475" y="3748405"/>
                </a:lnTo>
                <a:lnTo>
                  <a:pt x="1592580" y="3795395"/>
                </a:lnTo>
                <a:lnTo>
                  <a:pt x="1701800" y="3826510"/>
                </a:lnTo>
                <a:lnTo>
                  <a:pt x="1779905" y="3841750"/>
                </a:lnTo>
                <a:lnTo>
                  <a:pt x="1858010" y="3826510"/>
                </a:lnTo>
                <a:lnTo>
                  <a:pt x="1951990" y="3810635"/>
                </a:lnTo>
                <a:lnTo>
                  <a:pt x="2061210" y="3779520"/>
                </a:lnTo>
                <a:lnTo>
                  <a:pt x="2139315" y="3732530"/>
                </a:lnTo>
                <a:lnTo>
                  <a:pt x="2217420" y="3670300"/>
                </a:lnTo>
                <a:lnTo>
                  <a:pt x="2264410" y="3592195"/>
                </a:lnTo>
                <a:lnTo>
                  <a:pt x="2311400" y="3467100"/>
                </a:lnTo>
                <a:lnTo>
                  <a:pt x="2311400" y="3373755"/>
                </a:lnTo>
                <a:lnTo>
                  <a:pt x="2326640" y="3279775"/>
                </a:lnTo>
                <a:lnTo>
                  <a:pt x="2311400" y="3186430"/>
                </a:lnTo>
                <a:lnTo>
                  <a:pt x="2295525" y="3092450"/>
                </a:lnTo>
                <a:lnTo>
                  <a:pt x="2248535" y="3014345"/>
                </a:lnTo>
                <a:lnTo>
                  <a:pt x="2170430" y="2952115"/>
                </a:lnTo>
                <a:lnTo>
                  <a:pt x="2045335" y="2874010"/>
                </a:lnTo>
                <a:lnTo>
                  <a:pt x="1951990" y="2827020"/>
                </a:lnTo>
                <a:lnTo>
                  <a:pt x="1873885" y="2780030"/>
                </a:lnTo>
                <a:lnTo>
                  <a:pt x="1764665" y="2717800"/>
                </a:lnTo>
                <a:lnTo>
                  <a:pt x="1670685" y="2654935"/>
                </a:lnTo>
                <a:lnTo>
                  <a:pt x="1577340" y="2576830"/>
                </a:lnTo>
                <a:lnTo>
                  <a:pt x="1499235" y="2467610"/>
                </a:lnTo>
                <a:lnTo>
                  <a:pt x="1436370" y="2374265"/>
                </a:lnTo>
                <a:lnTo>
                  <a:pt x="1374140" y="2280285"/>
                </a:lnTo>
                <a:lnTo>
                  <a:pt x="1343025" y="2171065"/>
                </a:lnTo>
                <a:lnTo>
                  <a:pt x="1327150" y="2061845"/>
                </a:lnTo>
                <a:lnTo>
                  <a:pt x="1358265" y="1936750"/>
                </a:lnTo>
                <a:lnTo>
                  <a:pt x="1405255" y="1858645"/>
                </a:lnTo>
                <a:lnTo>
                  <a:pt x="1452245" y="1780540"/>
                </a:lnTo>
                <a:lnTo>
                  <a:pt x="1514475" y="1702435"/>
                </a:lnTo>
                <a:lnTo>
                  <a:pt x="1623695" y="1577340"/>
                </a:lnTo>
                <a:lnTo>
                  <a:pt x="1701800" y="1499235"/>
                </a:lnTo>
                <a:lnTo>
                  <a:pt x="1764665" y="1437005"/>
                </a:lnTo>
                <a:lnTo>
                  <a:pt x="1826895" y="1374775"/>
                </a:lnTo>
                <a:lnTo>
                  <a:pt x="1920875" y="1311910"/>
                </a:lnTo>
                <a:lnTo>
                  <a:pt x="2045335" y="1187450"/>
                </a:lnTo>
                <a:lnTo>
                  <a:pt x="2123440" y="1124585"/>
                </a:lnTo>
                <a:lnTo>
                  <a:pt x="2201545" y="1046480"/>
                </a:lnTo>
                <a:lnTo>
                  <a:pt x="2342515" y="937260"/>
                </a:lnTo>
                <a:lnTo>
                  <a:pt x="2404745" y="875030"/>
                </a:lnTo>
                <a:lnTo>
                  <a:pt x="2482850" y="718820"/>
                </a:lnTo>
                <a:lnTo>
                  <a:pt x="2513965" y="577850"/>
                </a:lnTo>
                <a:lnTo>
                  <a:pt x="2513965" y="453390"/>
                </a:lnTo>
                <a:lnTo>
                  <a:pt x="2482850" y="312420"/>
                </a:lnTo>
                <a:lnTo>
                  <a:pt x="2435860" y="219075"/>
                </a:lnTo>
                <a:lnTo>
                  <a:pt x="2357755" y="109855"/>
                </a:lnTo>
                <a:lnTo>
                  <a:pt x="2279650" y="31750"/>
                </a:lnTo>
                <a:lnTo>
                  <a:pt x="2201545" y="0"/>
                </a:lnTo>
                <a:lnTo>
                  <a:pt x="2155190" y="109855"/>
                </a:lnTo>
                <a:close/>
              </a:path>
            </a:pathLst>
          </a:custGeom>
          <a:solidFill>
            <a:srgbClr val="B76369"/>
          </a:solidFill>
          <a:ln>
            <a:noFill/>
          </a:ln>
          <a:effectLst/>
        </p:spPr>
      </p:sp>
      <p:sp>
        <p:nvSpPr>
          <p:cNvPr id="4" name="Кривая3"/>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AAAAAAAA4D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gICAA8zMzADAwP8Af39/AAAAAAAAAAAAAAAAAAAAAAAAAAAAIQAAABgAAAAUAAAALf7//5QWAACwHQAAoi0AABAAAAAmAAAACAAAAP//////////MAAAABQAAAAAAAAAAAD//wAAAQAAAP//AAABAA=="/>
              </a:ext>
            </a:extLst>
          </p:cNvSpPr>
          <p:nvPr/>
        </p:nvSpPr>
        <p:spPr>
          <a:xfrm>
            <a:off x="-296545" y="3670300"/>
            <a:ext cx="5122545" cy="3747770"/>
          </a:xfrm>
          <a:custGeom>
            <a:avLst/>
            <a:gdLst/>
            <a:ahLst/>
            <a:cxnLst/>
            <a:rect l="0" t="0" r="5122545" b="3747770"/>
            <a:pathLst>
              <a:path w="5122545" h="3747770">
                <a:moveTo>
                  <a:pt x="203200" y="1639570"/>
                </a:moveTo>
                <a:lnTo>
                  <a:pt x="15875" y="1249045"/>
                </a:lnTo>
                <a:lnTo>
                  <a:pt x="0" y="1170940"/>
                </a:lnTo>
                <a:lnTo>
                  <a:pt x="0" y="1077595"/>
                </a:lnTo>
                <a:lnTo>
                  <a:pt x="0" y="967740"/>
                </a:lnTo>
                <a:lnTo>
                  <a:pt x="15875" y="890270"/>
                </a:lnTo>
                <a:lnTo>
                  <a:pt x="31115" y="812165"/>
                </a:lnTo>
                <a:lnTo>
                  <a:pt x="46990" y="734060"/>
                </a:lnTo>
                <a:lnTo>
                  <a:pt x="62230" y="640080"/>
                </a:lnTo>
                <a:lnTo>
                  <a:pt x="78105" y="561975"/>
                </a:lnTo>
                <a:lnTo>
                  <a:pt x="109220" y="483870"/>
                </a:lnTo>
                <a:lnTo>
                  <a:pt x="140335" y="405765"/>
                </a:lnTo>
                <a:lnTo>
                  <a:pt x="187325" y="327660"/>
                </a:lnTo>
                <a:lnTo>
                  <a:pt x="218440" y="249555"/>
                </a:lnTo>
                <a:lnTo>
                  <a:pt x="281305" y="171450"/>
                </a:lnTo>
                <a:lnTo>
                  <a:pt x="327660" y="93345"/>
                </a:lnTo>
                <a:lnTo>
                  <a:pt x="405765" y="46355"/>
                </a:lnTo>
                <a:lnTo>
                  <a:pt x="483870" y="31115"/>
                </a:lnTo>
                <a:lnTo>
                  <a:pt x="561975" y="15240"/>
                </a:lnTo>
                <a:lnTo>
                  <a:pt x="655955" y="0"/>
                </a:lnTo>
                <a:lnTo>
                  <a:pt x="749934" y="0"/>
                </a:lnTo>
                <a:lnTo>
                  <a:pt x="843280" y="0"/>
                </a:lnTo>
                <a:lnTo>
                  <a:pt x="921385" y="15240"/>
                </a:lnTo>
                <a:lnTo>
                  <a:pt x="999490" y="31115"/>
                </a:lnTo>
                <a:lnTo>
                  <a:pt x="1077594" y="62230"/>
                </a:lnTo>
                <a:lnTo>
                  <a:pt x="1155700" y="109220"/>
                </a:lnTo>
                <a:lnTo>
                  <a:pt x="1217930" y="171450"/>
                </a:lnTo>
                <a:lnTo>
                  <a:pt x="1311910" y="234315"/>
                </a:lnTo>
                <a:lnTo>
                  <a:pt x="1374139" y="296544"/>
                </a:lnTo>
                <a:lnTo>
                  <a:pt x="1468120" y="374650"/>
                </a:lnTo>
                <a:lnTo>
                  <a:pt x="1546225" y="436880"/>
                </a:lnTo>
                <a:lnTo>
                  <a:pt x="1624330" y="483870"/>
                </a:lnTo>
                <a:lnTo>
                  <a:pt x="1717675" y="546100"/>
                </a:lnTo>
                <a:lnTo>
                  <a:pt x="1811655" y="593090"/>
                </a:lnTo>
                <a:lnTo>
                  <a:pt x="1889760" y="608965"/>
                </a:lnTo>
                <a:lnTo>
                  <a:pt x="1967865" y="624205"/>
                </a:lnTo>
                <a:lnTo>
                  <a:pt x="2077085" y="624205"/>
                </a:lnTo>
                <a:lnTo>
                  <a:pt x="2155190" y="640080"/>
                </a:lnTo>
                <a:lnTo>
                  <a:pt x="2249170" y="624205"/>
                </a:lnTo>
                <a:lnTo>
                  <a:pt x="2326640" y="608965"/>
                </a:lnTo>
                <a:lnTo>
                  <a:pt x="2404745" y="577850"/>
                </a:lnTo>
                <a:lnTo>
                  <a:pt x="2482850" y="514985"/>
                </a:lnTo>
                <a:lnTo>
                  <a:pt x="2545715" y="452755"/>
                </a:lnTo>
                <a:lnTo>
                  <a:pt x="2607945" y="390525"/>
                </a:lnTo>
                <a:lnTo>
                  <a:pt x="2686050" y="327660"/>
                </a:lnTo>
                <a:lnTo>
                  <a:pt x="2780030" y="265430"/>
                </a:lnTo>
                <a:lnTo>
                  <a:pt x="2889250" y="234315"/>
                </a:lnTo>
                <a:lnTo>
                  <a:pt x="2982595" y="234315"/>
                </a:lnTo>
                <a:lnTo>
                  <a:pt x="3092450" y="234315"/>
                </a:lnTo>
                <a:lnTo>
                  <a:pt x="3185795" y="249555"/>
                </a:lnTo>
                <a:lnTo>
                  <a:pt x="3263900" y="296545"/>
                </a:lnTo>
                <a:lnTo>
                  <a:pt x="3373120" y="358775"/>
                </a:lnTo>
                <a:lnTo>
                  <a:pt x="3451225" y="421640"/>
                </a:lnTo>
                <a:lnTo>
                  <a:pt x="3545205" y="499745"/>
                </a:lnTo>
                <a:lnTo>
                  <a:pt x="3623310" y="577850"/>
                </a:lnTo>
                <a:lnTo>
                  <a:pt x="3701415" y="655955"/>
                </a:lnTo>
                <a:lnTo>
                  <a:pt x="3763645" y="734060"/>
                </a:lnTo>
                <a:lnTo>
                  <a:pt x="3810635" y="812165"/>
                </a:lnTo>
                <a:lnTo>
                  <a:pt x="3872865" y="905510"/>
                </a:lnTo>
                <a:lnTo>
                  <a:pt x="3950970" y="1014730"/>
                </a:lnTo>
                <a:lnTo>
                  <a:pt x="4044950" y="1139825"/>
                </a:lnTo>
                <a:lnTo>
                  <a:pt x="4154170" y="1233805"/>
                </a:lnTo>
                <a:lnTo>
                  <a:pt x="4263390" y="1327150"/>
                </a:lnTo>
                <a:lnTo>
                  <a:pt x="4388485" y="1405255"/>
                </a:lnTo>
                <a:lnTo>
                  <a:pt x="4497705" y="1483360"/>
                </a:lnTo>
                <a:lnTo>
                  <a:pt x="4591685" y="1545590"/>
                </a:lnTo>
                <a:lnTo>
                  <a:pt x="4669790" y="1592580"/>
                </a:lnTo>
                <a:lnTo>
                  <a:pt x="4779010" y="1655445"/>
                </a:lnTo>
                <a:lnTo>
                  <a:pt x="4857115" y="1701800"/>
                </a:lnTo>
                <a:lnTo>
                  <a:pt x="4935220" y="1779905"/>
                </a:lnTo>
                <a:lnTo>
                  <a:pt x="5013325" y="1873885"/>
                </a:lnTo>
                <a:lnTo>
                  <a:pt x="5075555" y="1983105"/>
                </a:lnTo>
                <a:lnTo>
                  <a:pt x="5106670" y="2092325"/>
                </a:lnTo>
                <a:lnTo>
                  <a:pt x="5122545" y="2186305"/>
                </a:lnTo>
                <a:lnTo>
                  <a:pt x="5106670" y="2295525"/>
                </a:lnTo>
                <a:lnTo>
                  <a:pt x="5091430" y="2404745"/>
                </a:lnTo>
                <a:lnTo>
                  <a:pt x="5059680" y="2498725"/>
                </a:lnTo>
                <a:lnTo>
                  <a:pt x="5028565" y="2576830"/>
                </a:lnTo>
                <a:lnTo>
                  <a:pt x="4966335" y="2639060"/>
                </a:lnTo>
                <a:lnTo>
                  <a:pt x="4872355" y="2701290"/>
                </a:lnTo>
                <a:lnTo>
                  <a:pt x="4794250" y="2748280"/>
                </a:lnTo>
                <a:lnTo>
                  <a:pt x="4700905" y="2811145"/>
                </a:lnTo>
                <a:lnTo>
                  <a:pt x="4638040" y="2873375"/>
                </a:lnTo>
                <a:lnTo>
                  <a:pt x="4575810" y="2951480"/>
                </a:lnTo>
                <a:lnTo>
                  <a:pt x="4544695" y="3029585"/>
                </a:lnTo>
                <a:lnTo>
                  <a:pt x="4528820" y="3107690"/>
                </a:lnTo>
                <a:lnTo>
                  <a:pt x="4497705" y="3201035"/>
                </a:lnTo>
                <a:lnTo>
                  <a:pt x="4481830" y="3279140"/>
                </a:lnTo>
                <a:lnTo>
                  <a:pt x="4435475" y="3357245"/>
                </a:lnTo>
                <a:lnTo>
                  <a:pt x="4388485" y="3435350"/>
                </a:lnTo>
                <a:lnTo>
                  <a:pt x="4310380" y="3482340"/>
                </a:lnTo>
                <a:lnTo>
                  <a:pt x="4232275" y="3529330"/>
                </a:lnTo>
                <a:lnTo>
                  <a:pt x="4138295" y="3591560"/>
                </a:lnTo>
                <a:lnTo>
                  <a:pt x="4029075" y="3622675"/>
                </a:lnTo>
                <a:lnTo>
                  <a:pt x="3903980" y="3622675"/>
                </a:lnTo>
                <a:lnTo>
                  <a:pt x="3825875" y="3638550"/>
                </a:lnTo>
                <a:lnTo>
                  <a:pt x="3685540" y="3654425"/>
                </a:lnTo>
                <a:lnTo>
                  <a:pt x="3529330" y="3669665"/>
                </a:lnTo>
                <a:lnTo>
                  <a:pt x="3388995" y="3700780"/>
                </a:lnTo>
                <a:lnTo>
                  <a:pt x="3263900" y="3716655"/>
                </a:lnTo>
                <a:lnTo>
                  <a:pt x="3185795" y="3732530"/>
                </a:lnTo>
                <a:lnTo>
                  <a:pt x="3060700" y="3747770"/>
                </a:lnTo>
                <a:lnTo>
                  <a:pt x="2904490" y="3747770"/>
                </a:lnTo>
                <a:lnTo>
                  <a:pt x="2811145" y="3732530"/>
                </a:lnTo>
                <a:lnTo>
                  <a:pt x="2717165" y="3732530"/>
                </a:lnTo>
                <a:lnTo>
                  <a:pt x="2576830" y="3732530"/>
                </a:lnTo>
                <a:lnTo>
                  <a:pt x="2482850" y="3732530"/>
                </a:lnTo>
                <a:lnTo>
                  <a:pt x="2389505" y="3732530"/>
                </a:lnTo>
                <a:lnTo>
                  <a:pt x="2311400" y="3716655"/>
                </a:lnTo>
                <a:lnTo>
                  <a:pt x="2202180" y="3716655"/>
                </a:lnTo>
                <a:lnTo>
                  <a:pt x="2030095" y="3716655"/>
                </a:lnTo>
                <a:lnTo>
                  <a:pt x="1951990" y="3700780"/>
                </a:lnTo>
                <a:lnTo>
                  <a:pt x="1826895" y="3716655"/>
                </a:lnTo>
                <a:lnTo>
                  <a:pt x="1717675" y="3716655"/>
                </a:lnTo>
                <a:lnTo>
                  <a:pt x="1577340" y="3716655"/>
                </a:lnTo>
                <a:lnTo>
                  <a:pt x="1421130" y="3716655"/>
                </a:lnTo>
                <a:lnTo>
                  <a:pt x="1327150" y="3716655"/>
                </a:lnTo>
                <a:lnTo>
                  <a:pt x="1186815" y="3716655"/>
                </a:lnTo>
                <a:lnTo>
                  <a:pt x="1061720" y="3700780"/>
                </a:lnTo>
                <a:lnTo>
                  <a:pt x="952500" y="3700780"/>
                </a:lnTo>
                <a:lnTo>
                  <a:pt x="843280" y="3685540"/>
                </a:lnTo>
                <a:lnTo>
                  <a:pt x="749934" y="3685540"/>
                </a:lnTo>
                <a:lnTo>
                  <a:pt x="640080" y="3654425"/>
                </a:lnTo>
                <a:lnTo>
                  <a:pt x="530859" y="3638550"/>
                </a:lnTo>
                <a:lnTo>
                  <a:pt x="452755" y="3607435"/>
                </a:lnTo>
                <a:lnTo>
                  <a:pt x="374650" y="3576320"/>
                </a:lnTo>
                <a:lnTo>
                  <a:pt x="281305" y="3529330"/>
                </a:lnTo>
                <a:lnTo>
                  <a:pt x="203200" y="3420110"/>
                </a:lnTo>
                <a:lnTo>
                  <a:pt x="172085" y="3326130"/>
                </a:lnTo>
                <a:lnTo>
                  <a:pt x="140335" y="3216910"/>
                </a:lnTo>
                <a:lnTo>
                  <a:pt x="125095" y="3107690"/>
                </a:lnTo>
                <a:lnTo>
                  <a:pt x="140335" y="2951480"/>
                </a:lnTo>
                <a:lnTo>
                  <a:pt x="156210" y="2795270"/>
                </a:lnTo>
                <a:lnTo>
                  <a:pt x="156210" y="2686050"/>
                </a:lnTo>
                <a:lnTo>
                  <a:pt x="156210" y="2576830"/>
                </a:lnTo>
                <a:lnTo>
                  <a:pt x="172085" y="2451735"/>
                </a:lnTo>
                <a:lnTo>
                  <a:pt x="172085" y="2326640"/>
                </a:lnTo>
                <a:lnTo>
                  <a:pt x="172085" y="2201545"/>
                </a:lnTo>
                <a:lnTo>
                  <a:pt x="187325" y="2123440"/>
                </a:lnTo>
                <a:lnTo>
                  <a:pt x="187325" y="1998980"/>
                </a:lnTo>
                <a:close/>
              </a:path>
            </a:pathLst>
          </a:custGeom>
          <a:solidFill>
            <a:srgbClr val="B76369"/>
          </a:solidFill>
          <a:ln>
            <a:noFill/>
          </a:ln>
          <a:effectLst/>
        </p:spPr>
      </p:sp>
      <p:sp>
        <p:nvSpPr>
          <p:cNvPr id="5" name="Кривая4"/>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AAAAAAAA4D8AAAAAAADgPwAAAAAAAOA/AAAAAAAA4D8AAAAAAADgPwAAAAAAAOA/AAAAAAAA4D8AAAAAAADgPwAAAAAAAOA/AAAAAAAA4D8CAAAAjAAAAAAAAAAAAAAAt2NpAP///wgAAAAAAAAAAAAAAAAAAAAAAAAAAAAAAAAAAAAAZAAAAAEAAABAAAAAAAAAAAAAAAAAAAAAAAAAAAAAAAAAAAAAAAAAAAAAAAAAAAAAAAAAAAAAAAAAAAAAAAAAAAAAAAAAAAAAAAAAAAAAAAAAAAAAAAAAAAAAAAAAAAAAFAAAADwAAAABAAAAAAAAAAAAAAs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E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R/f38AgICAA8zMzADAwP8Af39/AAAAAAAAAAAAAAAAAAAAAAAAAAAAIQAAABgAAAAUAAAALf7//xgVAACwHQAAJiwAABAAAAAmAAAACAAAAP//////////MAAAABQAAAAAAAAAAAD//wAAAQAAAP//AAABAA=="/>
              </a:ext>
            </a:extLst>
          </p:cNvSpPr>
          <p:nvPr/>
        </p:nvSpPr>
        <p:spPr>
          <a:xfrm>
            <a:off x="-296545" y="3429000"/>
            <a:ext cx="5122545" cy="3747770"/>
          </a:xfrm>
          <a:custGeom>
            <a:avLst/>
            <a:gdLst/>
            <a:ahLst/>
            <a:cxnLst/>
            <a:rect l="0" t="0" r="5122545" b="3747770"/>
            <a:pathLst>
              <a:path w="5122545" h="3747770">
                <a:moveTo>
                  <a:pt x="203200" y="1639570"/>
                </a:moveTo>
                <a:lnTo>
                  <a:pt x="15875" y="1249045"/>
                </a:lnTo>
                <a:lnTo>
                  <a:pt x="0" y="1170940"/>
                </a:lnTo>
                <a:lnTo>
                  <a:pt x="0" y="1077595"/>
                </a:lnTo>
                <a:lnTo>
                  <a:pt x="0" y="967740"/>
                </a:lnTo>
                <a:lnTo>
                  <a:pt x="15875" y="890270"/>
                </a:lnTo>
                <a:lnTo>
                  <a:pt x="31115" y="812165"/>
                </a:lnTo>
                <a:lnTo>
                  <a:pt x="46990" y="734060"/>
                </a:lnTo>
                <a:lnTo>
                  <a:pt x="62230" y="640080"/>
                </a:lnTo>
                <a:lnTo>
                  <a:pt x="78105" y="561975"/>
                </a:lnTo>
                <a:lnTo>
                  <a:pt x="109220" y="483870"/>
                </a:lnTo>
                <a:lnTo>
                  <a:pt x="140335" y="405765"/>
                </a:lnTo>
                <a:lnTo>
                  <a:pt x="187325" y="327660"/>
                </a:lnTo>
                <a:lnTo>
                  <a:pt x="218440" y="249555"/>
                </a:lnTo>
                <a:lnTo>
                  <a:pt x="281305" y="171450"/>
                </a:lnTo>
                <a:lnTo>
                  <a:pt x="327660" y="93345"/>
                </a:lnTo>
                <a:lnTo>
                  <a:pt x="405765" y="46355"/>
                </a:lnTo>
                <a:lnTo>
                  <a:pt x="483870" y="31115"/>
                </a:lnTo>
                <a:lnTo>
                  <a:pt x="561975" y="15240"/>
                </a:lnTo>
                <a:lnTo>
                  <a:pt x="655955" y="0"/>
                </a:lnTo>
                <a:lnTo>
                  <a:pt x="749934" y="0"/>
                </a:lnTo>
                <a:lnTo>
                  <a:pt x="843280" y="0"/>
                </a:lnTo>
                <a:lnTo>
                  <a:pt x="921385" y="15240"/>
                </a:lnTo>
                <a:lnTo>
                  <a:pt x="999490" y="31115"/>
                </a:lnTo>
                <a:lnTo>
                  <a:pt x="1077594" y="62230"/>
                </a:lnTo>
                <a:lnTo>
                  <a:pt x="1155700" y="109220"/>
                </a:lnTo>
                <a:lnTo>
                  <a:pt x="1217930" y="171450"/>
                </a:lnTo>
                <a:lnTo>
                  <a:pt x="1311910" y="234315"/>
                </a:lnTo>
                <a:lnTo>
                  <a:pt x="1374139" y="296544"/>
                </a:lnTo>
                <a:lnTo>
                  <a:pt x="1468120" y="374650"/>
                </a:lnTo>
                <a:lnTo>
                  <a:pt x="1546225" y="436880"/>
                </a:lnTo>
                <a:lnTo>
                  <a:pt x="1624330" y="483870"/>
                </a:lnTo>
                <a:lnTo>
                  <a:pt x="1717675" y="546100"/>
                </a:lnTo>
                <a:lnTo>
                  <a:pt x="1811655" y="593090"/>
                </a:lnTo>
                <a:lnTo>
                  <a:pt x="1889760" y="608965"/>
                </a:lnTo>
                <a:lnTo>
                  <a:pt x="1967865" y="624205"/>
                </a:lnTo>
                <a:lnTo>
                  <a:pt x="2077085" y="624205"/>
                </a:lnTo>
                <a:lnTo>
                  <a:pt x="2155190" y="640080"/>
                </a:lnTo>
                <a:lnTo>
                  <a:pt x="2249170" y="624205"/>
                </a:lnTo>
                <a:lnTo>
                  <a:pt x="2326640" y="608965"/>
                </a:lnTo>
                <a:lnTo>
                  <a:pt x="2404745" y="577850"/>
                </a:lnTo>
                <a:lnTo>
                  <a:pt x="2482850" y="514985"/>
                </a:lnTo>
                <a:lnTo>
                  <a:pt x="2545715" y="452755"/>
                </a:lnTo>
                <a:lnTo>
                  <a:pt x="2607945" y="390525"/>
                </a:lnTo>
                <a:lnTo>
                  <a:pt x="2686050" y="327660"/>
                </a:lnTo>
                <a:lnTo>
                  <a:pt x="2780030" y="265430"/>
                </a:lnTo>
                <a:lnTo>
                  <a:pt x="2889250" y="234315"/>
                </a:lnTo>
                <a:lnTo>
                  <a:pt x="2982595" y="234315"/>
                </a:lnTo>
                <a:lnTo>
                  <a:pt x="3092450" y="234315"/>
                </a:lnTo>
                <a:lnTo>
                  <a:pt x="3185795" y="249555"/>
                </a:lnTo>
                <a:lnTo>
                  <a:pt x="3263900" y="296545"/>
                </a:lnTo>
                <a:lnTo>
                  <a:pt x="3373120" y="358775"/>
                </a:lnTo>
                <a:lnTo>
                  <a:pt x="3451225" y="421640"/>
                </a:lnTo>
                <a:lnTo>
                  <a:pt x="3545205" y="499745"/>
                </a:lnTo>
                <a:lnTo>
                  <a:pt x="3623310" y="577850"/>
                </a:lnTo>
                <a:lnTo>
                  <a:pt x="3701415" y="655955"/>
                </a:lnTo>
                <a:lnTo>
                  <a:pt x="3763645" y="734060"/>
                </a:lnTo>
                <a:lnTo>
                  <a:pt x="3810635" y="812165"/>
                </a:lnTo>
                <a:lnTo>
                  <a:pt x="3872865" y="905510"/>
                </a:lnTo>
                <a:lnTo>
                  <a:pt x="3950970" y="1014730"/>
                </a:lnTo>
                <a:lnTo>
                  <a:pt x="4044950" y="1139825"/>
                </a:lnTo>
                <a:lnTo>
                  <a:pt x="4154170" y="1233805"/>
                </a:lnTo>
                <a:lnTo>
                  <a:pt x="4263390" y="1327150"/>
                </a:lnTo>
                <a:lnTo>
                  <a:pt x="4388485" y="1405255"/>
                </a:lnTo>
                <a:lnTo>
                  <a:pt x="4497705" y="1483360"/>
                </a:lnTo>
                <a:lnTo>
                  <a:pt x="4591685" y="1545590"/>
                </a:lnTo>
                <a:lnTo>
                  <a:pt x="4669790" y="1592580"/>
                </a:lnTo>
                <a:lnTo>
                  <a:pt x="4779010" y="1655445"/>
                </a:lnTo>
                <a:lnTo>
                  <a:pt x="4857115" y="1701800"/>
                </a:lnTo>
                <a:lnTo>
                  <a:pt x="4935220" y="1779905"/>
                </a:lnTo>
                <a:lnTo>
                  <a:pt x="5013325" y="1873885"/>
                </a:lnTo>
                <a:lnTo>
                  <a:pt x="5075555" y="1983105"/>
                </a:lnTo>
                <a:lnTo>
                  <a:pt x="5106670" y="2092325"/>
                </a:lnTo>
                <a:lnTo>
                  <a:pt x="5122545" y="2186305"/>
                </a:lnTo>
                <a:lnTo>
                  <a:pt x="5106670" y="2295525"/>
                </a:lnTo>
                <a:lnTo>
                  <a:pt x="5091430" y="2404745"/>
                </a:lnTo>
                <a:lnTo>
                  <a:pt x="5059680" y="2498725"/>
                </a:lnTo>
                <a:lnTo>
                  <a:pt x="5028565" y="2576830"/>
                </a:lnTo>
                <a:lnTo>
                  <a:pt x="4966335" y="2639060"/>
                </a:lnTo>
                <a:lnTo>
                  <a:pt x="4872355" y="2701290"/>
                </a:lnTo>
                <a:lnTo>
                  <a:pt x="4794250" y="2748280"/>
                </a:lnTo>
                <a:lnTo>
                  <a:pt x="4700905" y="2811145"/>
                </a:lnTo>
                <a:lnTo>
                  <a:pt x="4638040" y="2873375"/>
                </a:lnTo>
                <a:lnTo>
                  <a:pt x="4575810" y="2951480"/>
                </a:lnTo>
                <a:lnTo>
                  <a:pt x="4544695" y="3029585"/>
                </a:lnTo>
                <a:lnTo>
                  <a:pt x="4528820" y="3107690"/>
                </a:lnTo>
                <a:lnTo>
                  <a:pt x="4497705" y="3201035"/>
                </a:lnTo>
                <a:lnTo>
                  <a:pt x="4481830" y="3279140"/>
                </a:lnTo>
                <a:lnTo>
                  <a:pt x="4435475" y="3357245"/>
                </a:lnTo>
                <a:lnTo>
                  <a:pt x="4388485" y="3435350"/>
                </a:lnTo>
                <a:lnTo>
                  <a:pt x="4310380" y="3482340"/>
                </a:lnTo>
                <a:lnTo>
                  <a:pt x="4232275" y="3529330"/>
                </a:lnTo>
                <a:lnTo>
                  <a:pt x="4138295" y="3591560"/>
                </a:lnTo>
                <a:lnTo>
                  <a:pt x="4029075" y="3622675"/>
                </a:lnTo>
                <a:lnTo>
                  <a:pt x="3903980" y="3622675"/>
                </a:lnTo>
                <a:lnTo>
                  <a:pt x="3825875" y="3638550"/>
                </a:lnTo>
                <a:lnTo>
                  <a:pt x="3685540" y="3654425"/>
                </a:lnTo>
                <a:lnTo>
                  <a:pt x="3529330" y="3669665"/>
                </a:lnTo>
                <a:lnTo>
                  <a:pt x="3388995" y="3700780"/>
                </a:lnTo>
                <a:lnTo>
                  <a:pt x="3263900" y="3716655"/>
                </a:lnTo>
                <a:lnTo>
                  <a:pt x="3185795" y="3732530"/>
                </a:lnTo>
                <a:lnTo>
                  <a:pt x="3060700" y="3747770"/>
                </a:lnTo>
                <a:lnTo>
                  <a:pt x="2904490" y="3747770"/>
                </a:lnTo>
                <a:lnTo>
                  <a:pt x="2811145" y="3732530"/>
                </a:lnTo>
                <a:lnTo>
                  <a:pt x="2717165" y="3732530"/>
                </a:lnTo>
                <a:lnTo>
                  <a:pt x="2576830" y="3732530"/>
                </a:lnTo>
                <a:lnTo>
                  <a:pt x="2482850" y="3732530"/>
                </a:lnTo>
                <a:lnTo>
                  <a:pt x="2389505" y="3732530"/>
                </a:lnTo>
                <a:lnTo>
                  <a:pt x="2311400" y="3716655"/>
                </a:lnTo>
                <a:lnTo>
                  <a:pt x="2202180" y="3716655"/>
                </a:lnTo>
                <a:lnTo>
                  <a:pt x="2030095" y="3716655"/>
                </a:lnTo>
                <a:lnTo>
                  <a:pt x="1951990" y="3700780"/>
                </a:lnTo>
                <a:lnTo>
                  <a:pt x="1826895" y="3716655"/>
                </a:lnTo>
                <a:lnTo>
                  <a:pt x="1717675" y="3716655"/>
                </a:lnTo>
                <a:lnTo>
                  <a:pt x="1577340" y="3716655"/>
                </a:lnTo>
                <a:lnTo>
                  <a:pt x="1421130" y="3716655"/>
                </a:lnTo>
                <a:lnTo>
                  <a:pt x="1327150" y="3716655"/>
                </a:lnTo>
                <a:lnTo>
                  <a:pt x="1186815" y="3716655"/>
                </a:lnTo>
                <a:lnTo>
                  <a:pt x="1061720" y="3700780"/>
                </a:lnTo>
                <a:lnTo>
                  <a:pt x="952500" y="3700780"/>
                </a:lnTo>
                <a:lnTo>
                  <a:pt x="843280" y="3685540"/>
                </a:lnTo>
                <a:lnTo>
                  <a:pt x="749934" y="3685540"/>
                </a:lnTo>
                <a:lnTo>
                  <a:pt x="640080" y="3654425"/>
                </a:lnTo>
                <a:lnTo>
                  <a:pt x="530859" y="3638550"/>
                </a:lnTo>
                <a:lnTo>
                  <a:pt x="452755" y="3607435"/>
                </a:lnTo>
                <a:lnTo>
                  <a:pt x="374650" y="3576320"/>
                </a:lnTo>
                <a:lnTo>
                  <a:pt x="281305" y="3529330"/>
                </a:lnTo>
                <a:lnTo>
                  <a:pt x="203200" y="3420110"/>
                </a:lnTo>
                <a:lnTo>
                  <a:pt x="172085" y="3326130"/>
                </a:lnTo>
                <a:lnTo>
                  <a:pt x="140335" y="3216910"/>
                </a:lnTo>
                <a:lnTo>
                  <a:pt x="125095" y="3107690"/>
                </a:lnTo>
                <a:lnTo>
                  <a:pt x="140335" y="2951480"/>
                </a:lnTo>
                <a:lnTo>
                  <a:pt x="156210" y="2795270"/>
                </a:lnTo>
                <a:lnTo>
                  <a:pt x="156210" y="2686050"/>
                </a:lnTo>
                <a:lnTo>
                  <a:pt x="156210" y="2576830"/>
                </a:lnTo>
                <a:lnTo>
                  <a:pt x="172085" y="2451735"/>
                </a:lnTo>
                <a:lnTo>
                  <a:pt x="172085" y="2326640"/>
                </a:lnTo>
                <a:lnTo>
                  <a:pt x="172085" y="2201545"/>
                </a:lnTo>
                <a:lnTo>
                  <a:pt x="187325" y="2123440"/>
                </a:lnTo>
                <a:lnTo>
                  <a:pt x="187325" y="1998980"/>
                </a:lnTo>
                <a:close/>
              </a:path>
            </a:pathLst>
          </a:custGeom>
          <a:noFill/>
          <a:ln w="635" cap="flat" cmpd="sng" algn="ctr">
            <a:solidFill>
              <a:schemeClr val="tx2"/>
            </a:solidFill>
            <a:prstDash val="solid"/>
            <a:headEnd type="none"/>
            <a:tailEnd type="none"/>
          </a:ln>
          <a:effectLst/>
        </p:spPr>
      </p:sp>
      <p:sp>
        <p:nvSpPr>
          <p:cNvPr id="6" name="Кривая5"/>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AAAAAAAA4D8AAAAAAADgPwAAAAAAAOA/AAAAAAAA4D8AAAAAAADgPwAAAAAAAOA/AAAAAAAA4D8AAAAAAADgPwAAAAAAAOA/AAAAAAAA4D8CAAAAjAAAAAAAAAAAAAAAt2NpAP///wgAAAAAAAAAAAAAAAAAAAAAAAAAAAAAAAAAAAAAZAAAAAEAAABAAAAAAAAAAAAAAAAAAAAAAAAAAAAAAAAAAAAAAAAAAAAAAAAAAAAAAAAAAAAAAAAAAAAAAAAAAAAAAAAAAAAAAAAAAAAAAAAAAAAAAAAAAAAAAAAAAAAAFAAAADwAAAABAAAAAAAAAAAAAAk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gICAA8zMzADAwP8Af39/AAAAAAAAAAAAAAAAAAAAAAAAAAAAIQAAABgAAAAUAAAAOQ4AAK3+//+wHQAATxYAABAAAAAmAAAACAAAAP//////////MAAAABQAAAAAAAAAAAD//wAAAQAAAP//AAABAA=="/>
              </a:ext>
            </a:extLst>
          </p:cNvSpPr>
          <p:nvPr/>
        </p:nvSpPr>
        <p:spPr>
          <a:xfrm>
            <a:off x="2312035" y="-215265"/>
            <a:ext cx="2513965" cy="3841750"/>
          </a:xfrm>
          <a:custGeom>
            <a:avLst/>
            <a:gdLst/>
            <a:ahLst/>
            <a:cxnLst/>
            <a:rect l="0" t="0" r="2513965" b="3841750"/>
            <a:pathLst>
              <a:path w="2513965" h="3841750">
                <a:moveTo>
                  <a:pt x="343535" y="46990"/>
                </a:moveTo>
                <a:lnTo>
                  <a:pt x="405765" y="453390"/>
                </a:lnTo>
                <a:lnTo>
                  <a:pt x="405765" y="546735"/>
                </a:lnTo>
                <a:lnTo>
                  <a:pt x="405765" y="640715"/>
                </a:lnTo>
                <a:lnTo>
                  <a:pt x="390525" y="718820"/>
                </a:lnTo>
                <a:lnTo>
                  <a:pt x="374650" y="796925"/>
                </a:lnTo>
                <a:lnTo>
                  <a:pt x="343535" y="875030"/>
                </a:lnTo>
                <a:lnTo>
                  <a:pt x="312418" y="953135"/>
                </a:lnTo>
                <a:lnTo>
                  <a:pt x="280670" y="1031240"/>
                </a:lnTo>
                <a:lnTo>
                  <a:pt x="249555" y="1109345"/>
                </a:lnTo>
                <a:lnTo>
                  <a:pt x="218440" y="1202690"/>
                </a:lnTo>
                <a:lnTo>
                  <a:pt x="187325" y="1296670"/>
                </a:lnTo>
                <a:lnTo>
                  <a:pt x="156210" y="1390015"/>
                </a:lnTo>
                <a:lnTo>
                  <a:pt x="109220" y="1468120"/>
                </a:lnTo>
                <a:lnTo>
                  <a:pt x="93345" y="1546225"/>
                </a:lnTo>
                <a:lnTo>
                  <a:pt x="62230" y="1624330"/>
                </a:lnTo>
                <a:lnTo>
                  <a:pt x="46355" y="1702435"/>
                </a:lnTo>
                <a:lnTo>
                  <a:pt x="31115" y="1780540"/>
                </a:lnTo>
                <a:lnTo>
                  <a:pt x="15240" y="1874520"/>
                </a:lnTo>
                <a:lnTo>
                  <a:pt x="0" y="1952625"/>
                </a:lnTo>
                <a:lnTo>
                  <a:pt x="0" y="2077085"/>
                </a:lnTo>
                <a:lnTo>
                  <a:pt x="0" y="2186940"/>
                </a:lnTo>
                <a:lnTo>
                  <a:pt x="0" y="2296160"/>
                </a:lnTo>
                <a:lnTo>
                  <a:pt x="15240" y="2389505"/>
                </a:lnTo>
                <a:lnTo>
                  <a:pt x="31115" y="2467610"/>
                </a:lnTo>
                <a:lnTo>
                  <a:pt x="62230" y="2545715"/>
                </a:lnTo>
                <a:lnTo>
                  <a:pt x="109220" y="2639695"/>
                </a:lnTo>
                <a:lnTo>
                  <a:pt x="156210" y="2717800"/>
                </a:lnTo>
                <a:lnTo>
                  <a:pt x="234314" y="2780030"/>
                </a:lnTo>
                <a:lnTo>
                  <a:pt x="312418" y="2842260"/>
                </a:lnTo>
                <a:lnTo>
                  <a:pt x="390525" y="2889250"/>
                </a:lnTo>
                <a:lnTo>
                  <a:pt x="467995" y="2936240"/>
                </a:lnTo>
                <a:lnTo>
                  <a:pt x="546100" y="2952115"/>
                </a:lnTo>
                <a:lnTo>
                  <a:pt x="655955" y="2967355"/>
                </a:lnTo>
                <a:lnTo>
                  <a:pt x="765175" y="2967355"/>
                </a:lnTo>
                <a:lnTo>
                  <a:pt x="874395" y="2967355"/>
                </a:lnTo>
                <a:lnTo>
                  <a:pt x="967740" y="2967355"/>
                </a:lnTo>
                <a:lnTo>
                  <a:pt x="1045845" y="2983230"/>
                </a:lnTo>
                <a:lnTo>
                  <a:pt x="1123950" y="2998470"/>
                </a:lnTo>
                <a:lnTo>
                  <a:pt x="1202055" y="3045460"/>
                </a:lnTo>
                <a:lnTo>
                  <a:pt x="1264920" y="3108325"/>
                </a:lnTo>
                <a:lnTo>
                  <a:pt x="1327150" y="3217545"/>
                </a:lnTo>
                <a:lnTo>
                  <a:pt x="1374140" y="3326765"/>
                </a:lnTo>
                <a:lnTo>
                  <a:pt x="1390015" y="3420110"/>
                </a:lnTo>
                <a:lnTo>
                  <a:pt x="1405255" y="3498215"/>
                </a:lnTo>
                <a:lnTo>
                  <a:pt x="1421130" y="3608070"/>
                </a:lnTo>
                <a:lnTo>
                  <a:pt x="1452245" y="3686175"/>
                </a:lnTo>
                <a:lnTo>
                  <a:pt x="1514475" y="3748405"/>
                </a:lnTo>
                <a:lnTo>
                  <a:pt x="1592580" y="3795395"/>
                </a:lnTo>
                <a:lnTo>
                  <a:pt x="1701800" y="3826510"/>
                </a:lnTo>
                <a:lnTo>
                  <a:pt x="1779905" y="3841750"/>
                </a:lnTo>
                <a:lnTo>
                  <a:pt x="1858010" y="3826510"/>
                </a:lnTo>
                <a:lnTo>
                  <a:pt x="1951990" y="3810635"/>
                </a:lnTo>
                <a:lnTo>
                  <a:pt x="2061210" y="3779520"/>
                </a:lnTo>
                <a:lnTo>
                  <a:pt x="2139315" y="3732530"/>
                </a:lnTo>
                <a:lnTo>
                  <a:pt x="2217420" y="3670300"/>
                </a:lnTo>
                <a:lnTo>
                  <a:pt x="2264410" y="3592195"/>
                </a:lnTo>
                <a:lnTo>
                  <a:pt x="2311400" y="3467100"/>
                </a:lnTo>
                <a:lnTo>
                  <a:pt x="2311400" y="3373755"/>
                </a:lnTo>
                <a:lnTo>
                  <a:pt x="2326640" y="3279775"/>
                </a:lnTo>
                <a:lnTo>
                  <a:pt x="2311400" y="3186430"/>
                </a:lnTo>
                <a:lnTo>
                  <a:pt x="2295525" y="3092450"/>
                </a:lnTo>
                <a:lnTo>
                  <a:pt x="2248535" y="3014345"/>
                </a:lnTo>
                <a:lnTo>
                  <a:pt x="2170430" y="2952115"/>
                </a:lnTo>
                <a:lnTo>
                  <a:pt x="2045335" y="2874010"/>
                </a:lnTo>
                <a:lnTo>
                  <a:pt x="1951990" y="2827020"/>
                </a:lnTo>
                <a:lnTo>
                  <a:pt x="1873885" y="2780030"/>
                </a:lnTo>
                <a:lnTo>
                  <a:pt x="1764665" y="2717800"/>
                </a:lnTo>
                <a:lnTo>
                  <a:pt x="1670685" y="2654935"/>
                </a:lnTo>
                <a:lnTo>
                  <a:pt x="1577340" y="2576830"/>
                </a:lnTo>
                <a:lnTo>
                  <a:pt x="1499235" y="2467610"/>
                </a:lnTo>
                <a:lnTo>
                  <a:pt x="1436370" y="2374265"/>
                </a:lnTo>
                <a:lnTo>
                  <a:pt x="1374140" y="2280285"/>
                </a:lnTo>
                <a:lnTo>
                  <a:pt x="1343025" y="2171065"/>
                </a:lnTo>
                <a:lnTo>
                  <a:pt x="1327150" y="2061845"/>
                </a:lnTo>
                <a:lnTo>
                  <a:pt x="1358265" y="1936750"/>
                </a:lnTo>
                <a:lnTo>
                  <a:pt x="1405255" y="1858645"/>
                </a:lnTo>
                <a:lnTo>
                  <a:pt x="1452245" y="1780540"/>
                </a:lnTo>
                <a:lnTo>
                  <a:pt x="1514475" y="1702435"/>
                </a:lnTo>
                <a:lnTo>
                  <a:pt x="1623695" y="1577340"/>
                </a:lnTo>
                <a:lnTo>
                  <a:pt x="1701800" y="1499235"/>
                </a:lnTo>
                <a:lnTo>
                  <a:pt x="1764665" y="1437005"/>
                </a:lnTo>
                <a:lnTo>
                  <a:pt x="1826895" y="1374775"/>
                </a:lnTo>
                <a:lnTo>
                  <a:pt x="1920875" y="1311910"/>
                </a:lnTo>
                <a:lnTo>
                  <a:pt x="2045335" y="1187450"/>
                </a:lnTo>
                <a:lnTo>
                  <a:pt x="2123440" y="1124585"/>
                </a:lnTo>
                <a:lnTo>
                  <a:pt x="2201545" y="1046480"/>
                </a:lnTo>
                <a:lnTo>
                  <a:pt x="2342515" y="937260"/>
                </a:lnTo>
                <a:lnTo>
                  <a:pt x="2404745" y="875030"/>
                </a:lnTo>
                <a:lnTo>
                  <a:pt x="2482850" y="718820"/>
                </a:lnTo>
                <a:lnTo>
                  <a:pt x="2513965" y="577850"/>
                </a:lnTo>
                <a:lnTo>
                  <a:pt x="2513965" y="453390"/>
                </a:lnTo>
                <a:lnTo>
                  <a:pt x="2482850" y="312420"/>
                </a:lnTo>
                <a:lnTo>
                  <a:pt x="2435860" y="219075"/>
                </a:lnTo>
                <a:lnTo>
                  <a:pt x="2357755" y="109855"/>
                </a:lnTo>
                <a:lnTo>
                  <a:pt x="2279650" y="31750"/>
                </a:lnTo>
                <a:lnTo>
                  <a:pt x="2201545" y="0"/>
                </a:lnTo>
                <a:lnTo>
                  <a:pt x="2155190" y="109855"/>
                </a:lnTo>
                <a:close/>
              </a:path>
            </a:pathLst>
          </a:custGeom>
          <a:noFill/>
          <a:ln w="635" cap="flat" cmpd="sng" algn="ctr">
            <a:solidFill>
              <a:schemeClr val="tx1"/>
            </a:solidFill>
            <a:prstDash val="solid"/>
            <a:headEnd type="none"/>
            <a:tailEnd type="none"/>
          </a:ln>
          <a:effectLst/>
        </p:spPr>
      </p:sp>
      <p:sp>
        <p:nvSpPr>
          <p:cNvPr id="7" name="Кривая6"/>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AAAAAAAA4D8AAAAAAADgPwAAAAAAAOA/AAAAAAAA4D8AAAAAAADgPwAAAAAAAOA/AAAAAAAA4D8AAAAAAADgPwAAAAAAAOA/AAAAAAAA4D8CAAAAjAAAAAAAAAAAAAAAt2NpAP///wgAAAAAAAAAAAAAAAAAAAAAAAAAAAAAAAAAAAAAZAAAAAEAAABAAAAAAAAAAAAAAAAAAAAAAAAAAAAAAAAAAAAAAAAAAAAAAAAAAAAAAAAAAAAAAAAAAAAAAAAAAAAAAAAAAAAAAAAAAAAAAAAAAAAAAAAAAAAAAAAAAAAAFAAAADwAAAABAAAAAAAAAAAAAAkBAAAAAQAAAAE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gICAA8zMzADAwP8Af39/AAAAAAAAAAAAAAAAAAAAAAAAAAAAIQAAABgAAAAUAAAA6xwAAMADAAAVPgAAYCUAABAAAAAmAAAACAAAAP//////////MAAAABQAAAAAAAAAAAD//wAAAQAAAP//AAABAA=="/>
              </a:ext>
            </a:extLst>
          </p:cNvSpPr>
          <p:nvPr/>
        </p:nvSpPr>
        <p:spPr>
          <a:xfrm>
            <a:off x="4700905" y="609600"/>
            <a:ext cx="5391150" cy="5466080"/>
          </a:xfrm>
          <a:custGeom>
            <a:avLst/>
            <a:gdLst/>
            <a:ahLst/>
            <a:cxnLst/>
            <a:rect l="0" t="0" r="5391150" b="5466080"/>
            <a:pathLst>
              <a:path w="5391150" h="5466080">
                <a:moveTo>
                  <a:pt x="1264920" y="4653915"/>
                </a:moveTo>
                <a:lnTo>
                  <a:pt x="655955" y="4763135"/>
                </a:lnTo>
                <a:lnTo>
                  <a:pt x="577850" y="4716780"/>
                </a:lnTo>
                <a:lnTo>
                  <a:pt x="530860" y="4638675"/>
                </a:lnTo>
                <a:lnTo>
                  <a:pt x="515620" y="4560570"/>
                </a:lnTo>
                <a:lnTo>
                  <a:pt x="515620" y="4466590"/>
                </a:lnTo>
                <a:lnTo>
                  <a:pt x="515620" y="4372610"/>
                </a:lnTo>
                <a:lnTo>
                  <a:pt x="530860" y="4294505"/>
                </a:lnTo>
                <a:lnTo>
                  <a:pt x="546735" y="4217035"/>
                </a:lnTo>
                <a:lnTo>
                  <a:pt x="577850" y="4138930"/>
                </a:lnTo>
                <a:lnTo>
                  <a:pt x="624840" y="4060825"/>
                </a:lnTo>
                <a:lnTo>
                  <a:pt x="687070" y="3982720"/>
                </a:lnTo>
                <a:lnTo>
                  <a:pt x="718820" y="3904615"/>
                </a:lnTo>
                <a:lnTo>
                  <a:pt x="765175" y="3810635"/>
                </a:lnTo>
                <a:lnTo>
                  <a:pt x="796925" y="3717290"/>
                </a:lnTo>
                <a:lnTo>
                  <a:pt x="812165" y="3639185"/>
                </a:lnTo>
                <a:lnTo>
                  <a:pt x="828040" y="3561080"/>
                </a:lnTo>
                <a:lnTo>
                  <a:pt x="859155" y="3467100"/>
                </a:lnTo>
                <a:lnTo>
                  <a:pt x="859155" y="3357880"/>
                </a:lnTo>
                <a:lnTo>
                  <a:pt x="859155" y="3263900"/>
                </a:lnTo>
                <a:lnTo>
                  <a:pt x="843280" y="3154680"/>
                </a:lnTo>
                <a:lnTo>
                  <a:pt x="812165" y="3076575"/>
                </a:lnTo>
                <a:lnTo>
                  <a:pt x="749935" y="2998470"/>
                </a:lnTo>
                <a:lnTo>
                  <a:pt x="687070" y="2920365"/>
                </a:lnTo>
                <a:lnTo>
                  <a:pt x="593725" y="2873375"/>
                </a:lnTo>
                <a:lnTo>
                  <a:pt x="499745" y="2827020"/>
                </a:lnTo>
                <a:lnTo>
                  <a:pt x="421640" y="2780030"/>
                </a:lnTo>
                <a:lnTo>
                  <a:pt x="343535" y="2733040"/>
                </a:lnTo>
                <a:lnTo>
                  <a:pt x="265430" y="2670810"/>
                </a:lnTo>
                <a:lnTo>
                  <a:pt x="203200" y="2592705"/>
                </a:lnTo>
                <a:lnTo>
                  <a:pt x="125095" y="2483485"/>
                </a:lnTo>
                <a:lnTo>
                  <a:pt x="78105" y="2373630"/>
                </a:lnTo>
                <a:lnTo>
                  <a:pt x="46990" y="2295525"/>
                </a:lnTo>
                <a:lnTo>
                  <a:pt x="15875" y="2218055"/>
                </a:lnTo>
                <a:lnTo>
                  <a:pt x="0" y="2108200"/>
                </a:lnTo>
                <a:lnTo>
                  <a:pt x="0" y="2014855"/>
                </a:lnTo>
                <a:lnTo>
                  <a:pt x="0" y="1905635"/>
                </a:lnTo>
                <a:lnTo>
                  <a:pt x="15875" y="1764665"/>
                </a:lnTo>
                <a:lnTo>
                  <a:pt x="62865" y="1686560"/>
                </a:lnTo>
                <a:lnTo>
                  <a:pt x="109220" y="1608455"/>
                </a:lnTo>
                <a:lnTo>
                  <a:pt x="172085" y="1530350"/>
                </a:lnTo>
                <a:lnTo>
                  <a:pt x="234315" y="1452245"/>
                </a:lnTo>
                <a:lnTo>
                  <a:pt x="328295" y="1358265"/>
                </a:lnTo>
                <a:lnTo>
                  <a:pt x="421640" y="1280795"/>
                </a:lnTo>
                <a:lnTo>
                  <a:pt x="515620" y="1202690"/>
                </a:lnTo>
                <a:lnTo>
                  <a:pt x="593725" y="1140460"/>
                </a:lnTo>
                <a:lnTo>
                  <a:pt x="687070" y="1077595"/>
                </a:lnTo>
                <a:lnTo>
                  <a:pt x="781050" y="1046480"/>
                </a:lnTo>
                <a:lnTo>
                  <a:pt x="859155" y="1030605"/>
                </a:lnTo>
                <a:lnTo>
                  <a:pt x="968375" y="1046480"/>
                </a:lnTo>
                <a:lnTo>
                  <a:pt x="1108710" y="1046480"/>
                </a:lnTo>
                <a:lnTo>
                  <a:pt x="1249680" y="1046480"/>
                </a:lnTo>
                <a:lnTo>
                  <a:pt x="1374775" y="1046480"/>
                </a:lnTo>
                <a:lnTo>
                  <a:pt x="1530350" y="1030605"/>
                </a:lnTo>
                <a:lnTo>
                  <a:pt x="1655445" y="952500"/>
                </a:lnTo>
                <a:lnTo>
                  <a:pt x="1733550" y="906145"/>
                </a:lnTo>
                <a:lnTo>
                  <a:pt x="1858645" y="828040"/>
                </a:lnTo>
                <a:lnTo>
                  <a:pt x="1952625" y="749935"/>
                </a:lnTo>
                <a:lnTo>
                  <a:pt x="2014855" y="655955"/>
                </a:lnTo>
                <a:lnTo>
                  <a:pt x="2061845" y="562610"/>
                </a:lnTo>
                <a:lnTo>
                  <a:pt x="2108200" y="468630"/>
                </a:lnTo>
                <a:lnTo>
                  <a:pt x="2171065" y="374650"/>
                </a:lnTo>
                <a:lnTo>
                  <a:pt x="2249170" y="312420"/>
                </a:lnTo>
                <a:lnTo>
                  <a:pt x="2311400" y="234315"/>
                </a:lnTo>
                <a:lnTo>
                  <a:pt x="2405380" y="140335"/>
                </a:lnTo>
                <a:lnTo>
                  <a:pt x="2467610" y="78105"/>
                </a:lnTo>
                <a:lnTo>
                  <a:pt x="2545715" y="15875"/>
                </a:lnTo>
                <a:lnTo>
                  <a:pt x="2639695" y="0"/>
                </a:lnTo>
                <a:lnTo>
                  <a:pt x="2748915" y="31115"/>
                </a:lnTo>
                <a:lnTo>
                  <a:pt x="2827020" y="46990"/>
                </a:lnTo>
                <a:lnTo>
                  <a:pt x="2936240" y="62865"/>
                </a:lnTo>
                <a:lnTo>
                  <a:pt x="3014345" y="78105"/>
                </a:lnTo>
                <a:lnTo>
                  <a:pt x="3123565" y="125095"/>
                </a:lnTo>
                <a:lnTo>
                  <a:pt x="3232785" y="172085"/>
                </a:lnTo>
                <a:lnTo>
                  <a:pt x="3342005" y="265430"/>
                </a:lnTo>
                <a:lnTo>
                  <a:pt x="3404870" y="328295"/>
                </a:lnTo>
                <a:lnTo>
                  <a:pt x="3467100" y="390525"/>
                </a:lnTo>
                <a:lnTo>
                  <a:pt x="3529330" y="468630"/>
                </a:lnTo>
                <a:lnTo>
                  <a:pt x="3639185" y="624840"/>
                </a:lnTo>
                <a:lnTo>
                  <a:pt x="3717290" y="687070"/>
                </a:lnTo>
                <a:lnTo>
                  <a:pt x="3795395" y="765175"/>
                </a:lnTo>
                <a:lnTo>
                  <a:pt x="3904615" y="812165"/>
                </a:lnTo>
                <a:lnTo>
                  <a:pt x="4044950" y="874395"/>
                </a:lnTo>
                <a:lnTo>
                  <a:pt x="4232275" y="937260"/>
                </a:lnTo>
                <a:lnTo>
                  <a:pt x="4451350" y="999490"/>
                </a:lnTo>
                <a:lnTo>
                  <a:pt x="4685030" y="1062355"/>
                </a:lnTo>
                <a:lnTo>
                  <a:pt x="4919345" y="1108710"/>
                </a:lnTo>
                <a:lnTo>
                  <a:pt x="5028565" y="1140460"/>
                </a:lnTo>
                <a:lnTo>
                  <a:pt x="5091430" y="1155700"/>
                </a:lnTo>
                <a:lnTo>
                  <a:pt x="5122545" y="1233805"/>
                </a:lnTo>
                <a:lnTo>
                  <a:pt x="5184775" y="1343025"/>
                </a:lnTo>
                <a:lnTo>
                  <a:pt x="5231765" y="1437005"/>
                </a:lnTo>
                <a:lnTo>
                  <a:pt x="5262880" y="1562100"/>
                </a:lnTo>
                <a:lnTo>
                  <a:pt x="5344160" y="1733550"/>
                </a:lnTo>
                <a:lnTo>
                  <a:pt x="5391150" y="2077085"/>
                </a:lnTo>
                <a:lnTo>
                  <a:pt x="5375275" y="2498725"/>
                </a:lnTo>
                <a:lnTo>
                  <a:pt x="5250815" y="3045460"/>
                </a:lnTo>
                <a:lnTo>
                  <a:pt x="5203825" y="3201670"/>
                </a:lnTo>
                <a:lnTo>
                  <a:pt x="5156835" y="3357880"/>
                </a:lnTo>
                <a:lnTo>
                  <a:pt x="5094605" y="3529330"/>
                </a:lnTo>
                <a:lnTo>
                  <a:pt x="5031740" y="3701415"/>
                </a:lnTo>
                <a:lnTo>
                  <a:pt x="4922520" y="3888740"/>
                </a:lnTo>
                <a:lnTo>
                  <a:pt x="4797425" y="4044950"/>
                </a:lnTo>
                <a:lnTo>
                  <a:pt x="4688205" y="4154170"/>
                </a:lnTo>
                <a:lnTo>
                  <a:pt x="4563745" y="4263390"/>
                </a:lnTo>
                <a:lnTo>
                  <a:pt x="4469765" y="4341495"/>
                </a:lnTo>
                <a:lnTo>
                  <a:pt x="4344670" y="4388485"/>
                </a:lnTo>
                <a:lnTo>
                  <a:pt x="4235450" y="4435475"/>
                </a:lnTo>
                <a:lnTo>
                  <a:pt x="4110355" y="4450715"/>
                </a:lnTo>
                <a:lnTo>
                  <a:pt x="3985895" y="4435475"/>
                </a:lnTo>
                <a:lnTo>
                  <a:pt x="3844925" y="4404360"/>
                </a:lnTo>
                <a:lnTo>
                  <a:pt x="3688715" y="4341495"/>
                </a:lnTo>
                <a:lnTo>
                  <a:pt x="3579495" y="4326255"/>
                </a:lnTo>
                <a:lnTo>
                  <a:pt x="3501390" y="4357370"/>
                </a:lnTo>
                <a:lnTo>
                  <a:pt x="3392170" y="4450715"/>
                </a:lnTo>
                <a:lnTo>
                  <a:pt x="3267075" y="4575810"/>
                </a:lnTo>
                <a:lnTo>
                  <a:pt x="3204845" y="4653915"/>
                </a:lnTo>
                <a:lnTo>
                  <a:pt x="3126740" y="4826000"/>
                </a:lnTo>
                <a:lnTo>
                  <a:pt x="3095625" y="4904105"/>
                </a:lnTo>
                <a:lnTo>
                  <a:pt x="3064510" y="4997450"/>
                </a:lnTo>
                <a:lnTo>
                  <a:pt x="3017520" y="5075555"/>
                </a:lnTo>
                <a:lnTo>
                  <a:pt x="2970530" y="5153660"/>
                </a:lnTo>
                <a:lnTo>
                  <a:pt x="2908300" y="5216525"/>
                </a:lnTo>
                <a:lnTo>
                  <a:pt x="2814320" y="5325745"/>
                </a:lnTo>
                <a:lnTo>
                  <a:pt x="2720340" y="5387975"/>
                </a:lnTo>
                <a:lnTo>
                  <a:pt x="2611120" y="5450205"/>
                </a:lnTo>
                <a:lnTo>
                  <a:pt x="2470785" y="5466080"/>
                </a:lnTo>
                <a:lnTo>
                  <a:pt x="2361565" y="5466080"/>
                </a:lnTo>
                <a:lnTo>
                  <a:pt x="2189480" y="5434965"/>
                </a:lnTo>
                <a:lnTo>
                  <a:pt x="2096135" y="5372100"/>
                </a:lnTo>
                <a:lnTo>
                  <a:pt x="1986915" y="5309870"/>
                </a:lnTo>
                <a:lnTo>
                  <a:pt x="1908810" y="5262880"/>
                </a:lnTo>
                <a:lnTo>
                  <a:pt x="1845945" y="5200650"/>
                </a:lnTo>
                <a:lnTo>
                  <a:pt x="1783715" y="5122545"/>
                </a:lnTo>
                <a:lnTo>
                  <a:pt x="1705610" y="4997450"/>
                </a:lnTo>
                <a:lnTo>
                  <a:pt x="1658620" y="4904105"/>
                </a:lnTo>
                <a:lnTo>
                  <a:pt x="1596390" y="4826000"/>
                </a:lnTo>
                <a:lnTo>
                  <a:pt x="1518285" y="4747895"/>
                </a:lnTo>
                <a:close/>
              </a:path>
            </a:pathLst>
          </a:custGeom>
          <a:noFill/>
          <a:ln w="635" cap="flat" cmpd="sng" algn="ctr">
            <a:solidFill>
              <a:schemeClr val="tx1"/>
            </a:solidFill>
            <a:prstDash val="solid"/>
            <a:headEnd type="none"/>
            <a:tailEnd type="none"/>
          </a:ln>
          <a:effectLst/>
        </p:spPr>
      </p:sp>
      <p:sp>
        <p:nvSpPr>
          <p:cNvPr id="8" name="Автофигур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lgAAAA8BAAAAkAAAAEgAAACQAAAASAAAAAAAAAAAAAAAAAAAAAEAAABQAAAAAQAAAAAA0D/v///////P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QAAAAAAAAAEAAAAAAAAAAEAAAAAAAAJMgAAAGQAAABk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AAAAAszMzADAwP8Af39/AAAAAAAAAAAAAAAAAAAAAAAAAAAAIQAAABgAAAAUAAAA5////zMSAAD2NwAAYRgAABAAAAAmAAAACAAAAP//////////MAAAABQAAAAAAAAAAAD//wAAAQAAAP//AAABAA=="/>
              </a:ext>
            </a:extLst>
          </p:cNvSpPr>
          <p:nvPr/>
        </p:nvSpPr>
        <p:spPr>
          <a:xfrm>
            <a:off x="-15875" y="2958465"/>
            <a:ext cx="9112885" cy="1004570"/>
          </a:xfrm>
          <a:prstGeom prst="nonIsoscelesTrapezoid">
            <a:avLst>
              <a:gd name="adj1" fmla="val 25000"/>
              <a:gd name="adj2" fmla="val 25000"/>
            </a:avLst>
          </a:prstGeom>
          <a:solidFill>
            <a:srgbClr val="932D30"/>
          </a:solidFill>
          <a:ln>
            <a:noFill/>
          </a:ln>
          <a:effectLst>
            <a:outerShdw blurRad="127000" dist="89803" dir="2700000" algn="ctr">
              <a:schemeClr val="tx1">
                <a:alpha val="50000"/>
              </a:schemeClr>
            </a:outerShdw>
          </a:effectLst>
        </p:spPr>
      </p:sp>
      <p:sp>
        <p:nvSpPr>
          <p:cNvPr id="9" name="Текстовое поле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BAAAAAAAAALdjaQA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PkD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LdjaQB/f38AgICAA8zMzADAwP8Af39/AAAAAAAAAAAAAAAAAAAAAAAAAAAAIQAAABgAAAAUAAAANgMAAAISAACmNAAAkhgAABAgAAAmAAAACAAAAP//////////MAAAABQAAAAAAAAAAAD//wAAAQAAAP//AAABAA=="/>
              </a:ext>
            </a:extLst>
          </p:cNvSpPr>
          <p:nvPr/>
        </p:nvSpPr>
        <p:spPr>
          <a:xfrm>
            <a:off x="521970" y="2927350"/>
            <a:ext cx="8036560" cy="1066800"/>
          </a:xfrm>
          <a:prstGeom prst="rect">
            <a:avLst/>
          </a:prstGeom>
          <a:noFill/>
          <a:ln w="12700" cap="flat" cmpd="sng" algn="ctr">
            <a:solidFill>
              <a:srgbClr val="B76369"/>
            </a:solidFill>
            <a:prstDash val="solid"/>
            <a:headEnd type="none"/>
            <a:tailEnd type="none"/>
          </a:ln>
          <a:effectLst/>
        </p:spPr>
        <p:txBody>
          <a:bodyPr vert="horz" wrap="square" numCol="1" spcCol="215900" anchor="t"/>
          <a:lstStyle/>
          <a:p>
            <a:pPr algn="ctr">
              <a:defRPr sz="6400" cap="none">
                <a:solidFill>
                  <a:srgbClr val="B76369"/>
                </a:solidFill>
                <a:latin typeface="Clear Sans" charset="0"/>
                <a:ea typeface="Clear Sans" charset="0"/>
                <a:cs typeface="Clear Sans" charset="0"/>
              </a:defRPr>
            </a:pPr>
            <a:r>
              <a:t>ДЯКУЮ ЗА УВАГУ</a:t>
            </a:r>
          </a:p>
        </p:txBody>
      </p:sp>
      <p:grpSp>
        <p:nvGrpSpPr>
          <p:cNvPr id="10" name="Группа1"/>
          <p:cNvGrpSpPr>
            <a:extLst>
              <a:ext uri="smNativeData">
                <pr:smNativeData xmlns:mc="http://schemas.openxmlformats.org/markup-compatibility/2006" xmlns:p14="http://schemas.microsoft.com/office/powerpoint/2010/main" xmlns:p15="http://schemas.microsoft.com/office/powerpoint/2012/main" xmlns:pr="smNativeData" xmlns="smNativeData" val="SMDATA_6_OOdqYxMAAAAlAAAAAQAAAA8BAAAAkAAAAEgAAACQAAAASAAAAAAAAAAAAAAAAAAAABcAAAAUAAAAAAAAAAAAAAD/fwAA/38AAAAAAAAJAAAABAAAAGkAYQAfAAAAVAAAAAAAAAAAAAAAAAAAAAAAAAAAAAAAAAAAAAAAAAAAAAAAAAAAAAAAAAAAAAAAAAAAAAAAAAAAAAAAAAAAAAAAAAAAAAAAAAAAAAAAAAAAAAAAAAAAACEAAAAYAAAAFAAAAGgDAACeEQAACjUAAFQYAAAQAAAAJgAAAAgAAAD/////AAAAAA=="/>
              </a:ext>
            </a:extLst>
          </p:cNvGrpSpPr>
          <p:nvPr/>
        </p:nvGrpSpPr>
        <p:grpSpPr>
          <a:xfrm>
            <a:off x="553720" y="2863850"/>
            <a:ext cx="8068310" cy="1090930"/>
            <a:chOff x="553720" y="2863850"/>
            <a:chExt cx="8068310" cy="1090930"/>
          </a:xfrm>
        </p:grpSpPr>
        <p:sp>
          <p:nvSpPr>
            <p:cNvPr id="12" name="Текстовое поле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PkD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mgMAAJ4RAAAKNQAALhgAAAAgAAAmAAAACAAAAP//////////MAAAABQAAAAAAAAAAAD//wAAAQAAAP//AAABAA=="/>
                </a:ext>
              </a:extLst>
            </p:cNvSpPr>
            <p:nvPr/>
          </p:nvSpPr>
          <p:spPr>
            <a:xfrm>
              <a:off x="585470" y="2863850"/>
              <a:ext cx="8036560" cy="1066800"/>
            </a:xfrm>
            <a:prstGeom prst="rect">
              <a:avLst/>
            </a:prstGeom>
            <a:noFill/>
            <a:ln>
              <a:noFill/>
            </a:ln>
            <a:effectLst/>
          </p:spPr>
          <p:txBody>
            <a:bodyPr vert="horz" wrap="square" numCol="1" spcCol="215900" anchor="t"/>
            <a:lstStyle/>
            <a:p>
              <a:pPr algn="ctr">
                <a:defRPr sz="6400" cap="none">
                  <a:latin typeface="Clear Sans" charset="0"/>
                  <a:ea typeface="Clear Sans" charset="0"/>
                  <a:cs typeface="Clear Sans" charset="0"/>
                </a:defRPr>
              </a:pPr>
              <a:r>
                <a:t>ДЯКУЮ ЗА УВАГУ</a:t>
              </a:r>
            </a:p>
          </p:txBody>
        </p:sp>
        <p:sp>
          <p:nvSpPr>
            <p:cNvPr id="11" name="Текстовое поле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PkD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aAMAAMQRAADYNAAAVBgAAAAgAAAmAAAACAAAAP//////////MAAAABQAAAAAAAAAAAD//wAAAQAAAP//AAABAA=="/>
                </a:ext>
              </a:extLst>
            </p:cNvSpPr>
            <p:nvPr/>
          </p:nvSpPr>
          <p:spPr>
            <a:xfrm>
              <a:off x="553720" y="2887980"/>
              <a:ext cx="8036560" cy="1066800"/>
            </a:xfrm>
            <a:prstGeom prst="rect">
              <a:avLst/>
            </a:prstGeom>
            <a:noFill/>
            <a:ln>
              <a:noFill/>
            </a:ln>
            <a:effectLst/>
          </p:spPr>
          <p:txBody>
            <a:bodyPr vert="horz" wrap="square" numCol="1" spcCol="215900" anchor="t"/>
            <a:lstStyle/>
            <a:p>
              <a:pPr algn="ctr">
                <a:defRPr sz="6400" cap="none">
                  <a:solidFill>
                    <a:srgbClr val="E1E1E1"/>
                  </a:solidFill>
                  <a:latin typeface="Clear Sans" charset="0"/>
                  <a:ea typeface="Clear Sans" charset="0"/>
                  <a:cs typeface="Clear Sans" charset="0"/>
                </a:defRPr>
              </a:pPr>
              <a:r>
                <a:t>ДЯКУЮ ЗА УВАГУ</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АвтоФі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aAAAAA8BAAAAkAAAAEgAAACQAAAASAAAAAAAAAAAAAAAAAAAAAEAAABQAAAAAAAAAAAA4D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8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AQAAAAAAAABBOAAACAcAABAAAAAmAAAACAAAAP//////////MAAAABQAAAAAAAAAAAD//wAAAQAAAP//AAABAA=="/>
              </a:ext>
            </a:extLst>
          </p:cNvSpPr>
          <p:nvPr/>
        </p:nvSpPr>
        <p:spPr>
          <a:xfrm flipV="1">
            <a:off x="635" y="0"/>
            <a:ext cx="9144000" cy="1143000"/>
          </a:xfrm>
          <a:prstGeom prst="trapezoid">
            <a:avLst>
              <a:gd name="adj" fmla="val 200000"/>
            </a:avLst>
          </a:prstGeom>
          <a:solidFill>
            <a:srgbClr val="932D30"/>
          </a:solidFill>
          <a:ln>
            <a:noFill/>
          </a:ln>
          <a:effectLst/>
        </p:spPr>
      </p:sp>
      <p:sp>
        <p:nvSpPr>
          <p:cNvPr id="3" name="АвтоФігур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NgEAAA8BAAAAkAAAAEgAAACQAAAASAAAAAAAAAAAAAAAAAAAAAEAAABQAAAAAAAAAAAA4D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AAAAAAAAAAAHEQAALCoAABAAAAAmAAAACAAAAP//////////MAAAABQAAAAAAAAAAAD//wAAAQAAAP//AAABAA=="/>
              </a:ext>
            </a:extLst>
          </p:cNvSpPr>
          <p:nvPr/>
        </p:nvSpPr>
        <p:spPr>
          <a:xfrm rot="16200000" flipH="1" flipV="1">
            <a:off x="-2043430" y="2043430"/>
            <a:ext cx="6855460" cy="2767965"/>
          </a:xfrm>
          <a:prstGeom prst="flowChartManualInput">
            <a:avLst/>
          </a:prstGeom>
          <a:solidFill>
            <a:srgbClr val="932D30"/>
          </a:solidFill>
          <a:ln>
            <a:noFill/>
          </a:ln>
          <a:effectLst/>
        </p:spPr>
      </p:sp>
      <p:sp>
        <p:nvSpPr>
          <p:cNvPr id="4"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QAAAAAAAABAOAAACAcAAAAAAAAmAAAACAAAAAEAAAAAAAAAMAAAABQAAAAAAAAAAAD//wAAAQAAAP//AAABAA=="/>
              </a:ext>
            </a:extLst>
          </p:cNvSpPr>
          <p:nvPr>
            <p:ph type="title"/>
          </p:nvPr>
        </p:nvSpPr>
        <p:spPr>
          <a:xfrm>
            <a:off x="635" y="0"/>
            <a:ext cx="9143365" cy="1143000"/>
          </a:xfrm>
        </p:spPr>
        <p:txBody>
          <a:bodyPr/>
          <a:lstStyle/>
          <a:p>
            <a:pPr marL="0" marR="363220" indent="0" algn="l" defTabSz="914400">
              <a:lnSpc>
                <a:spcPct val="100000"/>
              </a:lnSpc>
              <a:spcBef>
                <a:spcPts val="0"/>
              </a:spcBef>
              <a:spcAft>
                <a:spcPts val="0"/>
              </a:spcAft>
              <a:buNone/>
              <a:tabLst/>
              <a:defRPr sz="2400" cap="none">
                <a:solidFill>
                  <a:srgbClr val="FFFFFF"/>
                </a:solidFill>
                <a:latin typeface="Clear Sans" charset="0"/>
                <a:ea typeface="Clear Sans" charset="0"/>
                <a:cs typeface="Clear Sans" charset="0"/>
              </a:defRPr>
            </a:pPr>
            <a:r>
              <a:t>Виробничу структуру підприємства можна охарактеризувати за</a:t>
            </a:r>
          </a:p>
        </p:txBody>
      </p:sp>
      <p:sp>
        <p:nvSpPr>
          <p:cNvPr id="5" name="АвтоФігура5"/>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VVVVVVVV1T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AAEAAABkAAAAAAAAABQAAABAHwAAAAAAACYAAAAAAAAAwOD//wAAAAAmAAAAZAAAABYAAABMAAAAAQAAAAAAAAAEAAAAAAAAAAEAAAAAAAAJMgAAAGQAAABk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AAAAAszMzADAwP8Af39/AAAAAAAAAAAAAAAAAAAAAAAAAAAAIQAAABgAAAAUAAAAJwoAAOsLAABJJwAAuBgAABAAAAAmAAAACAAAAP//////////MAAAABQAAAAAAAAAAAD//wAAAQAAAP//qqoAAA=="/>
              </a:ext>
            </a:extLst>
          </p:cNvSpPr>
          <p:nvPr/>
        </p:nvSpPr>
        <p:spPr>
          <a:xfrm>
            <a:off x="1650365" y="1937385"/>
            <a:ext cx="4735830" cy="2080895"/>
          </a:xfrm>
          <a:prstGeom prst="foldedCorner">
            <a:avLst>
              <a:gd name="adj" fmla="val 16667"/>
            </a:avLst>
          </a:prstGeom>
          <a:solidFill>
            <a:srgbClr val="B76369"/>
          </a:solidFill>
          <a:ln>
            <a:noFill/>
          </a:ln>
          <a:effectLst>
            <a:outerShdw blurRad="127000" dist="89803" dir="2700000" algn="ctr">
              <a:schemeClr val="tx1">
                <a:alpha val="50000"/>
              </a:schemeClr>
            </a:outerShdw>
          </a:effectLst>
        </p:spPr>
        <p:txBody>
          <a:bodyPr vert="horz" wrap="square" numCol="1" spcCol="215900" anchor="t"/>
          <a:lstStyle/>
          <a:p>
            <a:pPr marL="0" lvl="1" indent="0">
              <a:buNone/>
              <a:defRPr sz="2400" cap="none">
                <a:solidFill>
                  <a:srgbClr val="000000"/>
                </a:solidFill>
                <a:latin typeface="Clear Sans Light" charset="0"/>
                <a:ea typeface="Clear Sans Light" charset="0"/>
                <a:cs typeface="Clear Sans Light" charset="0"/>
              </a:defRPr>
            </a:pPr>
            <a:endParaRPr/>
          </a:p>
          <a:p>
            <a:pPr marL="0" marR="0" indent="0" algn="l" defTabSz="449580">
              <a:lnSpc>
                <a:spcPts val="1610"/>
              </a:lnSpc>
              <a:spcBef>
                <a:spcPts val="735"/>
              </a:spcBef>
              <a:spcAft>
                <a:spcPts val="0"/>
              </a:spcAft>
              <a:buNone/>
              <a:tabLst>
                <a:tab pos="1423035" algn="l"/>
              </a:tabLst>
              <a:defRPr sz="1400" cap="none">
                <a:solidFill>
                  <a:srgbClr val="000000"/>
                </a:solidFill>
                <a:latin typeface="Times New Roman CYR" pitchFamily="1" charset="-52"/>
                <a:ea typeface="Times New Roman CYR" pitchFamily="1" charset="-52"/>
                <a:cs typeface="Times New Roman CYR" pitchFamily="1" charset="-52"/>
              </a:defRPr>
            </a:pPr>
            <a:endParaRPr/>
          </a:p>
          <a:p>
            <a:pPr marL="0" lvl="1" indent="0">
              <a:buNone/>
              <a:defRPr sz="2400" cap="none">
                <a:solidFill>
                  <a:srgbClr val="000000"/>
                </a:solidFill>
                <a:latin typeface="Clear Sans Light" charset="0"/>
                <a:ea typeface="Clear Sans Light" charset="0"/>
                <a:cs typeface="Clear Sans Light" charset="0"/>
              </a:defRPr>
            </a:pPr>
            <a:endParaRPr/>
          </a:p>
          <a:p>
            <a:pPr algn="ctr"/>
            <a:endParaRPr/>
          </a:p>
        </p:txBody>
      </p:sp>
      <p:sp>
        <p:nvSpPr>
          <p:cNvPr id="6" name="АвтоФі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VVVVVVVV1T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AAEAAABkAAAAAAAAABQAAABAHwAAAAAAACYAAAAAAAAAwOD//wAAAAAmAAAAZAAAABYAAABMAAAAAQAAAAAAAAAEAAAAAAAAAAEAAAAAAAAJMgAAAGQAAABk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AAAAAszMzADAwP8Af39/AAAAAAAAAAAAAAAAAAAAAAAAAAAAIQAAABgAAAAUAAAAJwoAAEAcAABJJwAASScAABAAAAAmAAAACAAAAP//////////MAAAABQAAAAAAAAAAAD//wAAAQAAAP//qqoAAA=="/>
              </a:ext>
            </a:extLst>
          </p:cNvSpPr>
          <p:nvPr/>
        </p:nvSpPr>
        <p:spPr>
          <a:xfrm>
            <a:off x="1650365" y="4592320"/>
            <a:ext cx="4735830" cy="1793875"/>
          </a:xfrm>
          <a:prstGeom prst="foldedCorner">
            <a:avLst>
              <a:gd name="adj" fmla="val 16667"/>
            </a:avLst>
          </a:prstGeom>
          <a:solidFill>
            <a:srgbClr val="B76369"/>
          </a:solidFill>
          <a:ln>
            <a:noFill/>
          </a:ln>
          <a:effectLst>
            <a:outerShdw blurRad="127000" dist="89803" dir="2700000" algn="ctr">
              <a:schemeClr val="tx1">
                <a:alpha val="50000"/>
              </a:schemeClr>
            </a:outerShdw>
          </a:effectLst>
        </p:spPr>
        <p:txBody>
          <a:bodyPr vert="horz" wrap="square" numCol="1" spcCol="215900" anchor="t"/>
          <a:lstStyle/>
          <a:p>
            <a:pPr marL="0" lvl="1" indent="0">
              <a:buNone/>
              <a:defRPr sz="2400" cap="none">
                <a:solidFill>
                  <a:srgbClr val="000000"/>
                </a:solidFill>
                <a:latin typeface="Clear Sans Light" charset="0"/>
                <a:ea typeface="Clear Sans Light" charset="0"/>
                <a:cs typeface="Clear Sans Light" charset="0"/>
              </a:defRPr>
            </a:pPr>
            <a:endParaRPr/>
          </a:p>
          <a:p>
            <a:pPr marL="0" marR="0" indent="0" algn="l" defTabSz="449580">
              <a:lnSpc>
                <a:spcPts val="1610"/>
              </a:lnSpc>
              <a:spcBef>
                <a:spcPts val="735"/>
              </a:spcBef>
              <a:spcAft>
                <a:spcPts val="0"/>
              </a:spcAft>
              <a:buNone/>
              <a:tabLst>
                <a:tab pos="1423035" algn="l"/>
              </a:tabLst>
              <a:defRPr sz="1400" cap="none">
                <a:solidFill>
                  <a:srgbClr val="000000"/>
                </a:solidFill>
                <a:latin typeface="Times New Roman CYR" pitchFamily="1" charset="-52"/>
                <a:ea typeface="Times New Roman CYR" pitchFamily="1" charset="-52"/>
                <a:cs typeface="Times New Roman CYR" pitchFamily="1" charset="-52"/>
              </a:defRPr>
            </a:pPr>
            <a:endParaRPr/>
          </a:p>
          <a:p>
            <a:pPr marL="0" lvl="1" indent="0">
              <a:buNone/>
              <a:defRPr sz="2400" cap="none">
                <a:solidFill>
                  <a:srgbClr val="000000"/>
                </a:solidFill>
                <a:latin typeface="Clear Sans Light" charset="0"/>
                <a:ea typeface="Clear Sans Light" charset="0"/>
                <a:cs typeface="Clear Sans Light" charset="0"/>
              </a:defRPr>
            </a:pPr>
            <a:endParaRPr/>
          </a:p>
          <a:p>
            <a:pPr algn="ctr"/>
            <a:endParaRPr/>
          </a:p>
        </p:txBody>
      </p:sp>
      <p:sp>
        <p:nvSpPr>
          <p:cNvPr id="7"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kL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JwoAAOsLAABJJwAAuBgAAAAAAAAmAAAACAAAAP//////////MAAAABQAAAAAAAAAAAD//wAAAQAAAP//AAABAA=="/>
              </a:ext>
            </a:extLst>
          </p:cNvSpPr>
          <p:nvPr/>
        </p:nvSpPr>
        <p:spPr>
          <a:xfrm>
            <a:off x="1650365" y="1937385"/>
            <a:ext cx="4735830" cy="2080895"/>
          </a:xfrm>
          <a:prstGeom prst="rect">
            <a:avLst/>
          </a:prstGeom>
          <a:noFill/>
          <a:ln>
            <a:noFill/>
          </a:ln>
          <a:effectLst/>
        </p:spPr>
        <p:txBody>
          <a:bodyPr vert="horz" wrap="square" numCol="1" spcCol="215900" anchor="ctr"/>
          <a:lstStyle/>
          <a:p>
            <a:pPr marL="0" marR="0" indent="0" algn="l" defTabSz="449580">
              <a:lnSpc>
                <a:spcPct val="100000"/>
              </a:lnSpc>
              <a:spcBef>
                <a:spcPts val="0"/>
              </a:spcBef>
              <a:spcAft>
                <a:spcPts val="0"/>
              </a:spcAft>
              <a:buNone/>
              <a:tabLst>
                <a:tab pos="1423035" algn="l"/>
              </a:tabLst>
              <a:defRPr sz="2400" cap="none">
                <a:solidFill>
                  <a:srgbClr val="FFFFFF"/>
                </a:solidFill>
                <a:latin typeface="Clear Sans" charset="0"/>
                <a:ea typeface="Clear Sans" charset="0"/>
                <a:cs typeface="Clear Sans" charset="0"/>
              </a:defRPr>
            </a:pPr>
            <a:r>
              <a:t>питомою вагою обсягу випуску продукції окремими підрозділами в сукупному обсязі випуску продукції усім підприємством</a:t>
            </a:r>
          </a:p>
        </p:txBody>
      </p:sp>
      <p:sp>
        <p:nvSpPr>
          <p:cNvPr id="8" name="Напис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kL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JwoAAEAcAABJJwAASScAAAAAAAAmAAAACAAAAP//////////MAAAABQAAAAAAAAAAAD//wAAAQAAAP//AAABAA=="/>
              </a:ext>
            </a:extLst>
          </p:cNvSpPr>
          <p:nvPr/>
        </p:nvSpPr>
        <p:spPr>
          <a:xfrm>
            <a:off x="1650365" y="4592320"/>
            <a:ext cx="4735830" cy="1793875"/>
          </a:xfrm>
          <a:prstGeom prst="rect">
            <a:avLst/>
          </a:prstGeom>
          <a:noFill/>
          <a:ln>
            <a:noFill/>
          </a:ln>
          <a:effectLst/>
        </p:spPr>
        <p:txBody>
          <a:bodyPr vert="horz" wrap="square" numCol="1" spcCol="215900" anchor="ctr"/>
          <a:lstStyle/>
          <a:p>
            <a:pPr marL="0" marR="0" indent="0" algn="l" defTabSz="449580">
              <a:lnSpc>
                <a:spcPct val="100000"/>
              </a:lnSpc>
              <a:spcBef>
                <a:spcPts val="0"/>
              </a:spcBef>
              <a:spcAft>
                <a:spcPts val="0"/>
              </a:spcAft>
              <a:buNone/>
              <a:tabLst>
                <a:tab pos="1423035" algn="l"/>
              </a:tabLst>
              <a:defRPr sz="2400" cap="none">
                <a:solidFill>
                  <a:srgbClr val="FFFFFF"/>
                </a:solidFill>
                <a:latin typeface="Clear Sans" charset="0"/>
                <a:ea typeface="Clear Sans" charset="0"/>
                <a:cs typeface="Clear Sans" charset="0"/>
              </a:defRPr>
            </a:pPr>
            <a:r>
              <a:t>часткою вартості основних фондів окремих підрозділів у їх сукупній вартості та ін.</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АвтоФі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aAAAAA8BAAAAkAAAAEgAAACQAAAASAAAAAAAAAAAAAAAAAAAAAEAAABQAAAAAAAAAAAA4D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AQAAAAAAAABBOAAACAcAABAAAAAmAAAACAAAAP//////////MAAAABQAAAAAAAAAAAD//wAAAQAAAP//AAABAA=="/>
              </a:ext>
            </a:extLst>
          </p:cNvSpPr>
          <p:nvPr/>
        </p:nvSpPr>
        <p:spPr>
          <a:xfrm flipV="1">
            <a:off x="635" y="0"/>
            <a:ext cx="9144000" cy="1143000"/>
          </a:xfrm>
          <a:prstGeom prst="trapezoid">
            <a:avLst>
              <a:gd name="adj" fmla="val 200000"/>
            </a:avLst>
          </a:prstGeom>
          <a:solidFill>
            <a:srgbClr val="932D30"/>
          </a:solidFill>
          <a:ln>
            <a:noFill/>
          </a:ln>
          <a:effectLst/>
        </p:spPr>
      </p:sp>
      <p:sp>
        <p:nvSpPr>
          <p:cNvPr id="3" name="АвтоФігур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NgEAAA8BAAAAkAAAAEgAAACQAAAASAAAAAAAAAAAAAAAAAAAAAEAAABQAAAAAAAAAAAA4D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AAAAAAAAAAAHEQAALCoAABAAAAAmAAAACAAAAP//////////MAAAABQAAAAAAAAAAAD//wAAAQAAAP//AAABAA=="/>
              </a:ext>
            </a:extLst>
          </p:cNvSpPr>
          <p:nvPr/>
        </p:nvSpPr>
        <p:spPr>
          <a:xfrm rot="16200000" flipH="1" flipV="1">
            <a:off x="-2043430" y="2043430"/>
            <a:ext cx="6855460" cy="2767965"/>
          </a:xfrm>
          <a:prstGeom prst="flowChartManualInput">
            <a:avLst/>
          </a:prstGeom>
          <a:solidFill>
            <a:srgbClr val="932D30"/>
          </a:solidFill>
          <a:ln>
            <a:noFill/>
          </a:ln>
          <a:effectLst/>
        </p:spPr>
      </p:sp>
      <p:sp>
        <p:nvSpPr>
          <p:cNvPr id="4"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YB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wEAAAAAAABAOAAACAcAAAAAAAAmAAAACAAAAAEAAAAAAAAAMAAAABQAAAAAAAAAAAD//wAAAQAAAP//AAABAA=="/>
              </a:ext>
            </a:extLst>
          </p:cNvSpPr>
          <p:nvPr>
            <p:ph type="title"/>
          </p:nvPr>
        </p:nvSpPr>
        <p:spPr>
          <a:xfrm>
            <a:off x="215265" y="0"/>
            <a:ext cx="8928735" cy="1143000"/>
          </a:xfrm>
        </p:spPr>
        <p:txBody>
          <a:bodyPr/>
          <a:lstStyle/>
          <a:p>
            <a:pPr>
              <a:defRPr sz="2400" cap="none">
                <a:solidFill>
                  <a:srgbClr val="FFFFFF"/>
                </a:solidFill>
                <a:latin typeface="Clear Sans" charset="0"/>
                <a:ea typeface="Clear Sans" charset="0"/>
                <a:cs typeface="Clear Sans" charset="0"/>
              </a:defRPr>
            </a:pPr>
            <a:r>
              <a:t>Виробнича структура підприємства</a:t>
            </a:r>
          </a:p>
        </p:txBody>
      </p:sp>
      <p:sp>
        <p:nvSpPr>
          <p:cNvPr id="5" name="АвтоФі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VVVVVVVV1T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AAEAAABkAAAAAAAAABQAAABAHwAAAAAAACYAAAAAAAAAwOD//wAAAAAmAAAAZAAAABYAAABMAAAAAQAAAAAAAAAEAAAAAAAAAAEAAAAAAAAJMgAAAGQAAABk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AAAAAszMzADAwP8Af39/AAAAAAAAAAAAAAAAAAAAAAAAAAAAIQAAABgAAAAUAAAAYwgAAOsLAACOMAAAsRwAAAAAAAAmAAAACAAAAP//////////MAAAABQAAAAAAAAAAAD//wAAAQAAAP//qqoAAA=="/>
              </a:ext>
            </a:extLst>
          </p:cNvSpPr>
          <p:nvPr/>
        </p:nvSpPr>
        <p:spPr>
          <a:xfrm>
            <a:off x="1363345" y="1937385"/>
            <a:ext cx="6529705" cy="2726690"/>
          </a:xfrm>
          <a:prstGeom prst="foldedCorner">
            <a:avLst>
              <a:gd name="adj" fmla="val 16667"/>
            </a:avLst>
          </a:prstGeom>
          <a:solidFill>
            <a:srgbClr val="B76369"/>
          </a:solidFill>
          <a:ln>
            <a:noFill/>
          </a:ln>
          <a:effectLst>
            <a:outerShdw blurRad="127000" dist="89803" dir="2700000" algn="ctr">
              <a:schemeClr val="tx1">
                <a:alpha val="50000"/>
              </a:schemeClr>
            </a:outerShdw>
          </a:effectLst>
        </p:spPr>
        <p:txBody>
          <a:bodyPr vert="horz" wrap="square" numCol="1" spcCol="215900" anchor="t"/>
          <a:lstStyle/>
          <a:p>
            <a:pPr marL="0" marR="365125" indent="0" algn="l" defTabSz="914400">
              <a:lnSpc>
                <a:spcPct val="100000"/>
              </a:lnSpc>
              <a:spcBef>
                <a:spcPts val="0"/>
              </a:spcBef>
              <a:spcAft>
                <a:spcPts val="0"/>
              </a:spcAft>
              <a:buNone/>
              <a:tabLst/>
              <a:defRPr sz="2400" cap="none">
                <a:solidFill>
                  <a:srgbClr val="FFFFFF"/>
                </a:solidFill>
                <a:latin typeface="Clear Sans" charset="0"/>
                <a:ea typeface="Clear Sans" charset="0"/>
                <a:cs typeface="Clear Sans" charset="0"/>
              </a:defRPr>
            </a:pPr>
            <a:r>
              <a:t>Базовим елементом виробничого процесу є робоче місце - частина виробничої площі, оснащеної необхідним устаткуванням та інструментами, на якій виконуються певні операції з виготовлення продукції. Робочі місця об’єднуються у </a:t>
            </a:r>
            <a:r>
              <a:rPr b="1" cap="none"/>
              <a:t>виробничі дільниці.</a:t>
            </a:r>
          </a:p>
          <a:p>
            <a:pPr marL="748665" lvl="1" indent="445135">
              <a:buNone/>
              <a:defRPr sz="2400" cap="none">
                <a:solidFill>
                  <a:srgbClr val="959B8A"/>
                </a:solidFill>
                <a:latin typeface="Clear Sans Light" charset="0"/>
                <a:ea typeface="Clear Sans Light" charset="0"/>
                <a:cs typeface="Clear Sans Light" charset="0"/>
              </a:defRPr>
            </a:pPr>
            <a:endParaRPr/>
          </a:p>
          <a:p>
            <a:pPr algn="ct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АвтоФі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aAAAAA8BAAAAkAAAAEgAAACQAAAASAAAAAAAAAAAAAAAAAAAAAEAAABQAAAAAAAAAAAA4D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c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AQAAAAAAAABBOAAACAcAABAAAAAmAAAACAAAAP//////////MAAAABQAAAAAAAAAAAD//wAAAQAAAP//AAABAA=="/>
              </a:ext>
            </a:extLst>
          </p:cNvSpPr>
          <p:nvPr/>
        </p:nvSpPr>
        <p:spPr>
          <a:xfrm flipV="1">
            <a:off x="635" y="0"/>
            <a:ext cx="9144000" cy="1143000"/>
          </a:xfrm>
          <a:prstGeom prst="trapezoid">
            <a:avLst>
              <a:gd name="adj" fmla="val 200000"/>
            </a:avLst>
          </a:prstGeom>
          <a:solidFill>
            <a:srgbClr val="932D30"/>
          </a:solidFill>
          <a:ln>
            <a:noFill/>
          </a:ln>
          <a:effectLst/>
        </p:spPr>
      </p:sp>
      <p:sp>
        <p:nvSpPr>
          <p:cNvPr id="3" name="АвтоФігур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NgEAAA8BAAAAkAAAAEgAAACQAAAASAAAAAAAAAAAAAAAAAAAAAEAAABQAAAAAAAAAAAA4D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AAAAAAAAAAAHEQAALCoAABAAAAAmAAAACAAAAP//////////MAAAABQAAAAAAAAAAAD//wAAAQAAAP//AAABAA=="/>
              </a:ext>
            </a:extLst>
          </p:cNvSpPr>
          <p:nvPr/>
        </p:nvSpPr>
        <p:spPr>
          <a:xfrm rot="16200000" flipH="1" flipV="1">
            <a:off x="-2043430" y="2043430"/>
            <a:ext cx="6855460" cy="2767965"/>
          </a:xfrm>
          <a:prstGeom prst="flowChartManualInput">
            <a:avLst/>
          </a:prstGeom>
          <a:solidFill>
            <a:srgbClr val="932D30"/>
          </a:solidFill>
          <a:ln>
            <a:noFill/>
          </a:ln>
          <a:effectLst/>
        </p:spPr>
      </p:sp>
      <p:sp>
        <p:nvSpPr>
          <p:cNvPr id="4"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wEAAAAAAABAOAAACAcAAAAAAAAmAAAACAAAAAEAAAAAAAAAMAAAABQAAAAAAAAAAAD//wAAAQAAAP//AAABAA=="/>
              </a:ext>
            </a:extLst>
          </p:cNvSpPr>
          <p:nvPr>
            <p:ph type="title"/>
          </p:nvPr>
        </p:nvSpPr>
        <p:spPr>
          <a:xfrm>
            <a:off x="215265" y="0"/>
            <a:ext cx="8928735" cy="1143000"/>
          </a:xfrm>
        </p:spPr>
        <p:txBody>
          <a:bodyPr/>
          <a:lstStyle/>
          <a:p>
            <a:pPr>
              <a:defRPr sz="2400" cap="none">
                <a:solidFill>
                  <a:srgbClr val="FFFFFF"/>
                </a:solidFill>
                <a:latin typeface="Clear Sans" charset="0"/>
                <a:ea typeface="Clear Sans" charset="0"/>
                <a:cs typeface="Clear Sans" charset="0"/>
              </a:defRPr>
            </a:pPr>
            <a:r>
              <a:t>Виробнича структура підприємства</a:t>
            </a:r>
          </a:p>
        </p:txBody>
      </p:sp>
      <p:sp>
        <p:nvSpPr>
          <p:cNvPr id="5" name="АвтоФі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qm50YNPpwj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AAEAAABkAAAAAAAAABQAAABAHwAAAAAAACYAAAAAAAAAwOD//wAAAAAmAAAAZAAAABYAAABMAAAAAQAAAAAAAAAEAAAAAAAAAAEAAAAAAAAJMgAAAGQAAABk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AAAAAszMzADAwP8Af39/AAAAAAAAAAAAAAAAAAAAAAAAAAAAIQAAABgAAAAUAAAAYwgAAOsLAACOMAAADSkAABAAAAAmAAAACAAAAP//////////MAAAABQAAAAAAAAAAAD//wAAAQAAAP//LNoAAA=="/>
              </a:ext>
            </a:extLst>
          </p:cNvSpPr>
          <p:nvPr/>
        </p:nvSpPr>
        <p:spPr>
          <a:xfrm>
            <a:off x="1363345" y="1937385"/>
            <a:ext cx="6529705" cy="4735830"/>
          </a:xfrm>
          <a:prstGeom prst="foldedCorner">
            <a:avLst>
              <a:gd name="adj" fmla="val 7388"/>
            </a:avLst>
          </a:prstGeom>
          <a:solidFill>
            <a:srgbClr val="B76369"/>
          </a:solidFill>
          <a:ln>
            <a:noFill/>
          </a:ln>
          <a:effectLst>
            <a:outerShdw blurRad="127000" dist="89803" dir="2700000" algn="ctr">
              <a:schemeClr val="tx1">
                <a:alpha val="50000"/>
              </a:schemeClr>
            </a:outerShdw>
          </a:effectLst>
        </p:spPr>
        <p:txBody>
          <a:bodyPr vert="horz" wrap="square" numCol="1" spcCol="215900" anchor="t"/>
          <a:lstStyle/>
          <a:p>
            <a:pPr marL="0" marR="361950" indent="0" algn="just" defTabSz="914400">
              <a:lnSpc>
                <a:spcPct val="100000"/>
              </a:lnSpc>
              <a:spcBef>
                <a:spcPts val="0"/>
              </a:spcBef>
              <a:spcAft>
                <a:spcPts val="0"/>
              </a:spcAft>
              <a:buNone/>
              <a:tabLst/>
              <a:defRPr sz="2400" cap="none">
                <a:solidFill>
                  <a:srgbClr val="959B8A"/>
                </a:solidFill>
                <a:latin typeface="Clear Sans Light" charset="0"/>
                <a:ea typeface="Clear Sans Light" charset="0"/>
                <a:cs typeface="Clear Sans Light" charset="0"/>
              </a:defRPr>
            </a:pPr>
            <a:endParaRPr/>
          </a:p>
          <a:p>
            <a:pPr marL="748665" marR="365125" indent="457200" algn="l" defTabSz="914400">
              <a:lnSpc>
                <a:spcPct val="100000"/>
              </a:lnSpc>
              <a:spcBef>
                <a:spcPts val="0"/>
              </a:spcBef>
              <a:spcAft>
                <a:spcPts val="0"/>
              </a:spcAft>
              <a:buNone/>
              <a:tabLst/>
              <a:defRPr sz="2400" cap="none">
                <a:solidFill>
                  <a:srgbClr val="959B8A"/>
                </a:solidFill>
                <a:latin typeface="Clear Sans Thin" charset="0"/>
                <a:ea typeface="Clear Sans Thin" charset="0"/>
                <a:cs typeface="Clear Sans Thin" charset="0"/>
              </a:defRPr>
            </a:pPr>
            <a:endParaRPr/>
          </a:p>
          <a:p>
            <a:pPr marL="748665" lvl="1" indent="445135">
              <a:buNone/>
              <a:defRPr sz="2400" cap="none">
                <a:solidFill>
                  <a:srgbClr val="959B8A"/>
                </a:solidFill>
                <a:latin typeface="Clear Sans Light" charset="0"/>
                <a:ea typeface="Clear Sans Light" charset="0"/>
                <a:cs typeface="Clear Sans Light" charset="0"/>
              </a:defRPr>
            </a:pPr>
            <a:endParaRPr/>
          </a:p>
          <a:p>
            <a:pPr algn="ctr"/>
            <a:endParaRPr/>
          </a:p>
        </p:txBody>
      </p:sp>
      <p:sp>
        <p:nvSpPr>
          <p:cNvPr id="6"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BAB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YwgAAOsLAABSMgAADSkAAAAAAAAmAAAACAAAAP//////////MAAAABQAAAAAAAAAAAD//wAAAQAAAP//AAABAA=="/>
              </a:ext>
            </a:extLst>
          </p:cNvSpPr>
          <p:nvPr/>
        </p:nvSpPr>
        <p:spPr>
          <a:xfrm>
            <a:off x="1363345" y="1937385"/>
            <a:ext cx="6816725" cy="4735830"/>
          </a:xfrm>
          <a:prstGeom prst="rect">
            <a:avLst/>
          </a:prstGeom>
          <a:noFill/>
          <a:ln>
            <a:noFill/>
          </a:ln>
          <a:effectLst/>
        </p:spPr>
        <p:txBody>
          <a:bodyPr vert="horz" wrap="square" numCol="1" spcCol="215900" anchor="t"/>
          <a:lstStyle/>
          <a:p>
            <a:pPr marL="0" marR="361950" indent="0" algn="l" defTabSz="914400">
              <a:lnSpc>
                <a:spcPct val="100000"/>
              </a:lnSpc>
              <a:spcBef>
                <a:spcPts val="0"/>
              </a:spcBef>
              <a:spcAft>
                <a:spcPts val="0"/>
              </a:spcAft>
              <a:buNone/>
              <a:tabLst/>
              <a:defRPr sz="2400" cap="none">
                <a:solidFill>
                  <a:srgbClr val="FFFFFF"/>
                </a:solidFill>
                <a:latin typeface="Clear Sans" charset="0"/>
                <a:ea typeface="Clear Sans" charset="0"/>
                <a:cs typeface="Clear Sans" charset="0"/>
              </a:defRPr>
            </a:pPr>
            <a:r>
              <a:t>Виробнича дільниця є сукупністю робочих місць, на яких виконуються технологічно однорідні роботи або виготовляється однорідна продукція. Звідси, виробничі дільниці можуть організовуватись за технологічним або за предметним принципом. Наприклад, швейні підприємства найчастіше організовують виробництво в основних виробничих підрозділах за технологічним принципом, </a:t>
            </a:r>
          </a:p>
          <a:p>
            <a:pPr marL="0" marR="361950" indent="0" algn="l" defTabSz="914400">
              <a:lnSpc>
                <a:spcPct val="100000"/>
              </a:lnSpc>
              <a:spcBef>
                <a:spcPts val="0"/>
              </a:spcBef>
              <a:spcAft>
                <a:spcPts val="0"/>
              </a:spcAft>
              <a:buNone/>
              <a:tabLst/>
              <a:defRPr sz="2400" cap="none">
                <a:solidFill>
                  <a:srgbClr val="FFFFFF"/>
                </a:solidFill>
                <a:latin typeface="Clear Sans" charset="0"/>
                <a:ea typeface="Clear Sans" charset="0"/>
                <a:cs typeface="Clear Sans" charset="0"/>
              </a:defRPr>
            </a:pPr>
            <a:r>
              <a:t>а кондитерські - за предметним. Виробничі дільниці можуть об’єднуватись </a:t>
            </a:r>
            <a:r>
              <a:rPr b="1" cap="none"/>
              <a:t>у цехи.</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АвтоФі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aAAAAA8BAAAAkAAAAEgAAACQAAAASAAAAAAAAAAAAAAAAAAAAAEAAABQAAAAAAAAAAAA4D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AQAAAAAAAABBOAAACAcAABAAAAAmAAAACAAAAP//////////MAAAABQAAAAAAAAAAAD//wAAAQAAAP//AAABAA=="/>
              </a:ext>
            </a:extLst>
          </p:cNvSpPr>
          <p:nvPr/>
        </p:nvSpPr>
        <p:spPr>
          <a:xfrm flipV="1">
            <a:off x="635" y="0"/>
            <a:ext cx="9144000" cy="1143000"/>
          </a:xfrm>
          <a:prstGeom prst="trapezoid">
            <a:avLst>
              <a:gd name="adj" fmla="val 200000"/>
            </a:avLst>
          </a:prstGeom>
          <a:solidFill>
            <a:srgbClr val="932D30"/>
          </a:solidFill>
          <a:ln>
            <a:noFill/>
          </a:ln>
          <a:effectLst/>
        </p:spPr>
      </p:sp>
      <p:sp>
        <p:nvSpPr>
          <p:cNvPr id="3" name="АвтоФігур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NgEAAA8BAAAAkAAAAEgAAACQAAAASAAAAAAAAAAAAAAAAAAAAAEAAABQAAAAAAAAAAAA4D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AAAAAAAAAAAHEQAALCoAABAAAAAmAAAACAAAAP//////////MAAAABQAAAAAAAAAAAD//wAAAQAAAP//AAABAA=="/>
              </a:ext>
            </a:extLst>
          </p:cNvSpPr>
          <p:nvPr/>
        </p:nvSpPr>
        <p:spPr>
          <a:xfrm rot="16200000" flipH="1" flipV="1">
            <a:off x="-2043430" y="2043430"/>
            <a:ext cx="6855460" cy="2767965"/>
          </a:xfrm>
          <a:prstGeom prst="flowChartManualInput">
            <a:avLst/>
          </a:prstGeom>
          <a:solidFill>
            <a:srgbClr val="932D30"/>
          </a:solidFill>
          <a:ln>
            <a:noFill/>
          </a:ln>
          <a:effectLst/>
        </p:spPr>
      </p:sp>
      <p:sp>
        <p:nvSpPr>
          <p:cNvPr id="4"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wEAAAAAAABAOAAACAcAAAAAAAAmAAAACAAAAAEAAAAAAAAAMAAAABQAAAAAAAAAAAD//wAAAQAAAP//AAABAA=="/>
              </a:ext>
            </a:extLst>
          </p:cNvSpPr>
          <p:nvPr>
            <p:ph type="title"/>
          </p:nvPr>
        </p:nvSpPr>
        <p:spPr>
          <a:xfrm>
            <a:off x="215265" y="0"/>
            <a:ext cx="8928735" cy="1143000"/>
          </a:xfrm>
        </p:spPr>
        <p:txBody>
          <a:bodyPr/>
          <a:lstStyle/>
          <a:p>
            <a:pPr>
              <a:defRPr sz="2400" cap="none">
                <a:solidFill>
                  <a:srgbClr val="FFFFFF"/>
                </a:solidFill>
                <a:latin typeface="Clear Sans" charset="0"/>
                <a:ea typeface="Clear Sans" charset="0"/>
                <a:cs typeface="Clear Sans" charset="0"/>
              </a:defRPr>
            </a:pPr>
            <a:r>
              <a:t>Виробнича структура підприємства</a:t>
            </a:r>
          </a:p>
        </p:txBody>
      </p:sp>
      <p:sp>
        <p:nvSpPr>
          <p:cNvPr id="5" name="АвтоФі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qm50YNPpwj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AAEAAABkAAAAAAAAABQAAABAHwAAAAAAACYAAAAAAAAAwOD//wAAAAAmAAAAZAAAABYAAABMAAAAAQAAAAAAAAAEAAAAAAAAAAEAAAAAAAAJMgAAAGQAAABk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AAAAAszMzADAwP8Af39/AAAAAAAAAAAAAAAAAAAAAAAAAAAAIQAAABgAAAAUAAAAYwgAAOsLAACOMAAAVx8AABAAAAAmAAAACAAAAP//////////MAAAABQAAAAAAAAAAAD//wAAAQAAAP//LNoAAA=="/>
              </a:ext>
            </a:extLst>
          </p:cNvSpPr>
          <p:nvPr/>
        </p:nvSpPr>
        <p:spPr>
          <a:xfrm>
            <a:off x="1363345" y="1937385"/>
            <a:ext cx="6529705" cy="3157220"/>
          </a:xfrm>
          <a:prstGeom prst="foldedCorner">
            <a:avLst>
              <a:gd name="adj" fmla="val 7388"/>
            </a:avLst>
          </a:prstGeom>
          <a:solidFill>
            <a:srgbClr val="B76369"/>
          </a:solidFill>
          <a:ln>
            <a:noFill/>
          </a:ln>
          <a:effectLst>
            <a:outerShdw blurRad="127000" dist="89803" dir="2700000" algn="ctr">
              <a:schemeClr val="tx1">
                <a:alpha val="50000"/>
              </a:schemeClr>
            </a:outerShdw>
          </a:effectLst>
        </p:spPr>
        <p:txBody>
          <a:bodyPr vert="horz" wrap="square" numCol="1" spcCol="215900" anchor="t"/>
          <a:lstStyle/>
          <a:p>
            <a:pPr marL="0" marR="361950" indent="0" algn="just" defTabSz="914400">
              <a:lnSpc>
                <a:spcPct val="100000"/>
              </a:lnSpc>
              <a:spcBef>
                <a:spcPts val="0"/>
              </a:spcBef>
              <a:spcAft>
                <a:spcPts val="0"/>
              </a:spcAft>
              <a:buNone/>
              <a:tabLst/>
              <a:defRPr sz="2400" cap="none">
                <a:solidFill>
                  <a:srgbClr val="959B8A"/>
                </a:solidFill>
                <a:latin typeface="Clear Sans Light" charset="0"/>
                <a:ea typeface="Clear Sans Light" charset="0"/>
                <a:cs typeface="Clear Sans Light" charset="0"/>
              </a:defRPr>
            </a:pPr>
            <a:endParaRPr/>
          </a:p>
          <a:p>
            <a:pPr marL="748665" marR="365125" indent="457200" algn="l" defTabSz="914400">
              <a:lnSpc>
                <a:spcPct val="100000"/>
              </a:lnSpc>
              <a:spcBef>
                <a:spcPts val="0"/>
              </a:spcBef>
              <a:spcAft>
                <a:spcPts val="0"/>
              </a:spcAft>
              <a:buNone/>
              <a:tabLst/>
              <a:defRPr sz="2400" cap="none">
                <a:solidFill>
                  <a:srgbClr val="959B8A"/>
                </a:solidFill>
                <a:latin typeface="Clear Sans Thin" charset="0"/>
                <a:ea typeface="Clear Sans Thin" charset="0"/>
                <a:cs typeface="Clear Sans Thin" charset="0"/>
              </a:defRPr>
            </a:pPr>
            <a:endParaRPr/>
          </a:p>
          <a:p>
            <a:pPr marL="748665" lvl="1" indent="445135">
              <a:buNone/>
              <a:defRPr sz="2400" cap="none">
                <a:solidFill>
                  <a:srgbClr val="959B8A"/>
                </a:solidFill>
                <a:latin typeface="Clear Sans Light" charset="0"/>
                <a:ea typeface="Clear Sans Light" charset="0"/>
                <a:cs typeface="Clear Sans Light" charset="0"/>
              </a:defRPr>
            </a:pPr>
            <a:endParaRPr/>
          </a:p>
          <a:p>
            <a:pPr algn="ctr"/>
            <a:endParaRPr/>
          </a:p>
        </p:txBody>
      </p:sp>
      <p:sp>
        <p:nvSpPr>
          <p:cNvPr id="6"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YwgAAOsLAADhMQAA2CYAAAAAAAAmAAAACAAAAP//////////MAAAABQAAAAAAAAAAAD//wAAAQAAAP//AAABAA=="/>
              </a:ext>
            </a:extLst>
          </p:cNvSpPr>
          <p:nvPr/>
        </p:nvSpPr>
        <p:spPr>
          <a:xfrm>
            <a:off x="1363345" y="1937385"/>
            <a:ext cx="6744970" cy="4377055"/>
          </a:xfrm>
          <a:prstGeom prst="rect">
            <a:avLst/>
          </a:prstGeom>
          <a:noFill/>
          <a:ln>
            <a:noFill/>
          </a:ln>
          <a:effectLst/>
        </p:spPr>
        <p:txBody>
          <a:bodyPr vert="horz" wrap="square" numCol="1" spcCol="215900" anchor="t"/>
          <a:lstStyle/>
          <a:p>
            <a:pPr marL="0" marR="364490" indent="0" algn="l" defTabSz="914400">
              <a:lnSpc>
                <a:spcPct val="100000"/>
              </a:lnSpc>
              <a:spcBef>
                <a:spcPts val="0"/>
              </a:spcBef>
              <a:spcAft>
                <a:spcPts val="0"/>
              </a:spcAft>
              <a:buNone/>
              <a:tabLst/>
              <a:defRPr sz="2400" cap="none">
                <a:solidFill>
                  <a:srgbClr val="FFFFFF"/>
                </a:solidFill>
                <a:latin typeface="Clear Sans" charset="0"/>
                <a:ea typeface="Clear Sans" charset="0"/>
                <a:cs typeface="Clear Sans" charset="0"/>
              </a:defRPr>
            </a:pPr>
            <a:r>
              <a:t>Цех - це територіально і адміністративно відокремлений підрозділ підприємства, в якому виконується комплекс робіт відповідно до внутрішньозаводської спеціалізації. Кількість цехів залежить від конструктивних і технологічних параметрів продукції, обсягів її виробництва, рівня спеціалізації та кооперування.</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6E8E5"/>
        </a:solidFill>
        <a:effectLst/>
      </p:bgPr>
    </p:bg>
    <p:spTree>
      <p:nvGrpSpPr>
        <p:cNvPr id="1" name=""/>
        <p:cNvGrpSpPr/>
        <p:nvPr/>
      </p:nvGrpSpPr>
      <p:grpSpPr>
        <a:xfrm>
          <a:off x="0" y="0"/>
          <a:ext cx="0" cy="0"/>
          <a:chOff x="0" y="0"/>
          <a:chExt cx="0" cy="0"/>
        </a:xfrm>
      </p:grpSpPr>
      <p:sp>
        <p:nvSpPr>
          <p:cNvPr id="2" name="АвтоФігура3"/>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aAAAAA8BAAAAkAAAAEgAAACQAAAASAAAAAAAAAAAAAAAAAAAAAEAAABQAAAAAAAAAAAA4D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AQAAAAAAAABBOAAACAcAABAAAAAmAAAACAAAAP//////////MAAAABQAAAAAAAAAAAD//wAAAQAAAP//AAABAA=="/>
              </a:ext>
            </a:extLst>
          </p:cNvSpPr>
          <p:nvPr/>
        </p:nvSpPr>
        <p:spPr>
          <a:xfrm flipV="1">
            <a:off x="635" y="0"/>
            <a:ext cx="9144000" cy="1143000"/>
          </a:xfrm>
          <a:prstGeom prst="trapezoid">
            <a:avLst>
              <a:gd name="adj" fmla="val 200000"/>
            </a:avLst>
          </a:prstGeom>
          <a:solidFill>
            <a:srgbClr val="932D30"/>
          </a:solidFill>
          <a:ln>
            <a:noFill/>
          </a:ln>
          <a:effectLst/>
        </p:spPr>
      </p:sp>
      <p:sp>
        <p:nvSpPr>
          <p:cNvPr id="3" name="АвтоФігура1"/>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NgEAAA8BAAAAkAAAAEgAAACQAAAASAAAAAAAAAAAAAAAAAAAAAEAAABQAAAAAAAAAAAA4D8AAAAAAADgPwAAAAAAAOA/AAAAAAAA4D8AAAAAAADgPwAAAAAAAOA/AAAAAAAA4D8AAAAAAADgPwAAAAAAAOA/AAAAAAAA4D8CAAAAjAAAAAEAAAAAAAAAky0w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ky0wAP///wEAAAAAAAAAAAAAAAAAAAAAAAAAAAAAAAAAAAAAAAAAAAAAAAJ/f38AgICAA8zMzADAwP8Af39/AAAAAAAAAAAAAAAAAAAAAAAAAAAAIQAAABgAAAAUAAAAAAAAAAAAAAAHEQAALCoAABAAAAAmAAAACAAAAP//////////MAAAABQAAAAAAAAAAAD//wAAAQAAAP//AAABAA=="/>
              </a:ext>
            </a:extLst>
          </p:cNvSpPr>
          <p:nvPr/>
        </p:nvSpPr>
        <p:spPr>
          <a:xfrm rot="16200000" flipH="1" flipV="1">
            <a:off x="-2043430" y="2043430"/>
            <a:ext cx="6855460" cy="2767965"/>
          </a:xfrm>
          <a:prstGeom prst="flowChartManualInput">
            <a:avLst/>
          </a:prstGeom>
          <a:solidFill>
            <a:srgbClr val="932D30"/>
          </a:solidFill>
          <a:ln>
            <a:noFill/>
          </a:ln>
          <a:effectLst/>
        </p:spPr>
      </p:sp>
      <p:sp>
        <p:nvSpPr>
          <p:cNvPr id="4" name="ЗаголовокСлайда1"/>
          <p:cNvSpPr>
            <a:spLocks noGrp="1" noChangeArrowheads="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C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AQAAAAAAAABAOAAACAcAAAAAAAAmAAAACAAAAH1w////////MAAAABQAAAAAAAAAAAD//wAAAQAAAP//AAABAA=="/>
              </a:ext>
            </a:extLst>
          </p:cNvSpPr>
          <p:nvPr>
            <p:ph type="title"/>
          </p:nvPr>
        </p:nvSpPr>
        <p:spPr>
          <a:xfrm>
            <a:off x="635" y="0"/>
            <a:ext cx="9143365" cy="1143000"/>
          </a:xfrm>
          <a:noFill/>
          <a:ln>
            <a:noFill/>
          </a:ln>
          <a:effectLst/>
        </p:spPr>
        <p:txBody>
          <a:bodyPr vert="horz" wrap="square" numCol="1" spcCol="215900" anchor="ctr">
            <a:prstTxWarp prst="textNoShape">
              <a:avLst/>
            </a:prstTxWarp>
          </a:bodyPr>
          <a:lstStyle/>
          <a:p>
            <a:pPr marL="0" marR="0" indent="0" algn="ctr" defTabSz="914400">
              <a:lnSpc>
                <a:spcPts val="1595"/>
              </a:lnSpc>
              <a:spcBef>
                <a:spcPts val="0"/>
              </a:spcBef>
              <a:spcAft>
                <a:spcPts val="0"/>
              </a:spcAft>
              <a:buNone/>
              <a:tabLst>
                <a:tab pos="1835785" algn="l"/>
              </a:tabLst>
              <a:defRPr sz="2400" cap="none">
                <a:solidFill>
                  <a:srgbClr val="FFFFFF"/>
                </a:solidFill>
                <a:latin typeface="Clear Sans" charset="0"/>
                <a:ea typeface="Clear Sans" charset="0"/>
                <a:cs typeface="Clear Sans" charset="0"/>
              </a:defRPr>
            </a:pPr>
            <a:r>
              <a:t>Цехи поділяються на:</a:t>
            </a:r>
          </a:p>
        </p:txBody>
      </p:sp>
      <p:sp>
        <p:nvSpPr>
          <p:cNvPr id="5" name="АвтоФігура2"/>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VVVVVVVV1T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AAEAAABkAAAAAAAAABQAAABAHwAAAAAAACYAAAAAAAAAwOD//wAAAAAmAAAAZAAAABYAAABMAAAAAQAAAAAAAAAEAAAAAAAAAAEAAAAAAAAJMgAAAGQAAABkAAAAZAAAAGQAAAAAAAAAzMzMAAAAAABQAAAAUAAAAGQAAABkAAAAAAAAABcAAAAUAAAAAAAAAAAAAAD/fwAA/38AAAAAAAAJAAAABAAAAAA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AAAAAszMzADAwP8Af39/AAAAAAAAAAAAAAAAAAAAAAAAAAAAIQAAABgAAAAUAAAA4gAAAGMIAADbEgAArw0AABAAAAAmAAAACAAAAP//////////MAAAABQAAAAAAAAAAAD//wAAAQAAAP//qqoAAA=="/>
              </a:ext>
            </a:extLst>
          </p:cNvSpPr>
          <p:nvPr/>
        </p:nvSpPr>
        <p:spPr>
          <a:xfrm>
            <a:off x="143510" y="1363345"/>
            <a:ext cx="2921635" cy="861060"/>
          </a:xfrm>
          <a:prstGeom prst="foldedCorner">
            <a:avLst>
              <a:gd name="adj" fmla="val 16667"/>
            </a:avLst>
          </a:prstGeom>
          <a:solidFill>
            <a:srgbClr val="B76369"/>
          </a:solidFill>
          <a:ln>
            <a:noFill/>
          </a:ln>
          <a:effectLst>
            <a:outerShdw blurRad="127000" dist="89803" dir="2700000" algn="ctr">
              <a:schemeClr val="tx1">
                <a:alpha val="50000"/>
              </a:schemeClr>
            </a:outerShdw>
          </a:effectLst>
        </p:spPr>
        <p:txBody>
          <a:bodyPr vert="horz" wrap="square" numCol="1" spcCol="215900" anchor="t"/>
          <a:lstStyle/>
          <a:p>
            <a:pPr marL="0" lvl="1" indent="0">
              <a:buNone/>
              <a:defRPr sz="2400" cap="none">
                <a:solidFill>
                  <a:srgbClr val="000000"/>
                </a:solidFill>
                <a:latin typeface="Clear Sans Light" charset="0"/>
                <a:ea typeface="SimSun" charset="0"/>
                <a:cs typeface="Times New Roman" pitchFamily="1" charset="-52"/>
              </a:defRPr>
            </a:pPr>
            <a:endParaRPr/>
          </a:p>
          <a:p>
            <a:pPr algn="ctr"/>
            <a:endParaRPr/>
          </a:p>
        </p:txBody>
      </p:sp>
      <p:sp>
        <p:nvSpPr>
          <p:cNvPr id="6" name="Напис1"/>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EwFAAD/fwAA/38AAAAAAAAJAAAABAAAABU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4gAAAGMIAADbEgAArw0AAAAAAAAmAAAACAAAAP//////////MAAAABQAAAAAAAAAAAD//wAAAQAAAP//AAABAA=="/>
              </a:ext>
            </a:extLst>
          </p:cNvSpPr>
          <p:nvPr/>
        </p:nvSpPr>
        <p:spPr>
          <a:xfrm>
            <a:off x="143510" y="1363345"/>
            <a:ext cx="2921635" cy="861060"/>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tab pos="977900" algn="l"/>
              </a:tabLst>
              <a:defRPr sz="2400" cap="none">
                <a:solidFill>
                  <a:srgbClr val="FFFFFF"/>
                </a:solidFill>
                <a:latin typeface="Clear Sans" charset="0"/>
                <a:ea typeface="Clear Sans" charset="0"/>
                <a:cs typeface="Clear Sans" charset="0"/>
              </a:defRPr>
            </a:pPr>
            <a:r>
              <a:t>основні</a:t>
            </a:r>
          </a:p>
        </p:txBody>
      </p:sp>
      <p:sp>
        <p:nvSpPr>
          <p:cNvPr id="7" name="Напис2"/>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BAH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3BMAAKEJAABBOAAAGBUAABAAAAAmAAAACAAAAP//////////MAAAABQAAAAAAAAAAAD//wAAAQAAAP//AAABAA=="/>
              </a:ext>
            </a:extLst>
          </p:cNvSpPr>
          <p:nvPr/>
        </p:nvSpPr>
        <p:spPr>
          <a:xfrm>
            <a:off x="3228340" y="1565275"/>
            <a:ext cx="5916295" cy="1863725"/>
          </a:xfrm>
          <a:prstGeom prst="rect">
            <a:avLst/>
          </a:prstGeom>
          <a:noFill/>
          <a:ln>
            <a:noFill/>
          </a:ln>
          <a:effectLst/>
        </p:spPr>
        <p:txBody>
          <a:bodyPr vert="horz" wrap="square" numCol="1" spcCol="215900" anchor="t"/>
          <a:lstStyle/>
          <a:p>
            <a:pPr marL="0" marR="362585" indent="0" algn="l" defTabSz="449580">
              <a:lnSpc>
                <a:spcPct val="100000"/>
              </a:lnSpc>
              <a:spcBef>
                <a:spcPts val="0"/>
              </a:spcBef>
              <a:spcAft>
                <a:spcPts val="0"/>
              </a:spcAft>
              <a:buNone/>
              <a:tabLst>
                <a:tab pos="977900" algn="l"/>
              </a:tabLst>
              <a:defRPr sz="2400" cap="none">
                <a:solidFill>
                  <a:srgbClr val="000000"/>
                </a:solidFill>
                <a:latin typeface="Clear Sans" charset="0"/>
                <a:ea typeface="Clear Sans" charset="0"/>
                <a:cs typeface="Clear Sans" charset="0"/>
              </a:defRPr>
            </a:pPr>
            <a:r>
              <a:t>- спеціалізуються на виготовлені профільної продукції підприємства, призначеної для задоволення потреб зовнішніх споживачів (заготівельні, обробні, складальні.</a:t>
            </a:r>
          </a:p>
          <a:p>
            <a:pPr marL="0" marR="362585" indent="0" algn="l" defTabSz="449580">
              <a:lnSpc>
                <a:spcPct val="100000"/>
              </a:lnSpc>
              <a:spcBef>
                <a:spcPts val="0"/>
              </a:spcBef>
              <a:spcAft>
                <a:spcPts val="0"/>
              </a:spcAft>
              <a:buNone/>
              <a:tabLst>
                <a:tab pos="977900" algn="l"/>
              </a:tabLst>
              <a:defRPr sz="2400" cap="none">
                <a:solidFill>
                  <a:srgbClr val="000000"/>
                </a:solidFill>
                <a:latin typeface="Clear Sans Light" charset="0"/>
                <a:ea typeface="Clear Sans Light" charset="0"/>
                <a:cs typeface="Clear Sans Light" charset="0"/>
              </a:defRPr>
            </a:pPr>
            <a:endParaRPr/>
          </a:p>
          <a:p>
            <a:endParaRPr/>
          </a:p>
        </p:txBody>
      </p:sp>
      <p:sp>
        <p:nvSpPr>
          <p:cNvPr id="8" name="АвтоФігура4"/>
          <p:cNvSpPr>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cwAAAA8BAAAAkAAAAEgAAACQAAAASAAAAAAAAAAAAAAAAAAAAAEAAABQAAAAVVVVVVVV1T8AAAAAAADgPwAAAAAAAOA/AAAAAAAA4D8AAAAAAADgPwAAAAAAAOA/AAAAAAAA4D8AAAAAAADgPwAAAAAAAOA/AAAAAAAA4D8CAAAAjAAAAAEAAAAAAAAAt2NpAP///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AAEAAABkAAAAAAAAABQAAABAHwAAAAAAACYAAAAAAAAAwOD//wAAAAAmAAAAZAAAABYAAABMAAAAAQAAAAAAAAAEAAAAAAAAAAEAAAAAAAAJMgAAAGQAAABkAAAAZAAAAGQAAAAAAAAAzMzMAAAAAABQAAAAUAAAAGQAAABkAAAAAAAAABcAAAAUAAAAAAAAAAAAAAD/fwAA/38AAAAAAAAJAAAABAAAAM0AAAAeAAAAaAAAAAAAAAAAAAAAAAAAAAAAAAAAAAAAECcAABAnAAAAAAAAAAAAAAAAAAAAAAAAAAAAAAAAAAAAAAAAAAAAAMg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2NpAP///wEAAAAAAAAAAAAAAAAAAAAAAAAAAAAAAAAAAAAAAAAAAAAAAAJ/f38AAAAAAszMzADAwP8Af39/AAAAAAAAAAAAAAAAAAAAAAAAAAAAIQAAABgAAAAUAAAA4gAAAHMWAADbEgAAvxsAABAAAAAmAAAACAAAAP//////////MAAAABQAAAAAAAAAAAD//wAAAQAAAP//qqoAAA=="/>
              </a:ext>
            </a:extLst>
          </p:cNvSpPr>
          <p:nvPr/>
        </p:nvSpPr>
        <p:spPr>
          <a:xfrm>
            <a:off x="143510" y="3649345"/>
            <a:ext cx="2921635" cy="861060"/>
          </a:xfrm>
          <a:prstGeom prst="foldedCorner">
            <a:avLst>
              <a:gd name="adj" fmla="val 16667"/>
            </a:avLst>
          </a:prstGeom>
          <a:solidFill>
            <a:srgbClr val="B76369"/>
          </a:solidFill>
          <a:ln>
            <a:noFill/>
          </a:ln>
          <a:effectLst>
            <a:outerShdw blurRad="127000" dist="89803" dir="2700000" algn="ctr">
              <a:schemeClr val="tx1">
                <a:alpha val="50000"/>
              </a:schemeClr>
            </a:outerShdw>
          </a:effectLst>
        </p:spPr>
        <p:txBody>
          <a:bodyPr vert="horz" wrap="square" numCol="1" spcCol="215900" anchor="t"/>
          <a:lstStyle/>
          <a:p>
            <a:pPr marL="0" lvl="1" indent="0">
              <a:buNone/>
              <a:defRPr sz="2400" cap="none">
                <a:solidFill>
                  <a:srgbClr val="000000"/>
                </a:solidFill>
                <a:latin typeface="Clear Sans Light" charset="0"/>
                <a:ea typeface="SimSun" charset="0"/>
                <a:cs typeface="Times New Roman" pitchFamily="1" charset="-52"/>
              </a:defRPr>
            </a:pPr>
            <a:endParaRPr/>
          </a:p>
          <a:p>
            <a:pPr algn="ctr"/>
            <a:endParaRPr/>
          </a:p>
        </p:txBody>
      </p:sp>
      <p:sp>
        <p:nvSpPr>
          <p:cNvPr id="9" name="Напис3"/>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BcD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4gAAAHMWAADbEgAAvxsAAAAAAAAmAAAACAAAAP//////////MAAAABQAAAAAAAAAAAD//wAAAQAAAP//AAABAA=="/>
              </a:ext>
            </a:extLst>
          </p:cNvSpPr>
          <p:nvPr/>
        </p:nvSpPr>
        <p:spPr>
          <a:xfrm>
            <a:off x="143510" y="3649345"/>
            <a:ext cx="2921635" cy="861060"/>
          </a:xfrm>
          <a:prstGeom prst="rect">
            <a:avLst/>
          </a:prstGeom>
          <a:noFill/>
          <a:ln>
            <a:noFill/>
          </a:ln>
          <a:effectLst/>
        </p:spPr>
        <p:txBody>
          <a:bodyPr vert="horz" wrap="square" numCol="1" spcCol="215900" anchor="ctr"/>
          <a:lstStyle/>
          <a:p>
            <a:pPr marL="0" marR="0" indent="0" algn="ctr" defTabSz="449580">
              <a:lnSpc>
                <a:spcPct val="100000"/>
              </a:lnSpc>
              <a:spcBef>
                <a:spcPts val="0"/>
              </a:spcBef>
              <a:spcAft>
                <a:spcPts val="0"/>
              </a:spcAft>
              <a:buNone/>
              <a:tabLst>
                <a:tab pos="977900" algn="l"/>
              </a:tabLst>
              <a:defRPr sz="2400" cap="none">
                <a:solidFill>
                  <a:srgbClr val="FFFFFF"/>
                </a:solidFill>
                <a:latin typeface="Clear Sans" charset="0"/>
                <a:ea typeface="Clear Sans" charset="0"/>
                <a:cs typeface="Clear Sans" charset="0"/>
              </a:defRPr>
            </a:pPr>
            <a:r>
              <a:t>допоміжні</a:t>
            </a:r>
          </a:p>
        </p:txBody>
      </p:sp>
      <p:sp>
        <p:nvSpPr>
          <p:cNvPr id="10" name="Напис4"/>
          <p:cNvSpPr txBox="1">
            <a:extLst>
              <a:ext uri="smNativeData">
                <pr:smNativeData xmlns:mc="http://schemas.openxmlformats.org/markup-compatibility/2006" xmlns:p14="http://schemas.microsoft.com/office/powerpoint/2010/main" xmlns:p15="http://schemas.microsoft.com/office/powerpoint/2012/main" xmlns:pr="smNativeData" xmlns="smNativeData" val="SMDATA_16_OOdqYx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BAHAAD/fwAA/38AAAAAAAAJAAAABAAAALg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3BMAALEXAABBOAAA9iUAABAAAAAmAAAACAAAAP//////////MAAAABQAAAAAAAAAAAD//wAAAQAAAP//AAABAA=="/>
              </a:ext>
            </a:extLst>
          </p:cNvSpPr>
          <p:nvPr/>
        </p:nvSpPr>
        <p:spPr>
          <a:xfrm>
            <a:off x="3228340" y="3851275"/>
            <a:ext cx="5916295" cy="2319655"/>
          </a:xfrm>
          <a:prstGeom prst="rect">
            <a:avLst/>
          </a:prstGeom>
          <a:noFill/>
          <a:ln>
            <a:noFill/>
          </a:ln>
          <a:effectLst/>
        </p:spPr>
        <p:txBody>
          <a:bodyPr vert="horz" wrap="square" numCol="1" spcCol="215900" anchor="t"/>
          <a:lstStyle/>
          <a:p>
            <a:pPr marL="0" marR="362585" indent="0" algn="l" defTabSz="449580">
              <a:lnSpc>
                <a:spcPct val="100000"/>
              </a:lnSpc>
              <a:spcBef>
                <a:spcPts val="0"/>
              </a:spcBef>
              <a:spcAft>
                <a:spcPts val="0"/>
              </a:spcAft>
              <a:buNone/>
              <a:tabLst>
                <a:tab pos="977900" algn="l"/>
                <a:tab pos="7668260" algn="l"/>
              </a:tabLst>
              <a:defRPr sz="2400" cap="none">
                <a:solidFill>
                  <a:srgbClr val="000000"/>
                </a:solidFill>
                <a:latin typeface="Clear Sans Light" charset="0"/>
                <a:ea typeface="Clear Sans Light" charset="0"/>
                <a:cs typeface="Clear Sans Light" charset="0"/>
              </a:defRPr>
            </a:pPr>
            <a:r>
              <a:t>-</a:t>
            </a:r>
            <a:r>
              <a:rPr cap="none">
                <a:latin typeface="Clear Sans Thin" charset="0"/>
                <a:ea typeface="Clear Sans Thin" charset="0"/>
                <a:cs typeface="Clear Sans Thin" charset="0"/>
              </a:rPr>
              <a:t> сприяють випуску основної продукції, виготовляють допоміжну продукцію, необхідну для нормальної роботи основних цехів (інструментальні, ремонтні, енергетичні).</a:t>
            </a:r>
          </a:p>
          <a:p>
            <a:pPr marL="0" marR="362585" indent="0" algn="l" defTabSz="449580">
              <a:lnSpc>
                <a:spcPct val="100000"/>
              </a:lnSpc>
              <a:spcBef>
                <a:spcPts val="0"/>
              </a:spcBef>
              <a:spcAft>
                <a:spcPts val="0"/>
              </a:spcAft>
              <a:buNone/>
              <a:tabLst>
                <a:tab pos="977900" algn="l"/>
                <a:tab pos="7668260" algn="l"/>
              </a:tabLst>
              <a:defRPr sz="2400" cap="none">
                <a:solidFill>
                  <a:srgbClr val="000000"/>
                </a:solidFill>
                <a:latin typeface="Clear Sans Thin" charset="0"/>
                <a:ea typeface="Clear Sans Thin" charset="0"/>
                <a:cs typeface="Clear Sans Thin" charset="0"/>
              </a:defRPr>
            </a:pPr>
            <a:endParaRPr/>
          </a:p>
          <a:p>
            <a:pPr marL="977265" marR="362585" indent="-229235" algn="l" defTabSz="449580">
              <a:lnSpc>
                <a:spcPct val="100000"/>
              </a:lnSpc>
              <a:spcBef>
                <a:spcPts val="0"/>
              </a:spcBef>
              <a:spcAft>
                <a:spcPts val="0"/>
              </a:spcAft>
              <a:buClrTx/>
              <a:buSzTx/>
              <a:buFont typeface="Symbol" pitchFamily="1" charset="2"/>
              <a:buChar char="·"/>
              <a:tabLst>
                <a:tab pos="977900" algn="l"/>
              </a:tabLst>
              <a:defRPr sz="2400" cap="none">
                <a:solidFill>
                  <a:srgbClr val="000000"/>
                </a:solidFill>
                <a:latin typeface="Clear Sans Light" charset="0"/>
                <a:ea typeface="Clear Sans Light" charset="0"/>
                <a:cs typeface="Clear Sans Light" charset="0"/>
              </a:defRPr>
            </a:pPr>
            <a:endParaRPr/>
          </a:p>
          <a:p>
            <a:pPr marL="0" marR="362585" indent="0" algn="l" defTabSz="449580">
              <a:lnSpc>
                <a:spcPct val="100000"/>
              </a:lnSpc>
              <a:spcBef>
                <a:spcPts val="0"/>
              </a:spcBef>
              <a:spcAft>
                <a:spcPts val="0"/>
              </a:spcAft>
              <a:buNone/>
              <a:tabLst>
                <a:tab pos="977900" algn="l"/>
              </a:tabLst>
              <a:defRPr sz="2400" cap="none">
                <a:solidFill>
                  <a:srgbClr val="000000"/>
                </a:solidFill>
                <a:latin typeface="Clear Sans Light" charset="0"/>
                <a:ea typeface="Clear Sans Light" charset="0"/>
                <a:cs typeface="Clear Sans Light" charset="0"/>
              </a:defRPr>
            </a:pPr>
            <a:endParaRPr/>
          </a:p>
          <a:p>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
  <a:themeElements>
    <a:clrScheme name="Presentation 1">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fontScheme name="Presentation">
      <a:majorFont>
        <a:latin typeface="Calibri"/>
        <a:ea typeface="SimSun"/>
        <a:cs typeface="Times New Roman"/>
      </a:majorFont>
      <a:minorFont>
        <a:latin typeface="Calibri"/>
        <a:ea typeface="SimSun"/>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
        <a:dk1>
          <a:srgbClr val="000000"/>
        </a:dk1>
        <a:lt1>
          <a:srgbClr val="FFFFFF"/>
        </a:lt1>
        <a:dk2>
          <a:srgbClr val="000000"/>
        </a:dk2>
        <a:lt2>
          <a:srgbClr val="969696"/>
        </a:lt2>
        <a:accent1>
          <a:srgbClr val="FBDF53"/>
        </a:accent1>
        <a:accent2>
          <a:srgbClr val="FF9966"/>
        </a:accent2>
        <a:accent3>
          <a:srgbClr val="DF7986"/>
        </a:accent3>
        <a:accent4>
          <a:srgbClr val="BF59A6"/>
        </a:accent4>
        <a:accent5>
          <a:srgbClr val="9F39C6"/>
        </a:accent5>
        <a:accent6>
          <a:srgbClr val="7F19E6"/>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 3">
        <a:dk1>
          <a:srgbClr val="000000"/>
        </a:dk1>
        <a:lt1>
          <a:srgbClr val="FFFFFF"/>
        </a:lt1>
        <a:dk2>
          <a:srgbClr val="000000"/>
        </a:dk2>
        <a:lt2>
          <a:srgbClr val="808080"/>
        </a:lt2>
        <a:accent1>
          <a:srgbClr val="99CCFF"/>
        </a:accent1>
        <a:accent2>
          <a:srgbClr val="CCCCFF"/>
        </a:accent2>
        <a:accent3>
          <a:srgbClr val="ACACDF"/>
        </a:accent3>
        <a:accent4>
          <a:srgbClr val="9C9CBF"/>
        </a:accent4>
        <a:accent5>
          <a:srgbClr val="7C7C9F"/>
        </a:accent5>
        <a:accent6>
          <a:srgbClr val="5C5C7F"/>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 4">
        <a:dk1>
          <a:srgbClr val="000000"/>
        </a:dk1>
        <a:lt1>
          <a:srgbClr val="DEF6F1"/>
        </a:lt1>
        <a:dk2>
          <a:srgbClr val="000000"/>
        </a:dk2>
        <a:lt2>
          <a:srgbClr val="969696"/>
        </a:lt2>
        <a:accent1>
          <a:srgbClr val="FFFFFF"/>
        </a:accent1>
        <a:accent2>
          <a:srgbClr val="8DC6FF"/>
        </a:accent2>
        <a:accent3>
          <a:srgbClr val="6DA6DF"/>
        </a:accent3>
        <a:accent4>
          <a:srgbClr val="4D86BF"/>
        </a:accent4>
        <a:accent5>
          <a:srgbClr val="2D669F"/>
        </a:accent5>
        <a:accent6>
          <a:srgbClr val="0D467F"/>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 5">
        <a:dk1>
          <a:srgbClr val="000000"/>
        </a:dk1>
        <a:lt1>
          <a:srgbClr val="FFFFD9"/>
        </a:lt1>
        <a:dk2>
          <a:srgbClr val="000000"/>
        </a:dk2>
        <a:lt2>
          <a:srgbClr val="777777"/>
        </a:lt2>
        <a:accent1>
          <a:srgbClr val="FFFFF7"/>
        </a:accent1>
        <a:accent2>
          <a:srgbClr val="33CCCC"/>
        </a:accent2>
        <a:accent3>
          <a:srgbClr val="53ACAC"/>
        </a:accent3>
        <a:accent4>
          <a:srgbClr val="738C8C"/>
        </a:accent4>
        <a:accent5>
          <a:srgbClr val="936C6C"/>
        </a:accent5>
        <a:accent6>
          <a:srgbClr val="B34C4C"/>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 6">
        <a:dk1>
          <a:srgbClr val="FFFFFF"/>
        </a:dk1>
        <a:lt1>
          <a:srgbClr val="008080"/>
        </a:lt1>
        <a:dk2>
          <a:srgbClr val="FFFF99"/>
        </a:dk2>
        <a:lt2>
          <a:srgbClr val="005A58"/>
        </a:lt2>
        <a:accent1>
          <a:srgbClr val="006462"/>
        </a:accent1>
        <a:accent2>
          <a:srgbClr val="6D6FC7"/>
        </a:accent2>
        <a:accent3>
          <a:srgbClr val="6D8FA7"/>
        </a:accent3>
        <a:accent4>
          <a:srgbClr val="8DAF87"/>
        </a:accent4>
        <a:accent5>
          <a:srgbClr val="ADCF67"/>
        </a:accent5>
        <a:accent6>
          <a:srgbClr val="CDEF47"/>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Presentation 7">
        <a:dk1>
          <a:srgbClr val="FFFFFF"/>
        </a:dk1>
        <a:lt1>
          <a:srgbClr val="800000"/>
        </a:lt1>
        <a:dk2>
          <a:srgbClr val="DFD293"/>
        </a:dk2>
        <a:lt2>
          <a:srgbClr val="5C1F00"/>
        </a:lt2>
        <a:accent1>
          <a:srgbClr val="CC3300"/>
        </a:accent1>
        <a:accent2>
          <a:srgbClr val="BE7960"/>
        </a:accent2>
        <a:accent3>
          <a:srgbClr val="9E9980"/>
        </a:accent3>
        <a:accent4>
          <a:srgbClr val="7EB9A0"/>
        </a:accent4>
        <a:accent5>
          <a:srgbClr val="5EC9C0"/>
        </a:accent5>
        <a:accent6>
          <a:srgbClr val="3EE9E0"/>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Presentation 8">
        <a:dk1>
          <a:srgbClr val="FFFFFF"/>
        </a:dk1>
        <a:lt1>
          <a:srgbClr val="000099"/>
        </a:lt1>
        <a:dk2>
          <a:srgbClr val="CCFFFF"/>
        </a:dk2>
        <a:lt2>
          <a:srgbClr val="003366"/>
        </a:lt2>
        <a:accent1>
          <a:srgbClr val="3366CC"/>
        </a:accent1>
        <a:accent2>
          <a:srgbClr val="00B000"/>
        </a:accent2>
        <a:accent3>
          <a:srgbClr val="209020"/>
        </a:accent3>
        <a:accent4>
          <a:srgbClr val="407040"/>
        </a:accent4>
        <a:accent5>
          <a:srgbClr val="605060"/>
        </a:accent5>
        <a:accent6>
          <a:srgbClr val="80308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Presentation 9">
        <a:dk1>
          <a:srgbClr val="FFFFFF"/>
        </a:dk1>
        <a:lt1>
          <a:srgbClr val="000000"/>
        </a:lt1>
        <a:dk2>
          <a:srgbClr val="E3EBF1"/>
        </a:dk2>
        <a:lt2>
          <a:srgbClr val="336699"/>
        </a:lt2>
        <a:accent1>
          <a:srgbClr val="003399"/>
        </a:accent1>
        <a:accent2>
          <a:srgbClr val="468A4B"/>
        </a:accent2>
        <a:accent3>
          <a:srgbClr val="666A6B"/>
        </a:accent3>
        <a:accent4>
          <a:srgbClr val="864A8B"/>
        </a:accent4>
        <a:accent5>
          <a:srgbClr val="A62AAB"/>
        </a:accent5>
        <a:accent6>
          <a:srgbClr val="C60ACB"/>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Presentation 10">
        <a:dk1>
          <a:srgbClr val="FFFFFF"/>
        </a:dk1>
        <a:lt1>
          <a:srgbClr val="686B5D"/>
        </a:lt1>
        <a:dk2>
          <a:srgbClr val="D1D1CB"/>
        </a:dk2>
        <a:lt2>
          <a:srgbClr val="777777"/>
        </a:lt2>
        <a:accent1>
          <a:srgbClr val="909082"/>
        </a:accent1>
        <a:accent2>
          <a:srgbClr val="809EA8"/>
        </a:accent2>
        <a:accent3>
          <a:srgbClr val="A07E88"/>
        </a:accent3>
        <a:accent4>
          <a:srgbClr val="C05E68"/>
        </a:accent4>
        <a:accent5>
          <a:srgbClr val="E03E48"/>
        </a:accent5>
        <a:accent6>
          <a:srgbClr val="FF1E28"/>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Presentation 11">
        <a:dk1>
          <a:srgbClr val="FFFFFF"/>
        </a:dk1>
        <a:lt1>
          <a:srgbClr val="666699"/>
        </a:lt1>
        <a:dk2>
          <a:srgbClr val="FFFFFF"/>
        </a:dk2>
        <a:lt2>
          <a:srgbClr val="3E3E5C"/>
        </a:lt2>
        <a:accent1>
          <a:srgbClr val="60597B"/>
        </a:accent1>
        <a:accent2>
          <a:srgbClr val="6666FF"/>
        </a:accent2>
        <a:accent3>
          <a:srgbClr val="8686DF"/>
        </a:accent3>
        <a:accent4>
          <a:srgbClr val="A6A6BF"/>
        </a:accent4>
        <a:accent5>
          <a:srgbClr val="C6C69F"/>
        </a:accent5>
        <a:accent6>
          <a:srgbClr val="E6E67F"/>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Presentation 12">
        <a:dk1>
          <a:srgbClr val="FFFFFF"/>
        </a:dk1>
        <a:lt1>
          <a:srgbClr val="523E26"/>
        </a:lt1>
        <a:dk2>
          <a:srgbClr val="DFC08D"/>
        </a:dk2>
        <a:lt2>
          <a:srgbClr val="2D2015"/>
        </a:lt2>
        <a:accent1>
          <a:srgbClr val="8C7B70"/>
        </a:accent1>
        <a:accent2>
          <a:srgbClr val="8F5F2F"/>
        </a:accent2>
        <a:accent3>
          <a:srgbClr val="8F7F4F"/>
        </a:accent3>
        <a:accent4>
          <a:srgbClr val="6F9F6F"/>
        </a:accent4>
        <a:accent5>
          <a:srgbClr val="4FBF8F"/>
        </a:accent5>
        <a:accent6>
          <a:srgbClr val="2FDFAF"/>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Presentation 13">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4">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5">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TotalTime>
  <Words>1565</Words>
  <Application>Microsoft Office PowerPoint</Application>
  <PresentationFormat>Экран (4:3)</PresentationFormat>
  <Paragraphs>193</Paragraphs>
  <Slides>42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42</vt:i4>
      </vt:variant>
    </vt:vector>
  </HeadingPairs>
  <TitlesOfParts>
    <vt:vector size="43" baseType="lpstr">
      <vt:lpstr>Presentation</vt:lpstr>
      <vt:lpstr>Слайд 1</vt:lpstr>
      <vt:lpstr>Ця тема розкриває:</vt:lpstr>
      <vt:lpstr>Виробнича структура підприємства, її види і характеристика</vt:lpstr>
      <vt:lpstr>Виробничу структуру підприємства можна охарактеризувати за:</vt:lpstr>
      <vt:lpstr>Виробничу структуру підприємства можна охарактеризувати за</vt:lpstr>
      <vt:lpstr>Виробнича структура підприємства</vt:lpstr>
      <vt:lpstr>Виробнича структура підприємства</vt:lpstr>
      <vt:lpstr>Виробнича структура підприємства</vt:lpstr>
      <vt:lpstr>Цехи поділяються на:</vt:lpstr>
      <vt:lpstr>Цехи поділяються на:</vt:lpstr>
      <vt:lpstr>Цехи поділяються на:</vt:lpstr>
      <vt:lpstr>Види виробничої структури підприємства:</vt:lpstr>
      <vt:lpstr>Види виробничої структури підприємства:</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2</cp:revision>
  <dcterms:created xsi:type="dcterms:W3CDTF">2022-11-06T14:56:56Z</dcterms:created>
  <dcterms:modified xsi:type="dcterms:W3CDTF">2023-08-17T06:33:29Z</dcterms:modified>
</cp:coreProperties>
</file>