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11/17/2021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000" dirty="0" smtClean="0"/>
              <a:t>     МЕТОДОЛОГІЧНІ</a:t>
            </a:r>
            <a:br>
              <a:rPr lang="uk-UA" sz="6000" dirty="0" smtClean="0"/>
            </a:br>
            <a:r>
              <a:rPr lang="uk-UA" sz="6000" dirty="0"/>
              <a:t> </a:t>
            </a:r>
            <a:r>
              <a:rPr lang="uk-UA" sz="6000" dirty="0" smtClean="0"/>
              <a:t>             ОСНОВИ</a:t>
            </a:r>
            <a:br>
              <a:rPr lang="uk-UA" sz="6000" dirty="0" smtClean="0"/>
            </a:br>
            <a:r>
              <a:rPr lang="uk-UA" sz="6000" dirty="0"/>
              <a:t> </a:t>
            </a:r>
            <a:r>
              <a:rPr lang="uk-UA" sz="6000" dirty="0" smtClean="0"/>
              <a:t>       ДОСТУПНОСТІ </a:t>
            </a:r>
            <a:br>
              <a:rPr lang="uk-UA" sz="6000" dirty="0" smtClean="0"/>
            </a:br>
            <a:r>
              <a:rPr lang="uk-UA" sz="6000" dirty="0"/>
              <a:t> </a:t>
            </a:r>
            <a:r>
              <a:rPr lang="uk-UA" sz="6000" dirty="0" smtClean="0"/>
              <a:t>          РЕКРЕАЦІЙ</a:t>
            </a:r>
            <a:endParaRPr lang="ru-RU" sz="6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542971" y="4891314"/>
            <a:ext cx="4418149" cy="1814286"/>
          </a:xfrm>
        </p:spPr>
        <p:txBody>
          <a:bodyPr>
            <a:normAutofit/>
          </a:bodyPr>
          <a:lstStyle/>
          <a:p>
            <a:r>
              <a:rPr lang="uk-UA" dirty="0" smtClean="0"/>
              <a:t>ПРОФЕСОР КАФЕДРИ ТУРИЗМУ, ДОКУМЕНТНИХ ТА МІЖКУЛЬТУРНИХ КОМУНІКАЦІЙ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932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МЕТОДИ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НАБОРУ ВОЛОНТЕРІВ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3200" dirty="0" smtClean="0"/>
              <a:t> ОГОЛОШЕННЯ В СПЕЦІАЛІЗОВАНИХ ВИДАННЯХ, У ГРОМАДСЬКИХ МІСЦЯХ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ЗАДІЯННЯ МАСМЕДІА ДЛЯ ПРОСУВАННЯ ІНФОРМАЦІЇ ПРО НАБІР</a:t>
            </a:r>
          </a:p>
          <a:p>
            <a:r>
              <a:rPr lang="uk-UA" sz="3200" dirty="0" smtClean="0"/>
              <a:t> СТВОРЕННЯ ІНФОРМАЦІЙНОГО БЮРО АБО ІНФОРМАЦІЙНОЇ БАЗИ ДАННИХ З МЕТОЮ НАКОПИЧЕННЯ ІНФОРМАЦІЇ ПРО ПОТЕНЦІЙНИХ ВОЛОНТЕРІВ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РЕЄСТРАЦІЯ РЕКРЕАЦІЙНОГО ВІДДІЛУ ФІРМИ АБО ГРОМАДСЬКИХ ЦЕНТРІВ НА ІНТЕРНЕТ ПЛАТФОМАХ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1773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ОЗНАЙОМЛЕННЯ ВОЛОНТЕРІВ З ПОЛІТИКОЮ ТА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ПРОГРАМАМИ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sz="3200" dirty="0" smtClean="0"/>
              <a:t>         ДОВЕСТИ ДО ВОЛОНТЕРІВ ПЛАН ПЕРЕБІГУ ПОДІЙ У </a:t>
            </a:r>
          </a:p>
          <a:p>
            <a:pPr marL="0" indent="0">
              <a:buNone/>
            </a:pPr>
            <a:r>
              <a:rPr lang="uk-UA" sz="3200" dirty="0"/>
              <a:t> </a:t>
            </a:r>
            <a:r>
              <a:rPr lang="uk-UA" sz="3200" dirty="0" smtClean="0"/>
              <a:t>                               ІНКЛЮЗИВНОМУ ЗАХОДІ:</a:t>
            </a:r>
          </a:p>
          <a:p>
            <a:pPr marL="0" indent="0">
              <a:buNone/>
            </a:pPr>
            <a:r>
              <a:rPr lang="uk-UA" sz="3200" dirty="0" smtClean="0"/>
              <a:t> - ДЕ ПАРКУВАЛЬНИЙ МАЙДАНЧИК</a:t>
            </a:r>
          </a:p>
          <a:p>
            <a:pPr marL="0" indent="0">
              <a:buNone/>
            </a:pPr>
            <a:r>
              <a:rPr lang="uk-UA" sz="3200" dirty="0"/>
              <a:t> </a:t>
            </a:r>
            <a:r>
              <a:rPr lang="uk-UA" sz="3200" dirty="0" smtClean="0"/>
              <a:t>- ДЕ ГАРДЕРОБ ТА РЕЄСТРАЦІЯ УЧАСНИКІВ</a:t>
            </a:r>
          </a:p>
          <a:p>
            <a:pPr marL="0" indent="0">
              <a:buNone/>
            </a:pPr>
            <a:r>
              <a:rPr lang="uk-UA" sz="3200" dirty="0"/>
              <a:t> </a:t>
            </a:r>
            <a:r>
              <a:rPr lang="uk-UA" sz="3200" dirty="0" smtClean="0"/>
              <a:t>- З КИМ КОНТАКТУВАТИ ТА РОЗВ’ЯЗУВАТИ КОНФЛІКТНІ ПРОБЛЕМИ</a:t>
            </a:r>
          </a:p>
          <a:p>
            <a:pPr marL="0" indent="0">
              <a:buNone/>
            </a:pPr>
            <a:r>
              <a:rPr lang="uk-UA" sz="3200" dirty="0"/>
              <a:t> </a:t>
            </a:r>
            <a:r>
              <a:rPr lang="uk-UA" sz="3200" dirty="0" smtClean="0"/>
              <a:t>- ЩО РОБИТИ В РАЗІ ПОЖЕЖІ, НАДЗВИЧАЙНИХ СИТУАЦІЙ, ПОРУШЕНЬ БЕЗПЕКИ УЧАСНИКІВ</a:t>
            </a:r>
          </a:p>
          <a:p>
            <a:pPr marL="0" indent="0">
              <a:buNone/>
            </a:pPr>
            <a:r>
              <a:rPr lang="uk-UA" sz="3200" dirty="0"/>
              <a:t> </a:t>
            </a:r>
            <a:r>
              <a:rPr lang="uk-UA" sz="3200" dirty="0" smtClean="0"/>
              <a:t>- ЯК НАДАВАТИ ПЕРШУ ДОПОМОГУ</a:t>
            </a:r>
          </a:p>
          <a:p>
            <a:pPr marL="0" indent="0">
              <a:buNone/>
            </a:pPr>
            <a:r>
              <a:rPr lang="uk-UA" sz="3200" dirty="0"/>
              <a:t> </a:t>
            </a:r>
            <a:r>
              <a:rPr lang="uk-UA" sz="3200" dirty="0" smtClean="0"/>
              <a:t>- ЯК ПОПОВНЮВАТИ НЕОБХІДНІ ЗАПАСИ ДЛЯ РЕАЛІЗАЦІЇ ЗАХОДУ</a:t>
            </a:r>
          </a:p>
          <a:p>
            <a:pPr marL="0" indent="0">
              <a:buNone/>
            </a:pPr>
            <a:r>
              <a:rPr lang="uk-UA" sz="3200" dirty="0"/>
              <a:t> </a:t>
            </a:r>
            <a:r>
              <a:rPr lang="uk-UA" sz="3200" dirty="0" smtClean="0"/>
              <a:t>- ЯК РЕЄСТРУВАТИСЯ НА УЧАСТЬ У ПРОГРАМІ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49588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ЗАГАЛЬНІ ПРАВИЛА ЩОДО ОРГАНІЗАЦІЇ ЗАХОДУ З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ВОЛОНТЕРАМИ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3200" dirty="0" smtClean="0"/>
              <a:t> ПІДГОТОВКА СПЕЦІАЛЬНОЇ БРОШУРИ З ЗАГАЛЬНОЮ ІНФОРМАЦІЄЮ ПРО ФІРМУ, ЗАХІД (ІСТОРІЯ АГЕНСТВА, СТРАТЕГІЯ ДІЯЛЬНОСТІ, ОРТАНІЗАЦІЙНА СТРУКТУРА)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НАГОЛОС НА ФОРМІ ОДЯГУ, НЕДОПУСТИМОСТІ КУРІННЯ, РЕЖИМІ РОБОТИ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ЧИ ВИМАГАЮТЬСЯ МЕД.ДОВІДКИ, СТРАХОВКА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ПРАВИЛА КОРИСТУВАННЯ МОБІЛЬНИМ ТЕЛЕФОНОМ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РЕЄСТРАЦІЯ ТА ФУНКЦІЇ УЧАСНИКІВ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6180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СТАНДАРТ </a:t>
            </a:r>
            <a:br>
              <a:rPr lang="uk-UA" dirty="0" smtClean="0"/>
            </a:br>
            <a:r>
              <a:rPr lang="uk-UA" dirty="0" smtClean="0"/>
              <a:t>«РОЗСУДЛИВА ЛЮДИНА»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3200" dirty="0" smtClean="0"/>
              <a:t> ЗАБЕЗПЕЧЕННЯ АДЕКВАТНОГО НАГЛЯДУ ТА ДОПОМОГИ ЗА ПОТРЕБИ</a:t>
            </a:r>
          </a:p>
          <a:p>
            <a:r>
              <a:rPr lang="uk-UA" sz="3200" dirty="0" smtClean="0"/>
              <a:t> ФОРМУВАННЯ ВІДПОВІДНИХ ВИСНОВКІВ ЩОДО ДОДАТКОВИХ ДІЙ ТА ЗАХОДІВ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ЗАБЕЗПЕЧЕННЯ ОПТИМАЛЬНИХ ІНСТРУКЦІЙ ПРО ВРАХУВАННЯ ІНТЕРЕСІВ ВСІХ УЧАСНИКІВ ПРОГРАМИ</a:t>
            </a:r>
          </a:p>
          <a:p>
            <a:r>
              <a:rPr lang="uk-UA" sz="3200" dirty="0" smtClean="0"/>
              <a:t>ВИЗНАЧЕННЯ РИЗИКІВ В ПРОЦЕСІ РЕАЛІЗАЦІЇ ПРОГРАМИ ТА ШЛЯХІВ ЗАПОБІГАННЯ НИМ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76677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ДЯКУЮ ЗА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 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75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ПРОБЛЕМИ ДО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3200" dirty="0" smtClean="0"/>
              <a:t> ІНКЛЮЗИВНА РЕКРЕАЦІЯ – ПРАКТИКА РЕАЛІЗАЦІЇ РІЗНИХ МЕТОДОЛОГІЧНИХ  ПІДХОДІВ</a:t>
            </a:r>
          </a:p>
          <a:p>
            <a:endParaRPr lang="uk-UA" sz="3200" dirty="0"/>
          </a:p>
          <a:p>
            <a:r>
              <a:rPr lang="uk-UA" sz="3200" dirty="0" smtClean="0"/>
              <a:t> ВОЛОНТЕРСТВО ЯК ДОДАТКОВИЙ РЕСУРС РОЗВИТКУ ІНКЛЮЗИВНОГО ТУРИЗМУ</a:t>
            </a:r>
          </a:p>
          <a:p>
            <a:pPr marL="0" indent="0">
              <a:buNone/>
            </a:pPr>
            <a:r>
              <a:rPr lang="uk-UA" sz="3200" dirty="0"/>
              <a:t> </a:t>
            </a:r>
            <a:endParaRPr lang="uk-UA" sz="3200" dirty="0" smtClean="0"/>
          </a:p>
          <a:p>
            <a:r>
              <a:rPr lang="uk-UA" sz="3200" dirty="0"/>
              <a:t> </a:t>
            </a:r>
            <a:r>
              <a:rPr lang="uk-UA" sz="3200" dirty="0" smtClean="0"/>
              <a:t>ПРОГРАМА ЗАЛУЧЕННЯ ВОЛОНТЕРІВ ДО ПРОВЕДЕННЯ СОЦІАЛЬНООРІЄНТОВАНИХ ТУРИСТИЧНИХ ЗАХОДІВ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48855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217714"/>
            <a:ext cx="10058400" cy="187626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ПРОЦЕС ТРАНФОРМАЦІЇ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ЛЮДСЬКОЇ СВІДОМОСТІ ДО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ІНКЛЮЗИВНОЇ РЕКРЕАЦІЇ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ІСТОРІЯ МАСОВОГО ВІДПОЧИНКУ ТА ТУРИЗМУ ДЛЯ ОСІБ З ІНВАЛІДНІСТЮ РОЗПОЧАЛАСЯ З 50-60 РОКІВ ХХ СТОЛІТТЯ</a:t>
            </a:r>
          </a:p>
          <a:p>
            <a:pPr marL="0" indent="0">
              <a:buNone/>
            </a:pPr>
            <a:r>
              <a:rPr lang="uk-UA" sz="2800" dirty="0" smtClean="0"/>
              <a:t>                            ШЛЯХИ ТРАНСФОРМАЦІЇ:</a:t>
            </a:r>
          </a:p>
          <a:p>
            <a:r>
              <a:rPr lang="uk-UA" sz="2800" dirty="0" smtClean="0"/>
              <a:t>СТВОРЕННЯ І РОЗВИТОК СФЕРИ СУПРОВОДУ ТА ОПІКИ ДЛЯ ОСІБ З ІНВАЛІДНІСТЮ – ПАТРОНАЖНІ СЛУЖБИ, СОЦІАЛЬНІ ПРОГРАМИ НА ДЕРЖАВНОМУ ТА МУНІЦИПАЛЬНОМУ РІВНЯХ – В ШВЕЦІЇ ДІЄ ЕФЕКТИВНА СИСТЕМА СОЦІАЛЬНОЇ ОПІКИ</a:t>
            </a:r>
          </a:p>
          <a:p>
            <a:r>
              <a:rPr lang="uk-UA" sz="2800" dirty="0" smtClean="0"/>
              <a:t>НАПРАЦЮВАННЯ НАПРЯМКІВ РОЗВИТКУ ІНФРАСТРУКТУРИ ТА ТЕХНІЧНИХ ЗАСОБІВ ДЛЯ САМООБСЛУГОВУВАННЯ ТУРИСТІВ – ОСІБ З ІНВАЛІДНІСТЮ – РЕЗУЛЬТАТИВНО ЗАСТОСУВАЛИ В НІМЕЧЧИНІ, ХОЧА ШЛЯХ ДУЖЕ </a:t>
            </a:r>
            <a:r>
              <a:rPr lang="uk-UA" sz="2800" dirty="0" smtClean="0"/>
              <a:t>ВИ</a:t>
            </a:r>
            <a:r>
              <a:rPr lang="uk-UA" sz="2800" dirty="0" smtClean="0"/>
              <a:t>ТРАТНИЙ</a:t>
            </a: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79643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ПРИКЛАД ШВЕДСЬКОГО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ДОСВІДУ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СОЦІАЛЬНІ СЛУЖБИ РАЗ НА РІК ДОФІНАНСОВУЮТЬ ВІДПОЧИНОК ОСОБИ З ІНВАЛІДНІСТЮ, ВКЛЮЧАЮЧИ 1-2 ПЕРСОНИ СУПРОВОДУ</a:t>
            </a:r>
          </a:p>
          <a:p>
            <a:r>
              <a:rPr lang="uk-UA" sz="2800" dirty="0" smtClean="0"/>
              <a:t>ЦЯ ПІЛЬГА  СТОСУЄТЬСЯ НЕ ТІЛЬКИ ВІДПОЧИНКУ В СЕРЕДИНІ КРАЇНИ, САМ ТУРИСТ ОБИРАЄ НАПРЯМ ПОДОРОЖІ</a:t>
            </a:r>
          </a:p>
          <a:p>
            <a:r>
              <a:rPr lang="uk-UA" sz="2800" dirty="0" smtClean="0"/>
              <a:t>НА ТЕРИТОРІЇ КРАЇНИ УРЯД ГАРАНТУЄ ДОТРИМАННЯ ВСІХ ВИМОГ, ПОВ’ЯЗАНИХ З КОМФОРТОМ І БЕЗПЕКОЮ ПЕРЕБУВАННЯ В МІСЦІ СПОЖИВАННЯ ТУРИСТИЧНОЇ ПОСЛУГИ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336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СЕРЕДОВИЩЕ ДЛЯ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САМОВИЗНАЧЕННЯ ТА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РОЗВИТКУ ІНДИВІДУУМА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" y="2093976"/>
            <a:ext cx="11128248" cy="4764024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СТВОРЕННЯ УМОВ ДЛЯ ПРИЙНЯТТЯ ЦІЛЕЙ,  ЇХ ІДЕНТИФІКАЦІЇ </a:t>
            </a:r>
          </a:p>
          <a:p>
            <a:r>
              <a:rPr lang="uk-UA" sz="2800" dirty="0" smtClean="0"/>
              <a:t>МОЖЛИВІСТЬ ВИБОРУ ШКІЛ, БУДИНКІВ, КОЛЕКТИВУ</a:t>
            </a:r>
          </a:p>
          <a:p>
            <a:r>
              <a:rPr lang="uk-UA" sz="2800" dirty="0" smtClean="0"/>
              <a:t>ІДЕНТИФІКАЦІЯ ТА НАДАННЯ НЕОБХІДНОЇ ДОПОМОГИ</a:t>
            </a:r>
          </a:p>
          <a:p>
            <a:r>
              <a:rPr lang="uk-UA" sz="2800" dirty="0" smtClean="0"/>
              <a:t>ЗАБЕЗПЕЧЕННЯ МОЖЛИВОСТЕЙ РОЗВИТКУ ТА УСПІХУ КОЖНОГО</a:t>
            </a:r>
          </a:p>
          <a:p>
            <a:r>
              <a:rPr lang="uk-UA" sz="2800" dirty="0" smtClean="0"/>
              <a:t>КОЖНА ОСОБА МАЄ МОЖЛИВІСТЬ РИЗИКУВАТИ І ВЧИТИСЯ НА ВЛАСНИХ ПОМИЛКАХ</a:t>
            </a:r>
          </a:p>
          <a:p>
            <a:r>
              <a:rPr lang="uk-UA" sz="2800" dirty="0" smtClean="0"/>
              <a:t>УМОВИ ДЛЯ САМОСТІЙНИХ РІШЕНЬ, І САМООЦІНКИ ТА ПРИЙНЯТТЯ ВІДПОВІДАЛЬНОСТІ ЗА НИХ</a:t>
            </a:r>
          </a:p>
          <a:p>
            <a:r>
              <a:rPr lang="uk-UA" sz="2800" dirty="0" smtClean="0"/>
              <a:t>ЗАБЕЗПЕЧИТИ СЕРЕДОВИЩЕ ДЛЯ ДУХОВНОГО ЗБАГАЧЕННЯ І РОЗВИТКУ КОЖНОГО ЧЛЕНА СУСПІЛЬСТВА</a:t>
            </a:r>
          </a:p>
          <a:p>
            <a:endParaRPr lang="uk-UA" sz="2800" dirty="0" smtClean="0"/>
          </a:p>
          <a:p>
            <a:endParaRPr lang="uk-UA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665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РОЛЬ ВОЛОНТЕРСТВА У ЗАБЕЗПЕЧЕННІ ДОСТУПНОСТІ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РЕКРЕАЦІЙ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3200" dirty="0" smtClean="0"/>
              <a:t> ЗАЛУЧЕННЯ ДОПОМОГИ ВОЛОНТЕРСЬКОГО КОРПУСУ – АЛЬТЕРНАТИВА РОЗШИРЕННЮ ВИТРАТ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ВОЛОНТЕРИ МОЖУТЬ БУТИ АСИСТЕНТАМИ ТУРИСТА З ІНВАЛІДНІСТЮ, АБО ВИКОНАТИ РУТИННУ РОБОТУ ЗА ПРАЦІВНИКА ФІРМИ, ТИМ САМИМ ЗВІЛЬНИВШИ ЙОГО ДЛЯ СУПРОВОДУ</a:t>
            </a:r>
          </a:p>
          <a:p>
            <a:r>
              <a:rPr lang="uk-UA" sz="3200" dirty="0" smtClean="0"/>
              <a:t>ВОЛОНТЕРИ ПОЛІПШУЮТЬ РЕПУТАЦІЮ ФІРМИ У СУСПІЛЬСТВІ В РЕЗУЛЬТАТІ  СВОЄЇ СОЦІАЛЬНОЇ АКТИВНОСТІ</a:t>
            </a:r>
          </a:p>
          <a:p>
            <a:r>
              <a:rPr lang="uk-UA" sz="3200" dirty="0" smtClean="0"/>
              <a:t>ЧАСТО ВОЛОНТЕРАМИ СТАЮТЬ САМЕ СТУДЕНТИ, ЯКІ ПОВИННІ ПОСТІЙНО ПРОХОДИТИ ТРЕЙНІНГИ З НАБУТТЯ ПРАКТИЧНИХ НАВИЧОК ЩОДО СУПРОВОДУ ОСІБ З ІНВАЛІДНІСТЮ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3246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ЗАВДАННЯ ВОЛОНТЕРА В ЗАБЕЗПЕЧЕННІ ДОСТУПНОСТІ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3200" dirty="0" smtClean="0"/>
              <a:t> ДОПОМОГА УЧАСНИКАМ ПРИ  РЕЄСТРАЦІЇ</a:t>
            </a:r>
          </a:p>
          <a:p>
            <a:r>
              <a:rPr lang="uk-UA" sz="3200" dirty="0" smtClean="0"/>
              <a:t> РОЗВ’ЯЗАННЯ І РОЗ’ЯСНЕННЯ ПРОБЛЕМ З ПОВЕДІНКОЮ, ЯКЩО ТАКІ ТРАПЛЯЮТЬСЯ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РЕГУЛЮВАННЯ ВЗАЄМИН МІЖ УЧАСНИКАМИ</a:t>
            </a:r>
          </a:p>
          <a:p>
            <a:r>
              <a:rPr lang="uk-UA" sz="3200" dirty="0" smtClean="0"/>
              <a:t> ФІЗИЧНА ДОПОМОГА ПРИ ВИКОНАННІ ЗАВДАНЬ  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АНАЛІЗУВАННЯ ТА СЛІДКУВАННЯ ЗА УЧАСТЮ У АКТИВНИХ ЗАВДАННЯХ ВСІХ УЧАСНИКІВ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НАДАННЯ ДОПОМОГИ ПРИ ТРАНСПОРТУВАННІ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АСИСТУВАННЯ НА ВСЬОМУ МАРШРУТІ ЗАХОДУ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3637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ХТО МОЖЕ СТАТИ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ВОЛОНТЕРОМ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3200" dirty="0" smtClean="0"/>
              <a:t> НЕБАЙДУЖІ ЛЮДИ З ОТОЧЕННЯ ТУРИСТА З ІНВАЛІДНІСТЮ : ЧЛЕНИ СІМ’Ї, ДРУЗІ, ОДНОКЛАСНИКИ, СУСІДИ</a:t>
            </a:r>
          </a:p>
          <a:p>
            <a:r>
              <a:rPr lang="uk-UA" sz="3200" dirty="0" smtClean="0"/>
              <a:t> ЧЛЕНИ ГРОМАДСЬКИХ ОРГАНІЗАЦІЙ З СОЦІАЛЬНОЮ МІСІЄЮ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СТУДЕНТИ ЗАКЛАДІВ ОСВІТИ, ЩО ГОТУЮТЬСЯ СТАТИ ФАХІВЦЯМИ  СОЦІАЛЬНОГО ЗАХИСТУ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ДОБРОВОЛЬЦІ, ЯКІ ОБ’ЄДНУЮТЬ ЗУСИЛЛЯ НА РІЗНИХ РІВНЯХ НАДАННЯ ТУРИСТИЧНИХ ПОСЛУГ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81789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ЯК ОРГАНІЗУВАТИ ВОЛОНТЕРСЬКУ ДОПОМОГУ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3200" dirty="0" smtClean="0"/>
              <a:t> ВИЗНАЧИТИ ОСНОВНІ ОБОВ’ЯЗКИ ВОЛОНТЕРА: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ОПИС ВИКОНУВАНИХ ДІЙ ЩОДО СУПРОВОДУ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ЧАС ТА ПЕРІОДИЧНІСТЬ ВИКОНАННЯ СУПРОВОДУ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АДРЕСА ВИКОНАННЯ ПРОГРАМИ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НАДАТИ ІНФОРМАЦІЮ ПРО КЕРІВНИКА ТА ІНШИХ УЧАСНИКІВ ЗАХОДУ, ЗОКРЕМА ПРО ОСОБЛИВІ ВИМОГИ ТУРИСТІВ З ІНВАЛІДНІСТЮ</a:t>
            </a:r>
          </a:p>
          <a:p>
            <a:r>
              <a:rPr lang="uk-UA" sz="3200" dirty="0"/>
              <a:t> </a:t>
            </a:r>
            <a:r>
              <a:rPr lang="uk-UA" sz="3200" dirty="0" smtClean="0"/>
              <a:t>ЗАЗНАЧИТИ  ДОДАТКОВІ ОСОБЛИВІ ВМІННЯ ВОЛОНТЕРА (ВОЛОДІННЯ ЖЕСТОВОЮ МОВОЮ)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64174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364</TotalTime>
  <Words>684</Words>
  <Application>Microsoft Office PowerPoint</Application>
  <PresentationFormat>Широкий екран</PresentationFormat>
  <Paragraphs>80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Georgia</vt:lpstr>
      <vt:lpstr>Trebuchet MS</vt:lpstr>
      <vt:lpstr>Wingdings</vt:lpstr>
      <vt:lpstr>Дерево</vt:lpstr>
      <vt:lpstr>     МЕТОДОЛОГІЧНІ               ОСНОВИ         ДОСТУПНОСТІ             РЕКРЕАЦІЙ</vt:lpstr>
      <vt:lpstr>                 ПРОБЛЕМИ ДО                  ОБГОВОРЕННЯ</vt:lpstr>
      <vt:lpstr>        ПРОЦЕС ТРАНФОРМАЦІЇ        ЛЮДСЬКОЇ СВІДОМОСТІ ДО         ІНКЛЮЗИВНОЇ РЕКРЕАЦІЇ</vt:lpstr>
      <vt:lpstr>    ПРИКЛАД ШВЕДСЬКОГО                        ДОСВІДУ</vt:lpstr>
      <vt:lpstr>             СЕРЕДОВИЩЕ ДЛЯ           САМОВИЗНАЧЕННЯ ТА        РОЗВИТКУ ІНДИВІДУУМА</vt:lpstr>
      <vt:lpstr>         РОЛЬ ВОЛОНТЕРСТВА У ЗАБЕЗПЕЧЕННІ ДОСТУПНОСТІ                        РЕКРЕАЦІЙ</vt:lpstr>
      <vt:lpstr>     ЗАВДАННЯ ВОЛОНТЕРА В ЗАБЕЗПЕЧЕННІ ДОСТУПНОСТІ</vt:lpstr>
      <vt:lpstr>           ХТО МОЖЕ СТАТИ                ВОЛОНТЕРОМ</vt:lpstr>
      <vt:lpstr>         ЯК ОРГАНІЗУВАТИ ВОЛОНТЕРСЬКУ ДОПОМОГУ</vt:lpstr>
      <vt:lpstr>                     МЕТОДИ           НАБОРУ ВОЛОНТЕРІВ</vt:lpstr>
      <vt:lpstr>                ОЗНАЙОМЛЕННЯ ВОЛОНТЕРІВ З ПОЛІТИКОЮ ТА            ПРОГРАМАМИ ФІРМИ</vt:lpstr>
      <vt:lpstr>             ЗАГАЛЬНІ ПРАВИЛА ЩОДО ОРГАНІЗАЦІЇ ЗАХОДУ З                     ВОЛОНТЕРАМИ</vt:lpstr>
      <vt:lpstr>                   СТАНДАРТ  «РОЗСУДЛИВА ЛЮДИНА»</vt:lpstr>
      <vt:lpstr>       ДЯКУЮ ЗА           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РОЗВИТКУ             ДОСТУПНИХ              РЕКРЕАЦІЙ</dc:title>
  <dc:creator>Пользователь</dc:creator>
  <cp:lastModifiedBy>Пользователь</cp:lastModifiedBy>
  <cp:revision>22</cp:revision>
  <dcterms:created xsi:type="dcterms:W3CDTF">2021-03-24T11:07:53Z</dcterms:created>
  <dcterms:modified xsi:type="dcterms:W3CDTF">2021-11-17T07:34:02Z</dcterms:modified>
</cp:coreProperties>
</file>