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Ника Каролець" userId="7b2936df87620e01" providerId="LiveId" clId="{B6D75FEF-ED82-41CC-B511-E12058DA8F58}"/>
    <pc:docChg chg="custSel addSld modSld modMainMaster">
      <pc:chgData name="Ника Каролець" userId="7b2936df87620e01" providerId="LiveId" clId="{B6D75FEF-ED82-41CC-B511-E12058DA8F58}" dt="2024-05-06T19:15:15.483" v="452" actId="255"/>
      <pc:docMkLst>
        <pc:docMk/>
      </pc:docMkLst>
      <pc:sldChg chg="addSp modSp mod setBg">
        <pc:chgData name="Ника Каролець" userId="7b2936df87620e01" providerId="LiveId" clId="{B6D75FEF-ED82-41CC-B511-E12058DA8F58}" dt="2024-05-06T18:51:59.160" v="234"/>
        <pc:sldMkLst>
          <pc:docMk/>
          <pc:sldMk cId="712701851" sldId="256"/>
        </pc:sldMkLst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k cId="712701851" sldId="256"/>
            <ac:spMk id="3" creationId="{9FBC499D-1F19-4106-B7C5-9C67D30378CF}"/>
          </ac:spMkLst>
        </pc:spChg>
        <pc:picChg chg="add mod modCrop">
          <ac:chgData name="Ника Каролець" userId="7b2936df87620e01" providerId="LiveId" clId="{B6D75FEF-ED82-41CC-B511-E12058DA8F58}" dt="2024-05-06T18:51:36.175" v="232" actId="14861"/>
          <ac:picMkLst>
            <pc:docMk/>
            <pc:sldMk cId="712701851" sldId="256"/>
            <ac:picMk id="5" creationId="{41E85CF3-6C8D-4C32-8BB9-F604EDD35988}"/>
          </ac:picMkLst>
        </pc:picChg>
      </pc:sldChg>
      <pc:sldChg chg="modSp">
        <pc:chgData name="Ника Каролець" userId="7b2936df87620e01" providerId="LiveId" clId="{B6D75FEF-ED82-41CC-B511-E12058DA8F58}" dt="2024-05-06T18:43:42.166" v="125"/>
        <pc:sldMkLst>
          <pc:docMk/>
          <pc:sldMk cId="2642059298" sldId="257"/>
        </pc:sldMkLst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k cId="2642059298" sldId="257"/>
            <ac:spMk id="2" creationId="{B73FFA93-21CE-4311-BD48-68C29C11C492}"/>
          </ac:spMkLst>
        </pc:spChg>
      </pc:sldChg>
      <pc:sldChg chg="modSp mod">
        <pc:chgData name="Ника Каролець" userId="7b2936df87620e01" providerId="LiveId" clId="{B6D75FEF-ED82-41CC-B511-E12058DA8F58}" dt="2024-05-06T19:15:15.483" v="452" actId="255"/>
        <pc:sldMkLst>
          <pc:docMk/>
          <pc:sldMk cId="2267529628" sldId="258"/>
        </pc:sldMkLst>
        <pc:spChg chg="mod">
          <ac:chgData name="Ника Каролець" userId="7b2936df87620e01" providerId="LiveId" clId="{B6D75FEF-ED82-41CC-B511-E12058DA8F58}" dt="2024-05-06T19:15:15.483" v="452" actId="255"/>
          <ac:spMkLst>
            <pc:docMk/>
            <pc:sldMk cId="2267529628" sldId="258"/>
            <ac:spMk id="3" creationId="{D6935655-E6A7-4924-BF87-9C22C9B30618}"/>
          </ac:spMkLst>
        </pc:spChg>
      </pc:sldChg>
      <pc:sldChg chg="addSp modSp new mod">
        <pc:chgData name="Ника Каролець" userId="7b2936df87620e01" providerId="LiveId" clId="{B6D75FEF-ED82-41CC-B511-E12058DA8F58}" dt="2024-05-06T19:11:36.406" v="367" actId="790"/>
        <pc:sldMkLst>
          <pc:docMk/>
          <pc:sldMk cId="2447611961" sldId="259"/>
        </pc:sldMkLst>
        <pc:spChg chg="add mod">
          <ac:chgData name="Ника Каролець" userId="7b2936df87620e01" providerId="LiveId" clId="{B6D75FEF-ED82-41CC-B511-E12058DA8F58}" dt="2024-05-06T19:11:36.406" v="367" actId="790"/>
          <ac:spMkLst>
            <pc:docMk/>
            <pc:sldMk cId="2447611961" sldId="259"/>
            <ac:spMk id="2" creationId="{1DF79EAB-DE87-4380-B5B5-4E6CFDB41B59}"/>
          </ac:spMkLst>
        </pc:spChg>
      </pc:sldChg>
      <pc:sldChg chg="addSp delSp modSp new mod">
        <pc:chgData name="Ника Каролець" userId="7b2936df87620e01" providerId="LiveId" clId="{B6D75FEF-ED82-41CC-B511-E12058DA8F58}" dt="2024-05-06T19:11:06.901" v="364" actId="20577"/>
        <pc:sldMkLst>
          <pc:docMk/>
          <pc:sldMk cId="2424702242" sldId="260"/>
        </pc:sldMkLst>
        <pc:spChg chg="add del mod">
          <ac:chgData name="Ника Каролець" userId="7b2936df87620e01" providerId="LiveId" clId="{B6D75FEF-ED82-41CC-B511-E12058DA8F58}" dt="2024-05-06T18:54:04.910" v="244"/>
          <ac:spMkLst>
            <pc:docMk/>
            <pc:sldMk cId="2424702242" sldId="260"/>
            <ac:spMk id="2" creationId="{9EF5F947-22F5-4607-A8C3-6C309D108FC2}"/>
          </ac:spMkLst>
        </pc:spChg>
        <pc:spChg chg="add mod">
          <ac:chgData name="Ника Каролець" userId="7b2936df87620e01" providerId="LiveId" clId="{B6D75FEF-ED82-41CC-B511-E12058DA8F58}" dt="2024-05-06T19:11:06.901" v="364" actId="20577"/>
          <ac:spMkLst>
            <pc:docMk/>
            <pc:sldMk cId="2424702242" sldId="260"/>
            <ac:spMk id="3" creationId="{C3042771-890C-4492-8850-DB314F93C0BD}"/>
          </ac:spMkLst>
        </pc:spChg>
      </pc:sldChg>
      <pc:sldChg chg="addSp modSp new mod">
        <pc:chgData name="Ника Каролець" userId="7b2936df87620e01" providerId="LiveId" clId="{B6D75FEF-ED82-41CC-B511-E12058DA8F58}" dt="2024-05-06T19:14:19.150" v="448" actId="14861"/>
        <pc:sldMkLst>
          <pc:docMk/>
          <pc:sldMk cId="1285162945" sldId="261"/>
        </pc:sldMkLst>
        <pc:spChg chg="add mod">
          <ac:chgData name="Ника Каролець" userId="7b2936df87620e01" providerId="LiveId" clId="{B6D75FEF-ED82-41CC-B511-E12058DA8F58}" dt="2024-05-06T19:09:55.027" v="360" actId="313"/>
          <ac:spMkLst>
            <pc:docMk/>
            <pc:sldMk cId="1285162945" sldId="261"/>
            <ac:spMk id="2" creationId="{B34518CB-94A8-4459-A1CF-2F9F1B9789DB}"/>
          </ac:spMkLst>
        </pc:spChg>
        <pc:picChg chg="add mod">
          <ac:chgData name="Ника Каролець" userId="7b2936df87620e01" providerId="LiveId" clId="{B6D75FEF-ED82-41CC-B511-E12058DA8F58}" dt="2024-05-06T19:14:19.150" v="448" actId="14861"/>
          <ac:picMkLst>
            <pc:docMk/>
            <pc:sldMk cId="1285162945" sldId="261"/>
            <ac:picMk id="4" creationId="{88CDBB15-765D-4151-9A38-F69E01B6370E}"/>
          </ac:picMkLst>
        </pc:picChg>
      </pc:sldChg>
      <pc:sldMasterChg chg="modSp modSldLayout">
        <pc:chgData name="Ника Каролець" userId="7b2936df87620e01" providerId="LiveId" clId="{B6D75FEF-ED82-41CC-B511-E12058DA8F58}" dt="2024-05-06T18:43:42.166" v="125"/>
        <pc:sldMasterMkLst>
          <pc:docMk/>
          <pc:sldMasterMk cId="1560207084" sldId="2147483696"/>
        </pc:sldMasterMkLst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asterMk cId="1560207084" sldId="2147483696"/>
            <ac:spMk id="2" creationId="{00000000-0000-0000-0000-000000000000}"/>
          </ac:spMkLst>
        </pc:spChg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asterMk cId="1560207084" sldId="2147483696"/>
            <ac:spMk id="3" creationId="{00000000-0000-0000-0000-000000000000}"/>
          </ac:spMkLst>
        </pc:spChg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asterMk cId="1560207084" sldId="2147483696"/>
            <ac:spMk id="4" creationId="{00000000-0000-0000-0000-000000000000}"/>
          </ac:spMkLst>
        </pc:spChg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asterMk cId="1560207084" sldId="2147483696"/>
            <ac:spMk id="5" creationId="{00000000-0000-0000-0000-000000000000}"/>
          </ac:spMkLst>
        </pc:spChg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asterMk cId="1560207084" sldId="2147483696"/>
            <ac:spMk id="6" creationId="{00000000-0000-0000-0000-000000000000}"/>
          </ac:spMkLst>
        </pc:spChg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asterMk cId="1560207084" sldId="2147483696"/>
            <ac:spMk id="11" creationId="{00000000-0000-0000-0000-000000000000}"/>
          </ac:spMkLst>
        </pc:spChg>
        <pc:spChg chg="mod">
          <ac:chgData name="Ника Каролець" userId="7b2936df87620e01" providerId="LiveId" clId="{B6D75FEF-ED82-41CC-B511-E12058DA8F58}" dt="2024-05-06T18:43:42.166" v="125"/>
          <ac:spMkLst>
            <pc:docMk/>
            <pc:sldMasterMk cId="1560207084" sldId="2147483696"/>
            <ac:spMk id="12" creationId="{00000000-0000-0000-0000-000000000000}"/>
          </ac:spMkLst>
        </pc:spChg>
        <pc:sldLayoutChg chg="modSp">
          <pc:chgData name="Ника Каролець" userId="7b2936df87620e01" providerId="LiveId" clId="{B6D75FEF-ED82-41CC-B511-E12058DA8F58}" dt="2024-05-06T18:43:42.166" v="125"/>
          <pc:sldLayoutMkLst>
            <pc:docMk/>
            <pc:sldMasterMk cId="1560207084" sldId="2147483696"/>
            <pc:sldLayoutMk cId="1879292040" sldId="2147483697"/>
          </pc:sldLayoutMkLst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79292040" sldId="2147483697"/>
              <ac:spMk id="2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79292040" sldId="2147483697"/>
              <ac:spMk id="3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79292040" sldId="2147483697"/>
              <ac:spMk id="4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79292040" sldId="2147483697"/>
              <ac:spMk id="5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79292040" sldId="2147483697"/>
              <ac:spMk id="6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79292040" sldId="2147483697"/>
              <ac:spMk id="11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79292040" sldId="2147483697"/>
              <ac:spMk id="13" creationId="{00000000-0000-0000-0000-000000000000}"/>
            </ac:spMkLst>
          </pc:spChg>
        </pc:sldLayoutChg>
        <pc:sldLayoutChg chg="modSp">
          <pc:chgData name="Ника Каролець" userId="7b2936df87620e01" providerId="LiveId" clId="{B6D75FEF-ED82-41CC-B511-E12058DA8F58}" dt="2024-05-06T18:43:42.166" v="125"/>
          <pc:sldLayoutMkLst>
            <pc:docMk/>
            <pc:sldMasterMk cId="1560207084" sldId="2147483696"/>
            <pc:sldLayoutMk cId="1644218002" sldId="2147483699"/>
          </pc:sldLayoutMkLst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644218002" sldId="2147483699"/>
              <ac:spMk id="2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644218002" sldId="2147483699"/>
              <ac:spMk id="3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644218002" sldId="2147483699"/>
              <ac:spMk id="4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644218002" sldId="2147483699"/>
              <ac:spMk id="5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644218002" sldId="2147483699"/>
              <ac:spMk id="6" creationId="{00000000-0000-0000-0000-000000000000}"/>
            </ac:spMkLst>
          </pc:spChg>
          <pc:grpChg chg="mod">
            <ac:chgData name="Ника Каролець" userId="7b2936df87620e01" providerId="LiveId" clId="{B6D75FEF-ED82-41CC-B511-E12058DA8F58}" dt="2024-05-06T18:43:42.166" v="125"/>
            <ac:grpSpMkLst>
              <pc:docMk/>
              <pc:sldMasterMk cId="1560207084" sldId="2147483696"/>
              <pc:sldLayoutMk cId="1644218002" sldId="2147483699"/>
              <ac:grpSpMk id="7" creationId="{00000000-0000-0000-0000-000000000000}"/>
            </ac:grpSpMkLst>
          </pc:grpChg>
        </pc:sldLayoutChg>
        <pc:sldLayoutChg chg="modSp">
          <pc:chgData name="Ника Каролець" userId="7b2936df87620e01" providerId="LiveId" clId="{B6D75FEF-ED82-41CC-B511-E12058DA8F58}" dt="2024-05-06T18:43:42.166" v="125"/>
          <pc:sldLayoutMkLst>
            <pc:docMk/>
            <pc:sldMasterMk cId="1560207084" sldId="2147483696"/>
            <pc:sldLayoutMk cId="1846611286" sldId="2147483700"/>
          </pc:sldLayoutMkLst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46611286" sldId="2147483700"/>
              <ac:spMk id="3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846611286" sldId="2147483700"/>
              <ac:spMk id="4" creationId="{00000000-0000-0000-0000-000000000000}"/>
            </ac:spMkLst>
          </pc:spChg>
        </pc:sldLayoutChg>
        <pc:sldLayoutChg chg="modSp">
          <pc:chgData name="Ника Каролець" userId="7b2936df87620e01" providerId="LiveId" clId="{B6D75FEF-ED82-41CC-B511-E12058DA8F58}" dt="2024-05-06T18:43:42.166" v="125"/>
          <pc:sldLayoutMkLst>
            <pc:docMk/>
            <pc:sldMasterMk cId="1560207084" sldId="2147483696"/>
            <pc:sldLayoutMk cId="1321634797" sldId="2147483701"/>
          </pc:sldLayoutMkLst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321634797" sldId="2147483701"/>
              <ac:spMk id="2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321634797" sldId="2147483701"/>
              <ac:spMk id="3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321634797" sldId="2147483701"/>
              <ac:spMk id="4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321634797" sldId="2147483701"/>
              <ac:spMk id="5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1321634797" sldId="2147483701"/>
              <ac:spMk id="6" creationId="{00000000-0000-0000-0000-000000000000}"/>
            </ac:spMkLst>
          </pc:spChg>
        </pc:sldLayoutChg>
        <pc:sldLayoutChg chg="modSp">
          <pc:chgData name="Ника Каролець" userId="7b2936df87620e01" providerId="LiveId" clId="{B6D75FEF-ED82-41CC-B511-E12058DA8F58}" dt="2024-05-06T18:43:42.166" v="125"/>
          <pc:sldLayoutMkLst>
            <pc:docMk/>
            <pc:sldMasterMk cId="1560207084" sldId="2147483696"/>
            <pc:sldLayoutMk cId="2026115360" sldId="2147483704"/>
          </pc:sldLayoutMkLst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2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3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4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5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6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7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8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2026115360" sldId="2147483704"/>
              <ac:spMk id="17" creationId="{00000000-0000-0000-0000-000000000000}"/>
            </ac:spMkLst>
          </pc:spChg>
        </pc:sldLayoutChg>
        <pc:sldLayoutChg chg="modSp">
          <pc:chgData name="Ника Каролець" userId="7b2936df87620e01" providerId="LiveId" clId="{B6D75FEF-ED82-41CC-B511-E12058DA8F58}" dt="2024-05-06T18:43:42.166" v="125"/>
          <pc:sldLayoutMkLst>
            <pc:docMk/>
            <pc:sldMasterMk cId="1560207084" sldId="2147483696"/>
            <pc:sldLayoutMk cId="624712875" sldId="2147483705"/>
          </pc:sldLayoutMkLst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2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3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4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5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6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7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11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624712875" sldId="2147483705"/>
              <ac:spMk id="12" creationId="{00000000-0000-0000-0000-000000000000}"/>
            </ac:spMkLst>
          </pc:spChg>
        </pc:sldLayoutChg>
        <pc:sldLayoutChg chg="modSp">
          <pc:chgData name="Ника Каролець" userId="7b2936df87620e01" providerId="LiveId" clId="{B6D75FEF-ED82-41CC-B511-E12058DA8F58}" dt="2024-05-06T18:43:42.166" v="125"/>
          <pc:sldLayoutMkLst>
            <pc:docMk/>
            <pc:sldMasterMk cId="1560207084" sldId="2147483696"/>
            <pc:sldLayoutMk cId="764208783" sldId="2147483707"/>
          </pc:sldLayoutMkLst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764208783" sldId="2147483707"/>
              <ac:spMk id="2" creationId="{00000000-0000-0000-0000-000000000000}"/>
            </ac:spMkLst>
          </pc:spChg>
          <pc:spChg chg="mod">
            <ac:chgData name="Ника Каролець" userId="7b2936df87620e01" providerId="LiveId" clId="{B6D75FEF-ED82-41CC-B511-E12058DA8F58}" dt="2024-05-06T18:43:42.166" v="125"/>
            <ac:spMkLst>
              <pc:docMk/>
              <pc:sldMasterMk cId="1560207084" sldId="2147483696"/>
              <pc:sldLayoutMk cId="764208783" sldId="2147483707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4B412-A681-4060-8D79-A888BF655203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9B56B-D21C-4F92-B06A-C573F35AD210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7520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8" y="630938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9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6" y="5979198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3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9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29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0295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2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382387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6420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455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0" y="1073890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1" y="5159783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7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7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281463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4218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466112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9" y="381002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9" y="2199635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5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21634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1498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270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5" y="457201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9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2" y="6375679"/>
            <a:ext cx="1233355" cy="348462"/>
          </a:xfrm>
        </p:spPr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5" y="6375679"/>
            <a:ext cx="1232456" cy="345796"/>
          </a:xfrm>
        </p:spPr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6115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5" y="2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4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1" y="6375679"/>
            <a:ext cx="1232456" cy="348462"/>
          </a:xfrm>
        </p:spPr>
        <p:txBody>
          <a:bodyPr/>
          <a:lstStyle/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2471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7" y="2286003"/>
            <a:ext cx="10178323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7" y="6375679"/>
            <a:ext cx="2329723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AC14CA-A7C8-41CE-B291-3CAA9D5A6371}" type="datetimeFigureOut">
              <a:rPr lang="LID4096" smtClean="0"/>
              <a:t>05/06/2024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2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F6BE68-944C-480E-9316-C1639A0DF5C9}" type="slidenum">
              <a:rPr lang="LID4096" smtClean="0"/>
              <a:t>‹#›</a:t>
            </a:fld>
            <a:endParaRPr lang="LID4096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020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 userDrawn="1">
          <p15:clr>
            <a:srgbClr val="F26B43"/>
          </p15:clr>
        </p15:guide>
        <p15:guide id="2" pos="72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174DB-1300-4A7F-AC63-65BFC98C0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Пишаємось</a:t>
            </a:r>
            <a:b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що українські</a:t>
            </a:r>
            <a:endParaRPr lang="LID4096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BC499D-1F19-4106-B7C5-9C67D3037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8091" y="6188767"/>
            <a:ext cx="6345859" cy="437321"/>
          </a:xfrm>
        </p:spPr>
        <p:txBody>
          <a:bodyPr>
            <a:normAutofit/>
          </a:bodyPr>
          <a:lstStyle/>
          <a:p>
            <a:r>
              <a:rPr lang="uk-UA" cap="small" dirty="0">
                <a:latin typeface="Arial" panose="020B0604020202020204" pitchFamily="34" charset="0"/>
                <a:cs typeface="Arial" panose="020B0604020202020204" pitchFamily="34" charset="0"/>
              </a:rPr>
              <a:t>Роботу виконала Каролець Кароліна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E85CF3-6C8D-4C32-8BB9-F604EDD359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9" r="5380" b="-5771"/>
          <a:stretch/>
        </p:blipFill>
        <p:spPr>
          <a:xfrm>
            <a:off x="4882174" y="3761202"/>
            <a:ext cx="2711116" cy="1536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93700"/>
          </a:effectLst>
        </p:spPr>
      </p:pic>
    </p:spTree>
    <p:extLst>
      <p:ext uri="{BB962C8B-B14F-4D97-AF65-F5344CB8AC3E}">
        <p14:creationId xmlns:p14="http://schemas.microsoft.com/office/powerpoint/2010/main" val="71270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FFA93-21CE-4311-BD48-68C29C11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1111254"/>
            <a:ext cx="10178322" cy="1492132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Мета: </a:t>
            </a:r>
            <a:r>
              <a:rPr lang="uk-UA" sz="2800" cap="small" dirty="0">
                <a:latin typeface="Arial" panose="020B0604020202020204" pitchFamily="34" charset="0"/>
                <a:cs typeface="Arial" panose="020B0604020202020204" pitchFamily="34" charset="0"/>
              </a:rPr>
              <a:t>дослідити історію розвитку комп'ютерної техніки в Україні та визначити які досягнення в цій галузі мають українці.</a:t>
            </a:r>
            <a:endParaRPr lang="LID4096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5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935655-E6A7-4924-BF87-9C22C9B30618}"/>
              </a:ext>
            </a:extLst>
          </p:cNvPr>
          <p:cNvSpPr txBox="1"/>
          <p:nvPr/>
        </p:nvSpPr>
        <p:spPr>
          <a:xfrm>
            <a:off x="980661" y="397568"/>
            <a:ext cx="102306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/>
              <a:t>Сергій Олексійович Лебедєв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Мало хто знає, що перший в континентальній Європі комп'ютер був створений в Україні понад 60 років тому, у м. Києві в 1951 році. Цей комп'ютер називався Малою електронною обчислювальною машиною «МЕОМ». Незважаючи на скромне слово «мала», вона налічувала 6000 електронних ламп і ледь вмістилася в лівому крилі будівлі гуртожитку колишнього монастирського селища Феофанія в 10 км від м. Києва. Машина була створена в лабораторії обчислювальної техніки Інституту електротехніки АН УРСР під керівництвом академіка Сергія Олексійовича Лебедєва. Одночасно з роботою наукової лабораторії Лебедєва над розробкою обчислювальних машин працювали вчені зі США, Англії та інших країн. Ці дослідження визначили подальший напрямок розвитку комп'ютерної техніки в усьому світі.</a:t>
            </a:r>
          </a:p>
          <a:p>
            <a:pPr algn="just"/>
            <a:r>
              <a:rPr lang="uk-UA" dirty="0"/>
              <a:t>Машина займала найбільшу кімнату площею 60 м2 у лівому крилі лабораторії в Феофанії і працювала з небувалою на ті часи швидкістю 3 тисячі операцій за хвилину (для порівняння, сучасні комп'ютери виконують мільйони операцій за секунду) і могла виконувати операції віднімання, додавання, множення, ділення, зсуву, порівняння з урахуванням </a:t>
            </a:r>
            <a:r>
              <a:rPr lang="uk-UA" noProof="1"/>
              <a:t>знака</a:t>
            </a:r>
            <a:r>
              <a:rPr lang="uk-UA" dirty="0"/>
              <a:t>, порівняння за абсолютною величиною, передачі керування, передачі чисел з магнітного барабану, складання команд. У машині були використані електронні лампи (6000 штук!) загальною потужністю споживання в 25 кВт. Перший запуск «МЭСМ» запам'ятався саме «ламповою проблемою»: при включенні машини 6000 ламп, що запрацювали одночасно, перетворили приміщення в тропіки. Технікам довелося терміново розбирати стелю, щоб відвести з кімнати хоча б частину тепла.</a:t>
            </a:r>
          </a:p>
        </p:txBody>
      </p:sp>
    </p:spTree>
    <p:extLst>
      <p:ext uri="{BB962C8B-B14F-4D97-AF65-F5344CB8AC3E}">
        <p14:creationId xmlns:p14="http://schemas.microsoft.com/office/powerpoint/2010/main" val="226752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F79EAB-DE87-4380-B5B5-4E6CFDB41B59}"/>
              </a:ext>
            </a:extLst>
          </p:cNvPr>
          <p:cNvSpPr txBox="1"/>
          <p:nvPr/>
        </p:nvSpPr>
        <p:spPr>
          <a:xfrm>
            <a:off x="1007165" y="106017"/>
            <a:ext cx="10575235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 </a:t>
            </a:r>
            <a:r>
              <a:rPr lang="uk-UA" dirty="0"/>
              <a:t>1952 році «МЭСМ» була практично єдиною в країні </a:t>
            </a:r>
            <a:r>
              <a:rPr lang="ru-RU" dirty="0"/>
              <a:t>ЕОМ, на </a:t>
            </a:r>
            <a:r>
              <a:rPr lang="uk-UA" dirty="0"/>
              <a:t>якій вирішувалися різноманітні науково-технічні завдання з області термоядерних процесів, космічних польотів і ракетної техніки, ліній </a:t>
            </a:r>
            <a:r>
              <a:rPr lang="uk-UA" noProof="1"/>
              <a:t>електропередач</a:t>
            </a:r>
            <a:r>
              <a:rPr lang="uk-UA" dirty="0"/>
              <a:t>, механіки, статистичного контролю якості. Однією з найважливіших задач, яка була вирішена на «МЭСМ» в цей період, були розрахунки стійкості паралельної роботи агрегатів Куйбишевської гідроелектростанції, які визначаються системою нелінійних диференціальних рівнянь другого порядку. Потрібно було визначити умови, за яких максимально можлива потужність може передаватися в Москву без порушення стійкості системи. Крім того, у зв'язку з швидким розвитком реактивної та ракетної техніки задачі зовнішньої балістики виникали як гриби після дощу. Це були задачі різної складності, починаючи від відносно простих багатоваріантних розрахунків траєкторій, що проходять в межах земної атмосфери при незначному перепаді висот, до дуже складних, пов'язаних з польотом об'єктів за межами земної атмосфери. Але навіть найпростіші балістичні розрахунки </a:t>
            </a:r>
            <a:r>
              <a:rPr lang="uk-UA" noProof="1"/>
              <a:t>ускладнювалися</a:t>
            </a:r>
            <a:r>
              <a:rPr lang="uk-UA" dirty="0"/>
              <a:t> вимогами підвищеної точності результатів. «МЭСМ» використовували в багатьох наукових дослідженнях аж до 1957 року, потім машину розібрали на частини, які передали в Політехнічний інститут у Києві для проведення лабораторних робіт.</a:t>
            </a:r>
          </a:p>
          <a:p>
            <a:pPr algn="just"/>
            <a:r>
              <a:rPr lang="uk-UA" sz="1600" u="sng" dirty="0"/>
              <a:t>Машина була створена в лабораторії обчислювальної техніки Інституту електротехніки АН УРСР під керівництвом академіка Сергія Олексійовича Лебедєва.</a:t>
            </a:r>
          </a:p>
          <a:p>
            <a:pPr algn="just"/>
            <a:r>
              <a:rPr lang="uk-UA" dirty="0"/>
              <a:t>Якого 1946 року С. О. було запрошено в Київ на посаду директора Інституту електротехніки. У тому ж році його обирають дійсним членом Академії. За перші два роки життя в Києві він якби підбив підсумок своєї діяльності в галузі енергетики, завершивши її роботою (разом із Л. В. Цукерником) по створенню пристроїв компаундування генераторів електростанцій, відзначеною Державною премією СРСР, а в наступні три зробив основний внесок у вітчизняну цифрову обчислювальну техніку незалежно і паралельно з західними вченими розробив принципи побудови електронних обчислювальних машин із </a:t>
            </a:r>
            <a:r>
              <a:rPr lang="uk-UA" noProof="1"/>
              <a:t>зберігаємою</a:t>
            </a:r>
            <a:r>
              <a:rPr lang="uk-UA" dirty="0"/>
              <a:t> в пам'яті програмою і реалізував їх з колективом своєї лабораторії в Малій електронно-лічильній машині "МЭСМ" (1949-1951).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44761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042771-890C-4492-8850-DB314F93C0BD}"/>
              </a:ext>
            </a:extLst>
          </p:cNvPr>
          <p:cNvSpPr txBox="1"/>
          <p:nvPr/>
        </p:nvSpPr>
        <p:spPr>
          <a:xfrm>
            <a:off x="946484" y="0"/>
            <a:ext cx="10668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/>
              <a:t>Віктор</a:t>
            </a:r>
            <a:r>
              <a:rPr lang="ru-RU" sz="1600" b="1" dirty="0"/>
              <a:t> Михайлович Глушков </a:t>
            </a:r>
          </a:p>
          <a:p>
            <a:endParaRPr lang="ru-RU" sz="1600" dirty="0"/>
          </a:p>
          <a:p>
            <a:pPr algn="just"/>
            <a:r>
              <a:rPr lang="uk-UA" sz="1600" dirty="0"/>
              <a:t>Видатний</a:t>
            </a:r>
            <a:r>
              <a:rPr lang="ru-RU" sz="1600" dirty="0"/>
              <a:t> учений, автор </a:t>
            </a:r>
            <a:r>
              <a:rPr lang="uk-UA" sz="1600" dirty="0"/>
              <a:t>фундаментальних робіт у галузі кібернетики, математики та обчислювальної техніки, ініціатор та організатор реалізації великих науково-дослідних програм зі створення проблемно-орієнтованих програмно-технічних комплексів для інформатизації, комп'ютеризації </a:t>
            </a:r>
            <a:r>
              <a:rPr lang="en-US" sz="1600" dirty="0"/>
              <a:t>ma </a:t>
            </a:r>
            <a:r>
              <a:rPr lang="uk-UA" sz="1600" dirty="0"/>
              <a:t>автоматизації господарської та оборонної діяльності. Голова наукової школи кібернетики. Лауреат державних премій. Академік, почесний член низки іноземних академій. Опублікував понад 800 робіт, у тому числі 30 монографій.</a:t>
            </a:r>
          </a:p>
          <a:p>
            <a:pPr algn="just"/>
            <a:r>
              <a:rPr lang="uk-UA" sz="1600" dirty="0"/>
              <a:t>В. М. Глушков сформував розуміння кібернетики як наукової дисципліни зі своєю методологією </a:t>
            </a:r>
            <a:r>
              <a:rPr lang="en-US" sz="1600" dirty="0"/>
              <a:t>ma </a:t>
            </a:r>
            <a:r>
              <a:rPr lang="uk-UA" sz="1600" dirty="0"/>
              <a:t>структурою досліджень. Про це свого часу було написано наукові статі</a:t>
            </a:r>
            <a:r>
              <a:rPr lang="en-US" sz="1600" dirty="0"/>
              <a:t> </a:t>
            </a:r>
            <a:r>
              <a:rPr lang="uk-UA" sz="1600" dirty="0"/>
              <a:t>у міжнародних журналах, а також у британській та американській технологічних енциклопедіях.</a:t>
            </a:r>
          </a:p>
          <a:p>
            <a:pPr algn="just"/>
            <a:r>
              <a:rPr lang="uk-UA" sz="1600" dirty="0"/>
              <a:t>Ще на початку 70-х років В.М. Глушковим було висунуто ідею створення Кібернетичного центру Академії наук на базі структурних підрозділів Інституту кібернетики. Зараз у Кібернетичному центрі, створеному в 1992 році й що охоплює власне Інститут кібернетики імені В.М. Глушкова, Інститут проблем математичних машин та систем, Інститут програмних систем, Інститут космічних досліджень, Інститут прикладного системного аналізу, Міжнародний науково-навчальний центр інформаційних технологій та систем, працюють відомі у світі вчені </a:t>
            </a:r>
            <a:r>
              <a:rPr lang="ru-RU" sz="1600" dirty="0"/>
              <a:t>. </a:t>
            </a:r>
            <a:r>
              <a:rPr lang="ru-RU" dirty="0"/>
              <a:t>    </a:t>
            </a:r>
          </a:p>
          <a:p>
            <a:pPr algn="just"/>
            <a:r>
              <a:rPr lang="uk-UA" sz="1600" dirty="0"/>
              <a:t>Та</a:t>
            </a:r>
          </a:p>
          <a:p>
            <a:pPr algn="just"/>
            <a:r>
              <a:rPr lang="uk-UA" sz="1600" dirty="0"/>
              <a:t> </a:t>
            </a:r>
            <a:r>
              <a:rPr lang="uk-UA" sz="1600" b="1" dirty="0"/>
              <a:t>Катерина Ющенко</a:t>
            </a:r>
          </a:p>
          <a:p>
            <a:pPr algn="just"/>
            <a:r>
              <a:rPr lang="uk-UA" sz="1600" dirty="0"/>
              <a:t>Засновниця теоретичного програмування в Україні. Вона перша у СРСР доктор фізико-математичних наук, якій цей ступінь присуджено за роботи із програмування.</a:t>
            </a:r>
          </a:p>
          <a:p>
            <a:pPr algn="just"/>
            <a:r>
              <a:rPr lang="uk-UA" sz="1600" dirty="0"/>
              <a:t>За 40 років роботи в Інституті кібернетики ім. В.М. Глушкова Національної академії наук України нею створена широковідома в Україні і за кордоном наукова школа теоретичного програмування.</a:t>
            </a:r>
          </a:p>
          <a:p>
            <a:pPr algn="just"/>
            <a:r>
              <a:rPr lang="uk-UA" sz="1600" dirty="0"/>
              <a:t>Разом зі своїми учнями вона підняла теоретичне програмування на таку висоту, що наукова школа Катерини Логвинівни </a:t>
            </a:r>
            <a:r>
              <a:rPr lang="uk-UA" sz="1600" noProof="1"/>
              <a:t>Ющенко-Рвачової</a:t>
            </a:r>
            <a:r>
              <a:rPr lang="uk-UA" sz="1600" dirty="0"/>
              <a:t> стала помітною у світі.</a:t>
            </a:r>
          </a:p>
          <a:p>
            <a:pPr algn="just"/>
            <a:r>
              <a:rPr lang="uk-UA" sz="1600" dirty="0"/>
              <a:t>Катерина Ющенко запропонувала (1956-1957) та реалізувала (1959-1969) на в</a:t>
            </a:r>
            <a:r>
              <a:rPr lang="en-US" sz="1600" dirty="0"/>
              <a:t>cix </a:t>
            </a:r>
            <a:r>
              <a:rPr lang="uk-UA" sz="1600" dirty="0"/>
              <a:t>вітчизняних ЕОМ першу мову програмування високого рівня «Адресну мову», що включала засоби, які тільки через десятиліття з'явилися в інших мовах програмування, і вплинула на архітектуру ЕОМ «Київ», «Дніпро» тощо.</a:t>
            </a:r>
          </a:p>
        </p:txBody>
      </p:sp>
    </p:spTree>
    <p:extLst>
      <p:ext uri="{BB962C8B-B14F-4D97-AF65-F5344CB8AC3E}">
        <p14:creationId xmlns:p14="http://schemas.microsoft.com/office/powerpoint/2010/main" val="242470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518CB-94A8-4459-A1CF-2F9F1B9789DB}"/>
              </a:ext>
            </a:extLst>
          </p:cNvPr>
          <p:cNvSpPr txBox="1"/>
          <p:nvPr/>
        </p:nvSpPr>
        <p:spPr>
          <a:xfrm>
            <a:off x="986589" y="176464"/>
            <a:ext cx="65852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Любомир Романків</a:t>
            </a:r>
          </a:p>
          <a:p>
            <a:pPr algn="just"/>
            <a:r>
              <a:rPr lang="uk-UA" dirty="0"/>
              <a:t>винахідник світового масштабу. Він народився в Україні,</a:t>
            </a:r>
          </a:p>
          <a:p>
            <a:pPr algn="just"/>
            <a:r>
              <a:rPr lang="uk-UA" dirty="0"/>
              <a:t>навчався у Канаді та зробив блискучу кар'єру у США: став</a:t>
            </a:r>
          </a:p>
          <a:p>
            <a:pPr algn="just"/>
            <a:r>
              <a:rPr lang="uk-UA" dirty="0"/>
              <a:t>провідним науковцем компанії ІВМ. Винаходи </a:t>
            </a:r>
            <a:r>
              <a:rPr lang="uk-UA" noProof="1"/>
              <a:t>Романківа</a:t>
            </a:r>
          </a:p>
          <a:p>
            <a:pPr algn="just"/>
            <a:r>
              <a:rPr lang="uk-UA" dirty="0"/>
              <a:t>вивчають у провідних університетах світу, а його портрет</a:t>
            </a:r>
          </a:p>
          <a:p>
            <a:pPr algn="just"/>
            <a:r>
              <a:rPr lang="uk-UA" dirty="0"/>
              <a:t>розміщений у Залі національної слави США. Один</a:t>
            </a:r>
          </a:p>
          <a:p>
            <a:pPr algn="just"/>
            <a:r>
              <a:rPr lang="uk-UA" dirty="0"/>
              <a:t>найвідоміших винаходів </a:t>
            </a:r>
            <a:r>
              <a:rPr lang="uk-UA" noProof="1"/>
              <a:t>Романківа</a:t>
            </a:r>
            <a:r>
              <a:rPr lang="uk-UA" dirty="0"/>
              <a:t> -</a:t>
            </a:r>
          </a:p>
          <a:p>
            <a:pPr algn="just"/>
            <a:r>
              <a:rPr lang="uk-UA" u="sng" noProof="1"/>
              <a:t>тонкоплівні</a:t>
            </a:r>
            <a:r>
              <a:rPr lang="uk-UA" u="sng" dirty="0"/>
              <a:t> магнітні</a:t>
            </a:r>
          </a:p>
          <a:p>
            <a:pPr algn="just"/>
            <a:r>
              <a:rPr lang="uk-UA" u="sng" dirty="0"/>
              <a:t>голівки</a:t>
            </a:r>
            <a:r>
              <a:rPr lang="uk-UA" dirty="0"/>
              <a:t> для запису інформації, що уможливили появу</a:t>
            </a:r>
          </a:p>
          <a:p>
            <a:pPr algn="just"/>
            <a:r>
              <a:rPr lang="uk-UA" dirty="0"/>
              <a:t>жорстких дисків та персональних комп'ютерів. Вони були</a:t>
            </a:r>
          </a:p>
          <a:p>
            <a:pPr algn="just"/>
            <a:r>
              <a:rPr lang="uk-UA" dirty="0"/>
              <a:t>створені у лабораторії ІВМ, в Сан Хосе, Каліфорнії, і ця його</a:t>
            </a:r>
          </a:p>
          <a:p>
            <a:pPr algn="just"/>
            <a:r>
              <a:rPr lang="uk-UA" dirty="0"/>
              <a:t>робота дозволила заробити ІВМ мільйони доларів тому його</a:t>
            </a:r>
          </a:p>
          <a:p>
            <a:pPr algn="just"/>
            <a:r>
              <a:rPr lang="uk-UA" dirty="0"/>
              <a:t>дуже цінують в компанії і неабияк поважають. Без його</a:t>
            </a:r>
          </a:p>
          <a:p>
            <a:pPr algn="just"/>
            <a:r>
              <a:rPr lang="uk-UA" dirty="0"/>
              <a:t>винаходу, наприклад, компанії </a:t>
            </a:r>
            <a:r>
              <a:rPr lang="en-US" dirty="0"/>
              <a:t>Apple </a:t>
            </a:r>
            <a:r>
              <a:rPr lang="uk-UA" dirty="0"/>
              <a:t>не існувало б. Стів</a:t>
            </a:r>
          </a:p>
          <a:p>
            <a:pPr algn="just"/>
            <a:r>
              <a:rPr lang="uk-UA" dirty="0"/>
              <a:t>Возняк був один з тих, хто купив такий п'яти дюймовий диск</a:t>
            </a:r>
          </a:p>
          <a:p>
            <a:pPr algn="just"/>
            <a:r>
              <a:rPr lang="uk-UA" dirty="0"/>
              <a:t>і, як він сам сказав, у своєму гаражі бавився, як сполучити</a:t>
            </a:r>
          </a:p>
          <a:p>
            <a:pPr algn="just"/>
            <a:r>
              <a:rPr lang="uk-UA" dirty="0"/>
              <a:t>процесор із цим «диском.</a:t>
            </a:r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CDBB15-765D-4151-9A38-F69E01B63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48" y="176464"/>
            <a:ext cx="4812630" cy="4165266"/>
          </a:xfrm>
          <a:prstGeom prst="rect">
            <a:avLst/>
          </a:prstGeom>
          <a:effectLst>
            <a:softEdge rad="292100"/>
          </a:effectLst>
        </p:spPr>
      </p:pic>
    </p:spTree>
    <p:extLst>
      <p:ext uri="{BB962C8B-B14F-4D97-AF65-F5344CB8AC3E}">
        <p14:creationId xmlns:p14="http://schemas.microsoft.com/office/powerpoint/2010/main" val="1285162945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68</TotalTime>
  <Words>1071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Gill Sans MT</vt:lpstr>
      <vt:lpstr>Impact</vt:lpstr>
      <vt:lpstr>Эмблема</vt:lpstr>
      <vt:lpstr>Пишаємось що українські</vt:lpstr>
      <vt:lpstr>Мета: дослідити історію розвитку комп'ютерної техніки в Україні та визначити які досягнення в цій галузі мають українці.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Пишаємось що українські</dc:title>
  <dc:creator>Ника Каролець</dc:creator>
  <cp:lastModifiedBy>Ника Каролець</cp:lastModifiedBy>
  <cp:revision>3</cp:revision>
  <dcterms:created xsi:type="dcterms:W3CDTF">2024-05-06T18:06:52Z</dcterms:created>
  <dcterms:modified xsi:type="dcterms:W3CDTF">2024-05-06T19:15:23Z</dcterms:modified>
</cp:coreProperties>
</file>