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77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CFC24-1497-4A08-BA44-9B4F98270721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F7FFC-49C8-496B-BF8B-C4A602F6FE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1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F7FFC-49C8-496B-BF8B-C4A602F6FE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0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F7FFC-49C8-496B-BF8B-C4A602F6FE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8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МУЗЕЙНИЦТВО ВОЛИНІ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604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Музей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Луцького</a:t>
            </a:r>
            <a:r>
              <a:rPr lang="ru-RU" sz="2400" dirty="0"/>
              <a:t> братства </a:t>
            </a:r>
            <a:r>
              <a:rPr lang="ru-RU" sz="2400" dirty="0" err="1"/>
              <a:t>відкрито</a:t>
            </a:r>
            <a:r>
              <a:rPr lang="ru-RU" sz="2400" dirty="0"/>
              <a:t> </a:t>
            </a:r>
            <a:r>
              <a:rPr lang="ru-RU" sz="2400" dirty="0" smtClean="0"/>
              <a:t>27 </a:t>
            </a:r>
            <a:r>
              <a:rPr lang="ru-RU" sz="2400" dirty="0" err="1"/>
              <a:t>вересня</a:t>
            </a:r>
            <a:r>
              <a:rPr lang="ru-RU" sz="2400" dirty="0"/>
              <a:t> 2011 року в </a:t>
            </a:r>
            <a:r>
              <a:rPr lang="ru-RU" sz="2400" dirty="0" err="1"/>
              <a:t>приміщенні</a:t>
            </a:r>
            <a:r>
              <a:rPr lang="ru-RU" sz="2400" dirty="0"/>
              <a:t> </a:t>
            </a:r>
            <a:r>
              <a:rPr lang="ru-RU" sz="2400" dirty="0" err="1"/>
              <a:t>колишнього</a:t>
            </a:r>
            <a:r>
              <a:rPr lang="ru-RU" sz="2400" dirty="0"/>
              <a:t> </a:t>
            </a:r>
            <a:r>
              <a:rPr lang="ru-RU" sz="2400" dirty="0" err="1"/>
              <a:t>братського</a:t>
            </a:r>
            <a:r>
              <a:rPr lang="ru-RU" sz="2400" dirty="0"/>
              <a:t> </a:t>
            </a:r>
            <a:r>
              <a:rPr lang="ru-RU" sz="2400" dirty="0" err="1"/>
              <a:t>Хрестовоздвиженського</a:t>
            </a:r>
            <a:r>
              <a:rPr lang="ru-RU" sz="2400" dirty="0"/>
              <a:t> </a:t>
            </a:r>
            <a:r>
              <a:rPr lang="ru-RU" sz="2400" dirty="0" err="1"/>
              <a:t>монастиря</a:t>
            </a:r>
            <a:r>
              <a:rPr lang="ru-RU" sz="2400" dirty="0"/>
              <a:t> в </a:t>
            </a:r>
            <a:r>
              <a:rPr lang="ru-RU" sz="2400" dirty="0" err="1"/>
              <a:t>Луцьку</a:t>
            </a:r>
            <a:r>
              <a:rPr lang="ru-RU" sz="24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http://volyn-museum.com.ua/MuzBratstva/MuzBratstv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560840" cy="42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22 </a:t>
            </a:r>
            <a:r>
              <a:rPr lang="ru-RU" sz="2000" dirty="0" err="1"/>
              <a:t>серпня</a:t>
            </a:r>
            <a:r>
              <a:rPr lang="ru-RU" sz="2000" dirty="0"/>
              <a:t> 2011 року в </a:t>
            </a:r>
            <a:r>
              <a:rPr lang="ru-RU" sz="2000" dirty="0" err="1"/>
              <a:t>селі</a:t>
            </a:r>
            <a:r>
              <a:rPr lang="ru-RU" sz="2000" dirty="0"/>
              <a:t> </a:t>
            </a:r>
            <a:r>
              <a:rPr lang="ru-RU" sz="2000" dirty="0" err="1"/>
              <a:t>Затурці</a:t>
            </a:r>
            <a:r>
              <a:rPr lang="ru-RU" sz="2000" dirty="0"/>
              <a:t> </a:t>
            </a:r>
            <a:r>
              <a:rPr lang="ru-RU" sz="2000" dirty="0" err="1"/>
              <a:t>Локачинського</a:t>
            </a:r>
            <a:r>
              <a:rPr lang="ru-RU" sz="2000" dirty="0"/>
              <a:t> району </a:t>
            </a:r>
            <a:r>
              <a:rPr lang="ru-RU" sz="2000" dirty="0" err="1"/>
              <a:t>урочисто</a:t>
            </a:r>
            <a:r>
              <a:rPr lang="ru-RU" sz="2000" dirty="0"/>
              <a:t> </a:t>
            </a:r>
            <a:r>
              <a:rPr lang="ru-RU" sz="2000" dirty="0" err="1"/>
              <a:t>відкрито</a:t>
            </a:r>
            <a:r>
              <a:rPr lang="ru-RU" sz="2000" dirty="0"/>
              <a:t> </a:t>
            </a:r>
            <a:r>
              <a:rPr lang="ru-RU" sz="2000" dirty="0" err="1"/>
              <a:t>меморіальний</a:t>
            </a:r>
            <a:r>
              <a:rPr lang="ru-RU" sz="2000" dirty="0"/>
              <a:t> музей </a:t>
            </a:r>
            <a:r>
              <a:rPr lang="ru-RU" sz="2000" dirty="0" err="1"/>
              <a:t>В’ячеслава</a:t>
            </a:r>
            <a:r>
              <a:rPr lang="ru-RU" sz="2000" dirty="0"/>
              <a:t> </a:t>
            </a:r>
            <a:r>
              <a:rPr lang="ru-RU" sz="2000" dirty="0" err="1"/>
              <a:t>Липинського</a:t>
            </a:r>
            <a:r>
              <a:rPr lang="ru-RU" sz="2000" dirty="0"/>
              <a:t>. У </a:t>
            </a:r>
            <a:r>
              <a:rPr lang="ru-RU" sz="2000" dirty="0" err="1"/>
              <a:t>родинному</a:t>
            </a:r>
            <a:r>
              <a:rPr lang="ru-RU" sz="2000" dirty="0"/>
              <a:t> </a:t>
            </a:r>
            <a:r>
              <a:rPr lang="ru-RU" sz="2000" dirty="0" err="1"/>
              <a:t>будинку</a:t>
            </a:r>
            <a:r>
              <a:rPr lang="ru-RU" sz="2000" dirty="0"/>
              <a:t> </a:t>
            </a:r>
            <a:r>
              <a:rPr lang="ru-RU" sz="2000" dirty="0" err="1"/>
              <a:t>садиби</a:t>
            </a:r>
            <a:r>
              <a:rPr lang="ru-RU" sz="2000" dirty="0"/>
              <a:t> </a:t>
            </a:r>
            <a:r>
              <a:rPr lang="ru-RU" sz="2000" dirty="0" err="1"/>
              <a:t>Ліпінських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http://volyn-museum.com.ua/Zaturci/Vidk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591"/>
            <a:ext cx="7344816" cy="455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271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Державний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історико-культурний</a:t>
            </a:r>
            <a:r>
              <a:rPr lang="ru-RU" sz="2000" dirty="0" smtClean="0"/>
              <a:t> </a:t>
            </a:r>
            <a:r>
              <a:rPr lang="ru-RU" sz="2000" dirty="0" err="1"/>
              <a:t>заповідник</a:t>
            </a:r>
            <a:r>
              <a:rPr lang="ru-RU" sz="2000" dirty="0"/>
              <a:t> "</a:t>
            </a:r>
            <a:r>
              <a:rPr lang="ru-RU" sz="2000" dirty="0" err="1"/>
              <a:t>Старий</a:t>
            </a:r>
            <a:r>
              <a:rPr lang="ru-RU" sz="2000" dirty="0"/>
              <a:t> </a:t>
            </a:r>
            <a:r>
              <a:rPr lang="ru-RU" sz="2000" dirty="0" err="1"/>
              <a:t>Луцьк</a:t>
            </a:r>
            <a:r>
              <a:rPr lang="ru-RU" sz="2000" dirty="0"/>
              <a:t>”, </a:t>
            </a:r>
            <a:r>
              <a:rPr lang="ru-RU" sz="2000" dirty="0" err="1"/>
              <a:t>заснований</a:t>
            </a:r>
            <a:r>
              <a:rPr lang="ru-RU" sz="2000" dirty="0"/>
              <a:t> 1985 року.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volyn-museum.at.ua/Lutsk/luts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84776" cy="479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1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Музей </a:t>
            </a:r>
            <a:r>
              <a:rPr lang="ru-RU" sz="2000" dirty="0" err="1"/>
              <a:t>дзвонів</a:t>
            </a:r>
            <a:r>
              <a:rPr lang="ru-RU" sz="2000" dirty="0"/>
              <a:t> у </a:t>
            </a:r>
            <a:r>
              <a:rPr lang="ru-RU" sz="2000" dirty="0" err="1"/>
              <a:t>Луцькому</a:t>
            </a:r>
            <a:r>
              <a:rPr lang="ru-RU" sz="2000" dirty="0"/>
              <a:t> замку – </a:t>
            </a:r>
            <a:r>
              <a:rPr lang="ru-RU" sz="2000" dirty="0" err="1"/>
              <a:t>унікальний</a:t>
            </a:r>
            <a:r>
              <a:rPr lang="ru-RU" sz="2000" dirty="0"/>
              <a:t>, </a:t>
            </a:r>
            <a:r>
              <a:rPr lang="ru-RU" sz="2000" dirty="0" err="1"/>
              <a:t>єдиний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відкрито</a:t>
            </a:r>
            <a:r>
              <a:rPr lang="ru-RU" sz="2000" dirty="0"/>
              <a:t> у 1985 </a:t>
            </a:r>
            <a:r>
              <a:rPr lang="ru-RU" sz="2000" dirty="0" err="1"/>
              <a:t>році</a:t>
            </a:r>
            <a:r>
              <a:rPr lang="ru-RU" sz="20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volyn-museum.com.ua/Lutsk/Dzvon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8" y="404664"/>
            <a:ext cx="7776864" cy="46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9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Музей  книги у </a:t>
            </a:r>
            <a:r>
              <a:rPr lang="ru-RU" sz="2000" dirty="0" err="1"/>
              <a:t>м.Луцьку</a:t>
            </a:r>
            <a:r>
              <a:rPr lang="ru-RU" sz="2000" dirty="0"/>
              <a:t> </a:t>
            </a:r>
            <a:r>
              <a:rPr lang="ru-RU" sz="2000" dirty="0" err="1"/>
              <a:t>відкрито</a:t>
            </a:r>
            <a:r>
              <a:rPr lang="ru-RU" sz="2000" dirty="0"/>
              <a:t> у </a:t>
            </a:r>
            <a:r>
              <a:rPr lang="ru-RU" sz="2000" dirty="0" err="1"/>
              <a:t>вересні</a:t>
            </a:r>
            <a:r>
              <a:rPr lang="ru-RU" sz="2000" dirty="0"/>
              <a:t> 2005 року в </a:t>
            </a:r>
            <a:r>
              <a:rPr lang="ru-RU" sz="2000" dirty="0" err="1"/>
              <a:t>будинку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стоїть</a:t>
            </a:r>
            <a:r>
              <a:rPr lang="ru-RU" sz="2000" dirty="0"/>
              <a:t> на замковому </a:t>
            </a:r>
            <a:r>
              <a:rPr lang="ru-RU" sz="2000" dirty="0" err="1"/>
              <a:t>дворищі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  </a:t>
            </a:r>
            <a:r>
              <a:rPr lang="ru-RU" sz="2000" dirty="0" err="1"/>
              <a:t>первісно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повітовим</a:t>
            </a:r>
            <a:r>
              <a:rPr lang="ru-RU" sz="2000" dirty="0"/>
              <a:t> казначейством (скарбницею).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volyn-museum.at.ua/Lutsk/MuzKnig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056784" cy="42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22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err="1"/>
              <a:t>Державний</a:t>
            </a:r>
            <a:r>
              <a:rPr lang="ru-RU" sz="2400" dirty="0"/>
              <a:t> </a:t>
            </a:r>
            <a:r>
              <a:rPr lang="ru-RU" sz="2400" dirty="0" err="1"/>
              <a:t>історико-культурний</a:t>
            </a:r>
            <a:r>
              <a:rPr lang="ru-RU" sz="2400" dirty="0"/>
              <a:t> </a:t>
            </a:r>
            <a:r>
              <a:rPr lang="ru-RU" sz="2400" dirty="0" err="1"/>
              <a:t>заповідник</a:t>
            </a:r>
            <a:r>
              <a:rPr lang="ru-RU" sz="2400" dirty="0"/>
              <a:t> „</a:t>
            </a:r>
            <a:r>
              <a:rPr lang="ru-RU" sz="2400" dirty="0" err="1"/>
              <a:t>Стародавній</a:t>
            </a:r>
            <a:r>
              <a:rPr lang="ru-RU" sz="2400" dirty="0"/>
              <a:t> </a:t>
            </a:r>
            <a:r>
              <a:rPr lang="ru-RU" sz="2400" dirty="0" err="1"/>
              <a:t>Володимир</a:t>
            </a:r>
            <a:r>
              <a:rPr lang="ru-RU" sz="2400" dirty="0" smtClean="0"/>
              <a:t>”</a:t>
            </a:r>
            <a:r>
              <a:rPr lang="ru-RU" sz="2400" dirty="0"/>
              <a:t> створено на </a:t>
            </a:r>
            <a:r>
              <a:rPr lang="ru-RU" sz="2400" dirty="0" err="1"/>
              <a:t>основі</a:t>
            </a:r>
            <a:r>
              <a:rPr lang="ru-RU" sz="2400" dirty="0"/>
              <a:t> комплексу </a:t>
            </a:r>
            <a:r>
              <a:rPr lang="ru-RU" sz="2400" dirty="0" err="1"/>
              <a:t>пам'яток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Володимира-Волинського</a:t>
            </a:r>
            <a:r>
              <a:rPr lang="ru-RU" sz="2400" dirty="0"/>
              <a:t>, </a:t>
            </a:r>
            <a:r>
              <a:rPr lang="ru-RU" sz="2400" dirty="0" err="1"/>
              <a:t>об'єднаних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 </a:t>
            </a:r>
            <a:r>
              <a:rPr lang="ru-RU" sz="2400" dirty="0" err="1"/>
              <a:t>спільною</a:t>
            </a:r>
            <a:r>
              <a:rPr lang="ru-RU" sz="2400" dirty="0"/>
              <a:t> </a:t>
            </a:r>
            <a:r>
              <a:rPr lang="ru-RU" sz="2400" dirty="0" err="1" smtClean="0"/>
              <a:t>територією</a:t>
            </a:r>
            <a:r>
              <a:rPr lang="ru-RU" sz="2400" dirty="0" smtClean="0"/>
              <a:t> 2001 </a:t>
            </a:r>
            <a:r>
              <a:rPr lang="ru-RU" sz="2400" dirty="0"/>
              <a:t>року </a:t>
            </a:r>
          </a:p>
        </p:txBody>
      </p:sp>
      <p:pic>
        <p:nvPicPr>
          <p:cNvPr id="18434" name="Picture 2" descr="http://volyn-museum.at.ua/Vol-Volynsk/CoborRizdvaXry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5484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6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Берестечківський</a:t>
            </a:r>
            <a:r>
              <a:rPr lang="ru-RU" sz="2000" dirty="0"/>
              <a:t> </a:t>
            </a:r>
            <a:r>
              <a:rPr lang="ru-RU" sz="2000" dirty="0" err="1"/>
              <a:t>історичний</a:t>
            </a:r>
            <a:r>
              <a:rPr lang="ru-RU" sz="2000" dirty="0"/>
              <a:t> музей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відкритий</a:t>
            </a:r>
            <a:r>
              <a:rPr lang="ru-RU" sz="2000" dirty="0"/>
              <a:t> у </a:t>
            </a:r>
            <a:r>
              <a:rPr lang="ru-RU" sz="2000" dirty="0" err="1"/>
              <a:t>травні</a:t>
            </a:r>
            <a:r>
              <a:rPr lang="ru-RU" sz="2000" dirty="0"/>
              <a:t> 1963 року.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volyn-museum.at.ua/BerestechkoMuz/muzej_berestechk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04856" cy="48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Володимир-Волинський</a:t>
            </a:r>
            <a:r>
              <a:rPr lang="ru-RU" sz="2400" dirty="0"/>
              <a:t> </a:t>
            </a:r>
            <a:r>
              <a:rPr lang="ru-RU" sz="2400" dirty="0" err="1"/>
              <a:t>історичний</a:t>
            </a:r>
            <a:r>
              <a:rPr lang="ru-RU" sz="2400" dirty="0"/>
              <a:t> музей – один з </a:t>
            </a:r>
            <a:r>
              <a:rPr lang="ru-RU" sz="2400" dirty="0" err="1"/>
              <a:t>найдавніших</a:t>
            </a:r>
            <a:r>
              <a:rPr lang="ru-RU" sz="2400" dirty="0"/>
              <a:t> </a:t>
            </a:r>
            <a:r>
              <a:rPr lang="ru-RU" sz="2400" dirty="0" err="1"/>
              <a:t>музеїв</a:t>
            </a:r>
            <a:r>
              <a:rPr lang="ru-RU" sz="2400" dirty="0"/>
              <a:t> </a:t>
            </a:r>
            <a:r>
              <a:rPr lang="ru-RU" sz="2400" dirty="0" err="1"/>
              <a:t>Волині</a:t>
            </a:r>
            <a:r>
              <a:rPr lang="ru-RU" sz="2400" dirty="0"/>
              <a:t>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volyn-museum.at.ua/306721967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0" y="548680"/>
            <a:ext cx="77050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00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Рокинівський</a:t>
            </a:r>
            <a:r>
              <a:rPr lang="ru-RU" sz="2400" dirty="0"/>
              <a:t> музей </a:t>
            </a:r>
            <a:r>
              <a:rPr lang="ru-RU" sz="2400" dirty="0" err="1"/>
              <a:t>історії</a:t>
            </a:r>
            <a:r>
              <a:rPr lang="ru-RU" sz="2400" dirty="0"/>
              <a:t> </a:t>
            </a:r>
            <a:r>
              <a:rPr lang="ru-RU" sz="2400" dirty="0" err="1"/>
              <a:t>сільського</a:t>
            </a:r>
            <a:r>
              <a:rPr lang="ru-RU" sz="2400" dirty="0"/>
              <a:t> </a:t>
            </a:r>
            <a:r>
              <a:rPr lang="ru-RU" sz="2400" dirty="0" err="1"/>
              <a:t>господарства</a:t>
            </a:r>
            <a:r>
              <a:rPr lang="ru-RU" sz="2400" dirty="0"/>
              <a:t> </a:t>
            </a:r>
            <a:r>
              <a:rPr lang="ru-RU" sz="2400" dirty="0" err="1"/>
              <a:t>Волині</a:t>
            </a:r>
            <a:r>
              <a:rPr lang="ru-RU" sz="2400" dirty="0"/>
              <a:t> </a:t>
            </a:r>
            <a:r>
              <a:rPr lang="ru-RU" sz="2400" dirty="0" smtClean="0"/>
              <a:t>- </a:t>
            </a:r>
            <a:r>
              <a:rPr lang="ru-RU" sz="2400" dirty="0" err="1" smtClean="0"/>
              <a:t>скансен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/>
              <a:t>відкритий</a:t>
            </a:r>
            <a:r>
              <a:rPr lang="ru-RU" sz="2400" dirty="0"/>
              <a:t> у 1979 </a:t>
            </a:r>
            <a:r>
              <a:rPr lang="ru-RU" sz="2400" dirty="0" err="1"/>
              <a:t>році</a:t>
            </a:r>
            <a:r>
              <a:rPr lang="ru-RU" sz="24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http://volyn-museum.com.ua/Rokyni/Muzej/IMG_5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20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1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Торчинський</a:t>
            </a:r>
            <a:r>
              <a:rPr lang="ru-RU" sz="2000" dirty="0"/>
              <a:t> </a:t>
            </a:r>
            <a:r>
              <a:rPr lang="ru-RU" sz="2000" dirty="0" err="1"/>
              <a:t>народний</a:t>
            </a:r>
            <a:r>
              <a:rPr lang="ru-RU" sz="2000" dirty="0"/>
              <a:t> </a:t>
            </a:r>
            <a:r>
              <a:rPr lang="ru-RU" sz="2000" dirty="0" err="1"/>
              <a:t>історичний</a:t>
            </a:r>
            <a:r>
              <a:rPr lang="ru-RU" sz="2000" dirty="0"/>
              <a:t> </a:t>
            </a:r>
            <a:r>
              <a:rPr lang="ru-RU" sz="2000" dirty="0" smtClean="0"/>
              <a:t>музей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Г.О. Гуртового  </a:t>
            </a:r>
            <a:r>
              <a:rPr lang="ru-RU" sz="2000" dirty="0"/>
              <a:t>– перший музей на </a:t>
            </a:r>
            <a:r>
              <a:rPr lang="ru-RU" sz="2000" dirty="0" err="1"/>
              <a:t>громадських</a:t>
            </a:r>
            <a:r>
              <a:rPr lang="ru-RU" sz="2000" dirty="0"/>
              <a:t> засадах на </a:t>
            </a:r>
            <a:r>
              <a:rPr lang="ru-RU" sz="2000" dirty="0" err="1"/>
              <a:t>Волині</a:t>
            </a:r>
            <a:r>
              <a:rPr lang="ru-RU" sz="2000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volyn-museum.com.ua/Torchin/TorchEkspo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056784" cy="421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Волинський краєзнавчий музей</a:t>
            </a:r>
            <a:endParaRPr lang="ru-RU" sz="3200" dirty="0"/>
          </a:p>
        </p:txBody>
      </p:sp>
      <p:pic>
        <p:nvPicPr>
          <p:cNvPr id="1033" name="Picture 9" descr="Волинський краєзнавчий муз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80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Устилузький</a:t>
            </a:r>
            <a:r>
              <a:rPr lang="ru-RU" sz="2800" dirty="0"/>
              <a:t> </a:t>
            </a:r>
            <a:r>
              <a:rPr lang="ru-RU" sz="2800" dirty="0" err="1"/>
              <a:t>народний</a:t>
            </a:r>
            <a:r>
              <a:rPr lang="ru-RU" sz="2800" dirty="0"/>
              <a:t> музей </a:t>
            </a:r>
            <a:r>
              <a:rPr lang="ru-RU" sz="2800" dirty="0" err="1"/>
              <a:t>Ігоря</a:t>
            </a:r>
            <a:r>
              <a:rPr lang="ru-RU" sz="2800" dirty="0"/>
              <a:t> </a:t>
            </a:r>
            <a:r>
              <a:rPr lang="ru-RU" sz="2800" dirty="0" err="1" smtClean="0"/>
              <a:t>Стравінського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відкритий</a:t>
            </a:r>
            <a:r>
              <a:rPr lang="ru-RU" sz="2800" dirty="0" smtClean="0"/>
              <a:t>  </a:t>
            </a:r>
            <a:r>
              <a:rPr lang="ru-RU" sz="2800" dirty="0"/>
              <a:t>у 1990 </a:t>
            </a:r>
            <a:r>
              <a:rPr lang="ru-RU" sz="2800" dirty="0" err="1"/>
              <a:t>році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volyn-museum.at.ua/Ustylug/Roy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984775" cy="4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96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Музей </a:t>
            </a:r>
            <a:r>
              <a:rPr lang="ru-RU" sz="2000" dirty="0" err="1"/>
              <a:t>академіка</a:t>
            </a:r>
            <a:r>
              <a:rPr lang="ru-RU" sz="2000" dirty="0"/>
              <a:t> </a:t>
            </a:r>
            <a:r>
              <a:rPr lang="ru-RU" sz="2000" dirty="0" err="1"/>
              <a:t>Михайла</a:t>
            </a:r>
            <a:r>
              <a:rPr lang="ru-RU" sz="2000" dirty="0"/>
              <a:t> Кравчука (</a:t>
            </a:r>
            <a:r>
              <a:rPr lang="ru-RU" sz="2000" dirty="0" err="1"/>
              <a:t>с.Човниця</a:t>
            </a:r>
            <a:r>
              <a:rPr lang="ru-RU" sz="2000" dirty="0"/>
              <a:t> </a:t>
            </a:r>
            <a:r>
              <a:rPr lang="ru-RU" sz="2000" dirty="0" err="1"/>
              <a:t>Ківерцівського</a:t>
            </a:r>
            <a:r>
              <a:rPr lang="ru-RU" sz="2000" dirty="0"/>
              <a:t> району</a:t>
            </a:r>
            <a:r>
              <a:rPr lang="ru-RU" sz="2000" dirty="0" smtClean="0"/>
              <a:t>)</a:t>
            </a:r>
            <a:r>
              <a:rPr lang="ru-RU" sz="2000" dirty="0"/>
              <a:t> </a:t>
            </a:r>
            <a:r>
              <a:rPr lang="ru-RU" sz="2000" dirty="0" err="1"/>
              <a:t>відкритий</a:t>
            </a:r>
            <a:r>
              <a:rPr lang="ru-RU" sz="2000" dirty="0"/>
              <a:t> 16 </a:t>
            </a:r>
            <a:r>
              <a:rPr lang="ru-RU" sz="2000" dirty="0" err="1"/>
              <a:t>червня</a:t>
            </a:r>
            <a:r>
              <a:rPr lang="ru-RU" sz="2000" dirty="0"/>
              <a:t> 1987 року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volyn-museum.com.ua/MuzKravchuka/Kravchuk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32848" cy="44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33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Музей </a:t>
            </a:r>
            <a:r>
              <a:rPr lang="ru-RU" sz="2400" dirty="0" err="1"/>
              <a:t>сучасного</a:t>
            </a:r>
            <a:r>
              <a:rPr lang="ru-RU" sz="2400" dirty="0"/>
              <a:t> </a:t>
            </a:r>
            <a:r>
              <a:rPr lang="ru-RU" sz="2400" dirty="0" err="1"/>
              <a:t>українського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 </a:t>
            </a:r>
            <a:r>
              <a:rPr lang="ru-RU" sz="2400" dirty="0" err="1" smtClean="0"/>
              <a:t>Корсаків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відкрився</a:t>
            </a:r>
            <a:r>
              <a:rPr lang="ru-RU" sz="2400" dirty="0" smtClean="0"/>
              <a:t> 2014 р.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.ibb.co/jb8Xg9H/89877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60840" cy="455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8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482408" cy="5479504"/>
          </a:xfrm>
        </p:spPr>
        <p:txBody>
          <a:bodyPr>
            <a:normAutofit/>
          </a:bodyPr>
          <a:lstStyle/>
          <a:p>
            <a:r>
              <a:rPr lang="ru-RU" dirty="0" err="1"/>
              <a:t>Відкритий</a:t>
            </a:r>
            <a:r>
              <a:rPr lang="ru-RU" dirty="0"/>
              <a:t> 16 </a:t>
            </a:r>
            <a:r>
              <a:rPr lang="ru-RU" dirty="0" err="1"/>
              <a:t>червня</a:t>
            </a:r>
            <a:r>
              <a:rPr lang="ru-RU" dirty="0"/>
              <a:t> 1929 року у </a:t>
            </a:r>
            <a:r>
              <a:rPr lang="ru-RU" dirty="0" err="1"/>
              <a:t>м.Луцьку</a:t>
            </a:r>
            <a:r>
              <a:rPr lang="ru-RU" dirty="0"/>
              <a:t> як </a:t>
            </a:r>
            <a:r>
              <a:rPr lang="ru-RU" dirty="0" err="1"/>
              <a:t>Волинський</a:t>
            </a:r>
            <a:r>
              <a:rPr lang="ru-RU" dirty="0"/>
              <a:t> музей.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базі</a:t>
            </a:r>
            <a:r>
              <a:rPr lang="ru-RU" dirty="0"/>
              <a:t> закладу 1940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організовано</a:t>
            </a:r>
            <a:r>
              <a:rPr lang="ru-RU" dirty="0"/>
              <a:t> </a:t>
            </a:r>
            <a:r>
              <a:rPr lang="ru-RU" dirty="0" err="1"/>
              <a:t>обласний</a:t>
            </a:r>
            <a:r>
              <a:rPr lang="ru-RU" dirty="0"/>
              <a:t> </a:t>
            </a:r>
            <a:r>
              <a:rPr lang="ru-RU" dirty="0" err="1"/>
              <a:t>історико-краєзнавчий</a:t>
            </a:r>
            <a:r>
              <a:rPr lang="ru-RU" dirty="0"/>
              <a:t> музей. У роки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колекція</a:t>
            </a:r>
            <a:r>
              <a:rPr lang="ru-RU" dirty="0"/>
              <a:t> музею </a:t>
            </a:r>
            <a:r>
              <a:rPr lang="ru-RU" dirty="0" err="1"/>
              <a:t>зазнала</a:t>
            </a:r>
            <a:r>
              <a:rPr lang="ru-RU" dirty="0"/>
              <a:t>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уже 1944 року,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вигнання</a:t>
            </a:r>
            <a:r>
              <a:rPr lang="ru-RU" dirty="0"/>
              <a:t> </a:t>
            </a:r>
            <a:r>
              <a:rPr lang="ru-RU" dirty="0" err="1"/>
              <a:t>нацистських</a:t>
            </a:r>
            <a:r>
              <a:rPr lang="ru-RU" dirty="0"/>
              <a:t> </a:t>
            </a:r>
            <a:r>
              <a:rPr lang="ru-RU" dirty="0" err="1"/>
              <a:t>загарбників</a:t>
            </a:r>
            <a:r>
              <a:rPr lang="ru-RU" dirty="0"/>
              <a:t> з </a:t>
            </a:r>
            <a:r>
              <a:rPr lang="ru-RU" dirty="0" err="1"/>
              <a:t>теренів</a:t>
            </a:r>
            <a:r>
              <a:rPr lang="ru-RU" dirty="0"/>
              <a:t> </a:t>
            </a:r>
            <a:r>
              <a:rPr lang="ru-RU" dirty="0" err="1"/>
              <a:t>Волинської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музей </a:t>
            </a:r>
            <a:r>
              <a:rPr lang="ru-RU" dirty="0" err="1"/>
              <a:t>відновив</a:t>
            </a:r>
            <a:r>
              <a:rPr lang="ru-RU" dirty="0"/>
              <a:t> свою роботу як </a:t>
            </a:r>
            <a:r>
              <a:rPr lang="ru-RU" dirty="0" err="1"/>
              <a:t>Волинський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історико-краєзнавчий</a:t>
            </a:r>
            <a:r>
              <a:rPr lang="ru-RU" dirty="0"/>
              <a:t> музей. 17 </a:t>
            </a:r>
            <a:r>
              <a:rPr lang="ru-RU" dirty="0" err="1"/>
              <a:t>серпня</a:t>
            </a:r>
            <a:r>
              <a:rPr lang="ru-RU" dirty="0"/>
              <a:t> 1985 року </a:t>
            </a:r>
            <a:r>
              <a:rPr lang="ru-RU" dirty="0" err="1"/>
              <a:t>Волинський</a:t>
            </a:r>
            <a:r>
              <a:rPr lang="ru-RU" dirty="0"/>
              <a:t> </a:t>
            </a:r>
            <a:r>
              <a:rPr lang="ru-RU" dirty="0" err="1"/>
              <a:t>краєзнавчий</a:t>
            </a:r>
            <a:r>
              <a:rPr lang="ru-RU" dirty="0"/>
              <a:t> музей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у новому </a:t>
            </a:r>
            <a:r>
              <a:rPr lang="ru-RU" dirty="0" err="1"/>
              <a:t>приміщенні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Луцька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99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85800"/>
            <a:ext cx="7478216" cy="5191472"/>
          </a:xfrm>
        </p:spPr>
        <p:txBody>
          <a:bodyPr>
            <a:normAutofit fontScale="92500"/>
          </a:bodyPr>
          <a:lstStyle/>
          <a:p>
            <a:r>
              <a:rPr lang="ru-RU" b="1" cap="all" dirty="0"/>
              <a:t>ВІДДІЛИ ТА ФІЛІЇ МУЗЕЮ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2600" dirty="0" err="1"/>
              <a:t>Нині</a:t>
            </a:r>
            <a:r>
              <a:rPr lang="ru-RU" sz="2600" dirty="0"/>
              <a:t> </a:t>
            </a:r>
            <a:r>
              <a:rPr lang="ru-RU" sz="2600" dirty="0" err="1"/>
              <a:t>Волинський</a:t>
            </a:r>
            <a:r>
              <a:rPr lang="ru-RU" sz="2600" dirty="0"/>
              <a:t> </a:t>
            </a:r>
            <a:r>
              <a:rPr lang="ru-RU" sz="2600" dirty="0" err="1"/>
              <a:t>краєзнавчий</a:t>
            </a:r>
            <a:r>
              <a:rPr lang="ru-RU" sz="2600" dirty="0"/>
              <a:t> музей </a:t>
            </a:r>
            <a:r>
              <a:rPr lang="ru-RU" sz="2600" dirty="0" err="1"/>
              <a:t>має</a:t>
            </a:r>
            <a:r>
              <a:rPr lang="ru-RU" sz="2600" dirty="0"/>
              <a:t> в </a:t>
            </a:r>
            <a:r>
              <a:rPr lang="ru-RU" sz="2600" dirty="0" err="1"/>
              <a:t>своєму</a:t>
            </a:r>
            <a:r>
              <a:rPr lang="ru-RU" sz="2600" dirty="0"/>
              <a:t> </a:t>
            </a:r>
            <a:r>
              <a:rPr lang="ru-RU" sz="2600" dirty="0" err="1"/>
              <a:t>складі</a:t>
            </a:r>
            <a:r>
              <a:rPr lang="ru-RU" sz="2600" dirty="0"/>
              <a:t> </a:t>
            </a:r>
            <a:r>
              <a:rPr lang="ru-RU" sz="2600" dirty="0" err="1"/>
              <a:t>ще</a:t>
            </a:r>
            <a:r>
              <a:rPr lang="ru-RU" sz="2600" dirty="0"/>
              <a:t> </a:t>
            </a:r>
            <a:r>
              <a:rPr lang="ru-RU" sz="2600" dirty="0" err="1"/>
              <a:t>п’ять</a:t>
            </a:r>
            <a:r>
              <a:rPr lang="ru-RU" sz="2600" dirty="0"/>
              <a:t> </a:t>
            </a:r>
            <a:r>
              <a:rPr lang="ru-RU" sz="2600" dirty="0" err="1"/>
              <a:t>діючих</a:t>
            </a:r>
            <a:r>
              <a:rPr lang="ru-RU" sz="2600" dirty="0"/>
              <a:t> </a:t>
            </a:r>
            <a:r>
              <a:rPr lang="ru-RU" sz="2600" dirty="0" err="1"/>
              <a:t>музеїв</a:t>
            </a:r>
            <a:r>
              <a:rPr lang="ru-RU" sz="2600" dirty="0"/>
              <a:t>. </a:t>
            </a:r>
            <a:endParaRPr lang="ru-RU" sz="2600" dirty="0" smtClean="0"/>
          </a:p>
          <a:p>
            <a:r>
              <a:rPr lang="ru-RU" sz="2600" dirty="0" err="1" smtClean="0"/>
              <a:t>Це</a:t>
            </a:r>
            <a:r>
              <a:rPr lang="ru-RU" sz="2600" dirty="0" smtClean="0"/>
              <a:t> </a:t>
            </a:r>
            <a:r>
              <a:rPr lang="ru-RU" sz="2600" dirty="0" err="1" smtClean="0"/>
              <a:t>філія</a:t>
            </a:r>
            <a:r>
              <a:rPr lang="ru-RU" sz="2600" dirty="0" smtClean="0"/>
              <a:t> - </a:t>
            </a:r>
            <a:r>
              <a:rPr lang="ru-RU" sz="2600" dirty="0" err="1" smtClean="0"/>
              <a:t>Колодяжненський</a:t>
            </a:r>
            <a:r>
              <a:rPr lang="ru-RU" sz="2600" dirty="0" smtClean="0"/>
              <a:t> </a:t>
            </a:r>
            <a:r>
              <a:rPr lang="ru-RU" sz="2600" dirty="0" err="1"/>
              <a:t>літературно-меморіальний</a:t>
            </a:r>
            <a:r>
              <a:rPr lang="ru-RU" sz="2600" dirty="0"/>
              <a:t> музей </a:t>
            </a:r>
            <a:r>
              <a:rPr lang="ru-RU" sz="2600" dirty="0" err="1"/>
              <a:t>Лесі</a:t>
            </a:r>
            <a:r>
              <a:rPr lang="ru-RU" sz="2600" dirty="0"/>
              <a:t> </a:t>
            </a:r>
            <a:r>
              <a:rPr lang="ru-RU" sz="2600" dirty="0" err="1"/>
              <a:t>Українки</a:t>
            </a:r>
            <a:r>
              <a:rPr lang="ru-RU" sz="2600" dirty="0"/>
              <a:t>, </a:t>
            </a:r>
            <a:r>
              <a:rPr lang="ru-RU" sz="2600" dirty="0" err="1"/>
              <a:t>створений</a:t>
            </a:r>
            <a:r>
              <a:rPr lang="ru-RU" sz="2600" dirty="0"/>
              <a:t> 1949 року, </a:t>
            </a:r>
            <a:r>
              <a:rPr lang="ru-RU" sz="2600" dirty="0" err="1"/>
              <a:t>із</a:t>
            </a:r>
            <a:r>
              <a:rPr lang="ru-RU" sz="2600" dirty="0"/>
              <a:t> сектором – </a:t>
            </a:r>
            <a:r>
              <a:rPr lang="ru-RU" sz="2600" dirty="0" err="1"/>
              <a:t>Музеєм</a:t>
            </a:r>
            <a:r>
              <a:rPr lang="ru-RU" sz="2600" dirty="0"/>
              <a:t> „</a:t>
            </a:r>
            <a:r>
              <a:rPr lang="ru-RU" sz="2600" dirty="0" err="1"/>
              <a:t>Лісової</a:t>
            </a:r>
            <a:r>
              <a:rPr lang="ru-RU" sz="2600" dirty="0"/>
              <a:t> </a:t>
            </a:r>
            <a:r>
              <a:rPr lang="ru-RU" sz="2600" dirty="0" err="1"/>
              <a:t>пісні</a:t>
            </a:r>
            <a:r>
              <a:rPr lang="ru-RU" sz="2600" dirty="0"/>
              <a:t>” в </a:t>
            </a:r>
            <a:r>
              <a:rPr lang="ru-RU" sz="2600" dirty="0" err="1"/>
              <a:t>ур</a:t>
            </a:r>
            <a:r>
              <a:rPr lang="ru-RU" sz="2600" dirty="0"/>
              <a:t>. </a:t>
            </a:r>
            <a:r>
              <a:rPr lang="ru-RU" sz="2600" dirty="0" err="1"/>
              <a:t>Нечимне</a:t>
            </a:r>
            <a:r>
              <a:rPr lang="ru-RU" sz="2600" dirty="0"/>
              <a:t> (2004 р.), </a:t>
            </a:r>
            <a:endParaRPr lang="ru-RU" sz="2600" dirty="0" smtClean="0"/>
          </a:p>
          <a:p>
            <a:r>
              <a:rPr lang="ru-RU" sz="2600" dirty="0" err="1" smtClean="0"/>
              <a:t>чотири</a:t>
            </a:r>
            <a:r>
              <a:rPr lang="ru-RU" sz="2600" dirty="0" smtClean="0"/>
              <a:t> </a:t>
            </a:r>
            <a:r>
              <a:rPr lang="ru-RU" sz="2600" dirty="0" err="1"/>
              <a:t>відділи</a:t>
            </a:r>
            <a:r>
              <a:rPr lang="ru-RU" sz="2600" dirty="0"/>
              <a:t>: </a:t>
            </a:r>
            <a:r>
              <a:rPr lang="ru-RU" sz="2600" dirty="0" err="1"/>
              <a:t>Художній</a:t>
            </a:r>
            <a:r>
              <a:rPr lang="ru-RU" sz="2600" dirty="0"/>
              <a:t> музей (1973 р.), Музей </a:t>
            </a:r>
            <a:r>
              <a:rPr lang="ru-RU" sz="2600" dirty="0" err="1"/>
              <a:t>волинської</a:t>
            </a:r>
            <a:r>
              <a:rPr lang="ru-RU" sz="2600" dirty="0"/>
              <a:t> </a:t>
            </a:r>
            <a:r>
              <a:rPr lang="ru-RU" sz="2600" dirty="0" err="1"/>
              <a:t>ікони</a:t>
            </a:r>
            <a:r>
              <a:rPr lang="ru-RU" sz="2600" dirty="0"/>
              <a:t> (1993 р.) і Музей </a:t>
            </a:r>
            <a:r>
              <a:rPr lang="ru-RU" sz="2600" dirty="0" err="1"/>
              <a:t>історії</a:t>
            </a:r>
            <a:r>
              <a:rPr lang="ru-RU" sz="2600" dirty="0"/>
              <a:t> </a:t>
            </a:r>
            <a:r>
              <a:rPr lang="ru-RU" sz="2600" dirty="0" err="1"/>
              <a:t>Луцького</a:t>
            </a:r>
            <a:r>
              <a:rPr lang="ru-RU" sz="2600" dirty="0"/>
              <a:t> братства (2011 р.) у </a:t>
            </a:r>
            <a:r>
              <a:rPr lang="ru-RU" sz="2600" dirty="0" err="1"/>
              <a:t>Луцьку</a:t>
            </a:r>
            <a:r>
              <a:rPr lang="ru-RU" sz="2600" dirty="0"/>
              <a:t>, та </a:t>
            </a:r>
            <a:r>
              <a:rPr lang="ru-RU" sz="2600" dirty="0" err="1"/>
              <a:t>меморіальний</a:t>
            </a:r>
            <a:r>
              <a:rPr lang="ru-RU" sz="2600" dirty="0"/>
              <a:t> музей </a:t>
            </a:r>
            <a:r>
              <a:rPr lang="ru-RU" sz="2600" dirty="0" err="1"/>
              <a:t>В’ячеслава</a:t>
            </a:r>
            <a:r>
              <a:rPr lang="ru-RU" sz="2600" dirty="0"/>
              <a:t> </a:t>
            </a:r>
            <a:r>
              <a:rPr lang="ru-RU" sz="2600" dirty="0" err="1"/>
              <a:t>Липинського</a:t>
            </a:r>
            <a:r>
              <a:rPr lang="ru-RU" sz="2600" dirty="0"/>
              <a:t> (2011 р.) у с. </a:t>
            </a:r>
            <a:r>
              <a:rPr lang="ru-RU" sz="2600" dirty="0" err="1"/>
              <a:t>Затурці</a:t>
            </a:r>
            <a:r>
              <a:rPr lang="ru-RU" sz="2600" dirty="0"/>
              <a:t> </a:t>
            </a:r>
            <a:r>
              <a:rPr lang="ru-RU" sz="2600" dirty="0" err="1"/>
              <a:t>Локачинського</a:t>
            </a:r>
            <a:r>
              <a:rPr lang="ru-RU" sz="2600" dirty="0"/>
              <a:t> району.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1356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7550224" cy="34563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volyn-museum.com.ua/Kolodyzne/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0" y="404664"/>
            <a:ext cx="850802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861048"/>
            <a:ext cx="8964488" cy="2304256"/>
          </a:xfrm>
        </p:spPr>
        <p:txBody>
          <a:bodyPr>
            <a:normAutofit fontScale="90000"/>
          </a:bodyPr>
          <a:lstStyle/>
          <a:p>
            <a:r>
              <a:rPr lang="ru-RU" sz="2400" dirty="0" err="1"/>
              <a:t>Колодяжненський</a:t>
            </a:r>
            <a:r>
              <a:rPr lang="ru-RU" sz="2400" dirty="0"/>
              <a:t> </a:t>
            </a:r>
            <a:r>
              <a:rPr lang="ru-RU" sz="2400" dirty="0" err="1"/>
              <a:t>літературно</a:t>
            </a:r>
            <a:r>
              <a:rPr lang="ru-RU" sz="2400" dirty="0"/>
              <a:t> </a:t>
            </a:r>
            <a:r>
              <a:rPr lang="ru-RU" sz="2400" dirty="0" err="1"/>
              <a:t>меморіальний</a:t>
            </a:r>
            <a:r>
              <a:rPr lang="ru-RU" sz="2400" dirty="0"/>
              <a:t> музей </a:t>
            </a:r>
            <a:r>
              <a:rPr lang="ru-RU" sz="2400" dirty="0" err="1"/>
              <a:t>Лесі</a:t>
            </a:r>
            <a:r>
              <a:rPr lang="ru-RU" sz="2400" dirty="0"/>
              <a:t> </a:t>
            </a:r>
            <a:r>
              <a:rPr lang="ru-RU" sz="2400" dirty="0" err="1"/>
              <a:t>Українки</a:t>
            </a:r>
            <a:r>
              <a:rPr lang="ru-RU" sz="2400" dirty="0"/>
              <a:t> – </a:t>
            </a:r>
            <a:r>
              <a:rPr lang="ru-RU" sz="2400" dirty="0" err="1"/>
              <a:t>філіал</a:t>
            </a:r>
            <a:r>
              <a:rPr lang="ru-RU" sz="2400" dirty="0"/>
              <a:t> </a:t>
            </a:r>
            <a:r>
              <a:rPr lang="ru-RU" sz="2400" dirty="0" err="1"/>
              <a:t>Волинського</a:t>
            </a:r>
            <a:r>
              <a:rPr lang="ru-RU" sz="2400" dirty="0"/>
              <a:t> </a:t>
            </a:r>
            <a:r>
              <a:rPr lang="ru-RU" sz="2400" dirty="0" err="1"/>
              <a:t>краєзнавчого</a:t>
            </a:r>
            <a:r>
              <a:rPr lang="ru-RU" sz="2400" dirty="0"/>
              <a:t> </a:t>
            </a:r>
            <a:r>
              <a:rPr lang="ru-RU" sz="2400" dirty="0" smtClean="0"/>
              <a:t>музею</a:t>
            </a:r>
            <a:br>
              <a:rPr lang="ru-RU" sz="2400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200" dirty="0"/>
              <a:t>   Музей </a:t>
            </a:r>
            <a:r>
              <a:rPr lang="ru-RU" sz="2200" dirty="0" err="1"/>
              <a:t>української</a:t>
            </a:r>
            <a:r>
              <a:rPr lang="ru-RU" sz="2200" dirty="0"/>
              <a:t> </a:t>
            </a:r>
            <a:r>
              <a:rPr lang="ru-RU" sz="2200" dirty="0" err="1"/>
              <a:t>поетеси</a:t>
            </a:r>
            <a:r>
              <a:rPr lang="ru-RU" sz="2200" dirty="0"/>
              <a:t> </a:t>
            </a:r>
            <a:r>
              <a:rPr lang="ru-RU" sz="2200" dirty="0" err="1"/>
              <a:t>Лесі</a:t>
            </a:r>
            <a:r>
              <a:rPr lang="ru-RU" sz="2200" dirty="0"/>
              <a:t> </a:t>
            </a:r>
            <a:r>
              <a:rPr lang="ru-RU" sz="2200" dirty="0" err="1"/>
              <a:t>Українки</a:t>
            </a:r>
            <a:r>
              <a:rPr lang="ru-RU" sz="2200" dirty="0"/>
              <a:t> у </a:t>
            </a:r>
            <a:r>
              <a:rPr lang="ru-RU" sz="2200" dirty="0" err="1"/>
              <a:t>с.Колодяжному</a:t>
            </a:r>
            <a:r>
              <a:rPr lang="ru-RU" sz="2200" dirty="0"/>
              <a:t> </a:t>
            </a:r>
            <a:r>
              <a:rPr lang="ru-RU" sz="2200" dirty="0" err="1"/>
              <a:t>Ковельського</a:t>
            </a:r>
            <a:r>
              <a:rPr lang="ru-RU" sz="2200" dirty="0"/>
              <a:t> району </a:t>
            </a:r>
            <a:r>
              <a:rPr lang="ru-RU" sz="2200" dirty="0" err="1"/>
              <a:t>відкритий</a:t>
            </a:r>
            <a:r>
              <a:rPr lang="ru-RU" sz="2200" dirty="0"/>
              <a:t> 10 </a:t>
            </a:r>
            <a:r>
              <a:rPr lang="ru-RU" sz="2200" dirty="0" err="1"/>
              <a:t>липня</a:t>
            </a:r>
            <a:r>
              <a:rPr lang="ru-RU" sz="2200" dirty="0"/>
              <a:t> 1949 року в </a:t>
            </a:r>
            <a:r>
              <a:rPr lang="ru-RU" sz="2200" dirty="0" err="1"/>
              <a:t>садибі</a:t>
            </a:r>
            <a:r>
              <a:rPr lang="ru-RU" sz="2200" dirty="0"/>
              <a:t>, </a:t>
            </a:r>
            <a:r>
              <a:rPr lang="ru-RU" sz="2200" dirty="0" err="1"/>
              <a:t>придбаній</a:t>
            </a:r>
            <a:r>
              <a:rPr lang="ru-RU" sz="2200" dirty="0"/>
              <a:t>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батьком</a:t>
            </a:r>
            <a:r>
              <a:rPr lang="ru-RU" sz="2200" dirty="0"/>
              <a:t> </a:t>
            </a:r>
            <a:r>
              <a:rPr lang="ru-RU" sz="2200" dirty="0" smtClean="0"/>
              <a:t>у </a:t>
            </a:r>
            <a:r>
              <a:rPr lang="ru-RU" sz="2200" dirty="0"/>
              <a:t>1868 </a:t>
            </a:r>
            <a:r>
              <a:rPr lang="ru-RU" sz="2200" dirty="0" err="1"/>
              <a:t>році</a:t>
            </a:r>
            <a:r>
              <a:rPr lang="ru-RU" sz="2200" dirty="0"/>
              <a:t>. З 1882 по 1907 </a:t>
            </a:r>
            <a:r>
              <a:rPr lang="ru-RU" sz="2200" dirty="0" err="1"/>
              <a:t>рік</a:t>
            </a:r>
            <a:r>
              <a:rPr lang="ru-RU" sz="2200" dirty="0"/>
              <a:t> тут з </a:t>
            </a:r>
            <a:r>
              <a:rPr lang="ru-RU" sz="2200" dirty="0" err="1"/>
              <a:t>деякими</a:t>
            </a:r>
            <a:r>
              <a:rPr lang="ru-RU" sz="2200" dirty="0"/>
              <a:t> </a:t>
            </a:r>
            <a:r>
              <a:rPr lang="ru-RU" sz="2200" dirty="0" err="1"/>
              <a:t>перервами</a:t>
            </a:r>
            <a:r>
              <a:rPr lang="ru-RU" sz="2200" dirty="0"/>
              <a:t> жила Леся </a:t>
            </a:r>
            <a:r>
              <a:rPr lang="ru-RU" sz="2200" dirty="0" err="1"/>
              <a:t>Українка</a:t>
            </a:r>
            <a:r>
              <a:rPr lang="ru-RU" sz="2200" dirty="0"/>
              <a:t>.    З 1963 року музей став </a:t>
            </a:r>
            <a:r>
              <a:rPr lang="ru-RU" sz="2200" dirty="0" err="1"/>
              <a:t>філіалом</a:t>
            </a:r>
            <a:r>
              <a:rPr lang="ru-RU" sz="2200" dirty="0"/>
              <a:t> </a:t>
            </a:r>
            <a:r>
              <a:rPr lang="ru-RU" sz="2200" dirty="0" err="1"/>
              <a:t>Волинського</a:t>
            </a:r>
            <a:r>
              <a:rPr lang="ru-RU" sz="2200" dirty="0"/>
              <a:t> </a:t>
            </a:r>
            <a:r>
              <a:rPr lang="ru-RU" sz="2200" dirty="0" err="1"/>
              <a:t>краєзнавчого</a:t>
            </a:r>
            <a:r>
              <a:rPr lang="ru-RU" sz="2200" dirty="0"/>
              <a:t> музею</a:t>
            </a:r>
            <a:r>
              <a:rPr lang="ru-RU" sz="22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520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Музей „</a:t>
            </a:r>
            <a:r>
              <a:rPr lang="ru-RU" sz="2400" dirty="0" err="1"/>
              <a:t>Лісової</a:t>
            </a:r>
            <a:r>
              <a:rPr lang="ru-RU" sz="2400" dirty="0"/>
              <a:t> </a:t>
            </a:r>
            <a:r>
              <a:rPr lang="ru-RU" sz="2400" dirty="0" err="1"/>
              <a:t>пісні</a:t>
            </a:r>
            <a:r>
              <a:rPr lang="ru-RU" sz="2400" dirty="0"/>
              <a:t>” в </a:t>
            </a:r>
            <a:r>
              <a:rPr lang="ru-RU" sz="2400" dirty="0" err="1"/>
              <a:t>урочищі</a:t>
            </a:r>
            <a:r>
              <a:rPr lang="ru-RU" sz="2400" dirty="0"/>
              <a:t> </a:t>
            </a:r>
            <a:r>
              <a:rPr lang="ru-RU" sz="2400" dirty="0" err="1"/>
              <a:t>Нечимному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/>
              <a:t>Відкритий</a:t>
            </a:r>
            <a:r>
              <a:rPr lang="ru-RU" sz="2400" dirty="0" smtClean="0"/>
              <a:t> </a:t>
            </a:r>
            <a:r>
              <a:rPr lang="uk-UA" sz="2400" dirty="0" smtClean="0"/>
              <a:t>13 </a:t>
            </a:r>
            <a:r>
              <a:rPr lang="uk-UA" sz="2400" dirty="0"/>
              <a:t>серпня 2004 року в урочище Нечимне біля </a:t>
            </a:r>
            <a:r>
              <a:rPr lang="uk-UA" sz="2400" dirty="0" err="1"/>
              <a:t>с.Скулин</a:t>
            </a:r>
            <a:r>
              <a:rPr lang="uk-UA" sz="2400" dirty="0"/>
              <a:t> в 17 км. від </a:t>
            </a:r>
            <a:r>
              <a:rPr lang="uk-UA" sz="2400" dirty="0" err="1"/>
              <a:t>с.Колодяжне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volyn-museum.at.ua/Nechimne/Nechimne-muz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88832" cy="456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1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Музей </a:t>
            </a:r>
            <a:r>
              <a:rPr lang="ru-RU" sz="2800" dirty="0" err="1"/>
              <a:t>волинської</a:t>
            </a:r>
            <a:r>
              <a:rPr lang="ru-RU" sz="2800" dirty="0"/>
              <a:t> </a:t>
            </a:r>
            <a:r>
              <a:rPr lang="ru-RU" sz="2800" dirty="0" err="1"/>
              <a:t>ікони</a:t>
            </a:r>
            <a:r>
              <a:rPr lang="ru-RU" sz="2800" dirty="0"/>
              <a:t> в </a:t>
            </a:r>
            <a:r>
              <a:rPr lang="ru-RU" sz="2800" dirty="0" err="1"/>
              <a:t>Луцьку</a:t>
            </a:r>
            <a:r>
              <a:rPr lang="ru-RU" sz="2800" dirty="0"/>
              <a:t>, </a:t>
            </a:r>
            <a:r>
              <a:rPr lang="ru-RU" sz="2800" dirty="0" err="1"/>
              <a:t>відділ</a:t>
            </a:r>
            <a:r>
              <a:rPr lang="ru-RU" sz="2800" dirty="0"/>
              <a:t> </a:t>
            </a:r>
            <a:r>
              <a:rPr lang="ru-RU" sz="2800" dirty="0" err="1"/>
              <a:t>Волинського</a:t>
            </a:r>
            <a:r>
              <a:rPr lang="ru-RU" sz="2800" dirty="0"/>
              <a:t> </a:t>
            </a:r>
            <a:r>
              <a:rPr lang="ru-RU" sz="2800" dirty="0" err="1"/>
              <a:t>краєзнавчого</a:t>
            </a:r>
            <a:r>
              <a:rPr lang="ru-RU" sz="2800" dirty="0"/>
              <a:t> музею, </a:t>
            </a:r>
            <a:r>
              <a:rPr lang="ru-RU" sz="2800" dirty="0" err="1"/>
              <a:t>відкритий</a:t>
            </a:r>
            <a:r>
              <a:rPr lang="ru-RU" sz="2800" dirty="0"/>
              <a:t> у </a:t>
            </a:r>
            <a:r>
              <a:rPr lang="ru-RU" sz="2800" dirty="0" err="1"/>
              <a:t>серпні</a:t>
            </a:r>
            <a:r>
              <a:rPr lang="ru-RU" sz="2800" dirty="0"/>
              <a:t> 1993 року.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Музей волинської іко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632848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20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olyn-museum.com.ua/Holmskaik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7265"/>
            <a:ext cx="3888432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2160" y="457265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Холмська</a:t>
            </a:r>
            <a:r>
              <a:rPr lang="ru-RU" dirty="0"/>
              <a:t> Чудотворна </a:t>
            </a:r>
            <a:r>
              <a:rPr lang="ru-RU" dirty="0" err="1"/>
              <a:t>ікона</a:t>
            </a:r>
            <a:r>
              <a:rPr lang="ru-RU" dirty="0"/>
              <a:t> </a:t>
            </a:r>
            <a:r>
              <a:rPr lang="ru-RU" dirty="0" err="1"/>
              <a:t>Божої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, </a:t>
            </a:r>
            <a:r>
              <a:rPr lang="ru-RU" dirty="0" err="1"/>
              <a:t>унікальна</a:t>
            </a:r>
            <a:r>
              <a:rPr lang="ru-RU" dirty="0"/>
              <a:t> </a:t>
            </a:r>
            <a:r>
              <a:rPr lang="ru-RU" dirty="0" err="1"/>
              <a:t>пам’ятка</a:t>
            </a:r>
            <a:r>
              <a:rPr lang="ru-RU" dirty="0"/>
              <a:t> </a:t>
            </a:r>
            <a:r>
              <a:rPr lang="ru-RU" dirty="0" err="1"/>
              <a:t>візантійського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smtClean="0"/>
              <a:t>ХІ-ХІІ 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73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 </a:t>
            </a:r>
            <a:r>
              <a:rPr lang="ru-RU" sz="1800" dirty="0" err="1"/>
              <a:t>Художній</a:t>
            </a:r>
            <a:r>
              <a:rPr lang="ru-RU" sz="1800" dirty="0"/>
              <a:t> музей у </a:t>
            </a:r>
            <a:r>
              <a:rPr lang="ru-RU" sz="1800" dirty="0" err="1"/>
              <a:t>Луцьку</a:t>
            </a:r>
            <a:r>
              <a:rPr lang="ru-RU" sz="1800" dirty="0"/>
              <a:t> </a:t>
            </a:r>
            <a:r>
              <a:rPr lang="ru-RU" sz="1800" dirty="0" err="1" smtClean="0"/>
              <a:t>відкритий</a:t>
            </a:r>
            <a:r>
              <a:rPr lang="ru-RU" sz="1800" dirty="0" smtClean="0"/>
              <a:t> 6 </a:t>
            </a:r>
            <a:r>
              <a:rPr lang="ru-RU" sz="1800" dirty="0"/>
              <a:t>листопада 1973 року</a:t>
            </a:r>
            <a:r>
              <a:rPr lang="ru-RU" sz="1800" dirty="0" smtClean="0"/>
              <a:t>.</a:t>
            </a:r>
            <a:r>
              <a:rPr lang="ru-RU" sz="1800" dirty="0"/>
              <a:t> </a:t>
            </a:r>
            <a:r>
              <a:rPr lang="ru-RU" sz="1800" dirty="0" err="1" smtClean="0"/>
              <a:t>Розташований</a:t>
            </a:r>
            <a:r>
              <a:rPr lang="ru-RU" sz="1800" dirty="0" smtClean="0"/>
              <a:t> </a:t>
            </a:r>
            <a:r>
              <a:rPr lang="ru-RU" sz="1800" dirty="0"/>
              <a:t>в </a:t>
            </a:r>
            <a:r>
              <a:rPr lang="ru-RU" sz="1800" dirty="0" err="1"/>
              <a:t>колишньому</a:t>
            </a:r>
            <a:r>
              <a:rPr lang="ru-RU" sz="1800" dirty="0"/>
              <a:t> </a:t>
            </a:r>
            <a:r>
              <a:rPr lang="ru-RU" sz="1800" dirty="0" err="1"/>
              <a:t>Будинку</a:t>
            </a:r>
            <a:r>
              <a:rPr lang="ru-RU" sz="1800" dirty="0"/>
              <a:t> </a:t>
            </a:r>
            <a:r>
              <a:rPr lang="ru-RU" sz="1800" dirty="0" err="1"/>
              <a:t>повітової</a:t>
            </a:r>
            <a:r>
              <a:rPr lang="ru-RU" sz="1800" dirty="0"/>
              <a:t> </a:t>
            </a:r>
            <a:r>
              <a:rPr lang="ru-RU" sz="1800" dirty="0" err="1"/>
              <a:t>канцелярії</a:t>
            </a:r>
            <a:r>
              <a:rPr lang="ru-RU" sz="1800" dirty="0"/>
              <a:t> і </a:t>
            </a:r>
            <a:r>
              <a:rPr lang="ru-RU" sz="1800" dirty="0" err="1"/>
              <a:t>шляхетських</a:t>
            </a:r>
            <a:r>
              <a:rPr lang="ru-RU" sz="1800" dirty="0"/>
              <a:t> </a:t>
            </a:r>
            <a:r>
              <a:rPr lang="ru-RU" sz="1800" dirty="0" err="1"/>
              <a:t>судів</a:t>
            </a:r>
            <a:r>
              <a:rPr lang="ru-RU" sz="1800" dirty="0"/>
              <a:t>, </a:t>
            </a:r>
            <a:r>
              <a:rPr lang="ru-RU" sz="1800" dirty="0" err="1"/>
              <a:t>збудованому</a:t>
            </a:r>
            <a:r>
              <a:rPr lang="ru-RU" sz="1800" dirty="0"/>
              <a:t> 1789 року 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volyn-museum.at.ua/HudMuzey/HudozM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76864" cy="478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68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55</TotalTime>
  <Words>235</Words>
  <Application>Microsoft Office PowerPoint</Application>
  <PresentationFormat>Экран (4:3)</PresentationFormat>
  <Paragraphs>28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NewsPrint</vt:lpstr>
      <vt:lpstr>МУЗЕЙНИЦТВО ВОЛИНІ</vt:lpstr>
      <vt:lpstr>Волинський краєзнавчий музей</vt:lpstr>
      <vt:lpstr>Презентация PowerPoint</vt:lpstr>
      <vt:lpstr>Презентация PowerPoint</vt:lpstr>
      <vt:lpstr>Колодяжненський літературно меморіальний музей Лесі Українки – філіал Волинського краєзнавчого музею     Музей української поетеси Лесі Українки у с.Колодяжному Ковельського району відкритий 10 липня 1949 року в садибі, придбаній її батьком у 1868 році. З 1882 по 1907 рік тут з деякими перервами жила Леся Українка.    З 1963 року музей став філіалом Волинського краєзнавчого музею.</vt:lpstr>
      <vt:lpstr>Музей „Лісової пісні” в урочищі Нечимному Відкритий 13 серпня 2004 року в урочище Нечимне біля с.Скулин в 17 км. від с.Колодяжне</vt:lpstr>
      <vt:lpstr>Музей волинської ікони в Луцьку, відділ Волинського краєзнавчого музею, відкритий у серпні 1993 року.</vt:lpstr>
      <vt:lpstr>Презентация PowerPoint</vt:lpstr>
      <vt:lpstr> Художній музей у Луцьку відкритий 6 листопада 1973 року. Розташований в колишньому Будинку повітової канцелярії і шляхетських судів, збудованому 1789 року .</vt:lpstr>
      <vt:lpstr>Музей історії Луцького братства відкрито 27 вересня 2011 року в приміщенні колишнього братського Хрестовоздвиженського монастиря в Луцьку.</vt:lpstr>
      <vt:lpstr>22 серпня 2011 року в селі Затурці Локачинського району урочисто відкрито меморіальний музей В’ячеслава Липинського. У родинному будинку садиби Ліпінських</vt:lpstr>
      <vt:lpstr>Державний історико-культурний заповідник "Старий Луцьк”, заснований 1985 року. </vt:lpstr>
      <vt:lpstr>Музей дзвонів у Луцькому замку – унікальний, єдиний в Україні. Його було відкрито у 1985 році.</vt:lpstr>
      <vt:lpstr>Музей  книги у м.Луцьку відкрито у вересні 2005 року в будинку, що стоїть на замковому дворищі, який  первісно був повітовим казначейством (скарбницею).</vt:lpstr>
      <vt:lpstr>Державний історико-культурний заповідник „Стародавній Володимир” створено на основі комплексу пам'яток міста Володимира-Волинського, об'єднаних між собою спільною територією 2001 року </vt:lpstr>
      <vt:lpstr>Берестечківський історичний музей був відкритий у травні 1963 року.</vt:lpstr>
      <vt:lpstr>Володимир-Волинський історичний музей – один з найдавніших музеїв Волині. </vt:lpstr>
      <vt:lpstr>Рокинівський музей історії сільського господарства Волині - скансен був відкритий у 1979 році.</vt:lpstr>
      <vt:lpstr>Торчинський народний історичний музей імені Г.О. Гуртового  – перший музей на громадських засадах на Волині. </vt:lpstr>
      <vt:lpstr>Устилузький народний музей Ігоря Стравінського відкритий  у 1990 році </vt:lpstr>
      <vt:lpstr>Музей академіка Михайла Кравчука (с.Човниця Ківерцівського району) відкритий 16 червня 1987 року </vt:lpstr>
      <vt:lpstr>Музей сучасного українського мистецтва Корсаків відкрився 2014 р.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МУЗЕЙНИЦТВО ВОЛИНІ</dc:title>
  <dc:creator>HOME</dc:creator>
  <cp:lastModifiedBy>HOME</cp:lastModifiedBy>
  <cp:revision>8</cp:revision>
  <dcterms:created xsi:type="dcterms:W3CDTF">2022-10-05T17:40:16Z</dcterms:created>
  <dcterms:modified xsi:type="dcterms:W3CDTF">2022-10-06T06:59:48Z</dcterms:modified>
</cp:coreProperties>
</file>