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8" r:id="rId3"/>
    <p:sldId id="282" r:id="rId4"/>
    <p:sldId id="283" r:id="rId5"/>
    <p:sldId id="284" r:id="rId6"/>
    <p:sldId id="290" r:id="rId7"/>
    <p:sldId id="285" r:id="rId8"/>
    <p:sldId id="286" r:id="rId9"/>
    <p:sldId id="287" r:id="rId10"/>
    <p:sldId id="288" r:id="rId11"/>
    <p:sldId id="289" r:id="rId12"/>
    <p:sldId id="291" r:id="rId13"/>
    <p:sldId id="292" r:id="rId14"/>
    <p:sldId id="279" r:id="rId15"/>
    <p:sldId id="280" r:id="rId16"/>
    <p:sldId id="27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1A05"/>
    <a:srgbClr val="339933"/>
    <a:srgbClr val="993366"/>
    <a:srgbClr val="99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C9D44-68D3-477C-ADBC-B39B77FE50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BA0308-B06A-4864-A6A9-18F7EDF31DEE}">
      <dgm:prSet phldrT="[Текст]" custT="1"/>
      <dgm:spPr/>
      <dgm:t>
        <a:bodyPr/>
        <a:lstStyle/>
        <a:p>
          <a:r>
            <a:rPr lang="uk-UA" sz="2400" dirty="0"/>
            <a:t>Захист цілісності інформації</a:t>
          </a:r>
          <a:endParaRPr lang="ru-RU" sz="2400" dirty="0"/>
        </a:p>
      </dgm:t>
    </dgm:pt>
    <dgm:pt modelId="{CF589D1B-0595-43B4-9E9F-9F110DE8D3AA}" type="parTrans" cxnId="{439655A1-3A4F-438B-B1B2-2B1AC2547959}">
      <dgm:prSet/>
      <dgm:spPr/>
      <dgm:t>
        <a:bodyPr/>
        <a:lstStyle/>
        <a:p>
          <a:endParaRPr lang="ru-RU" sz="2400"/>
        </a:p>
      </dgm:t>
    </dgm:pt>
    <dgm:pt modelId="{F988AF80-46E1-4714-87BD-8977A2BD8554}" type="sibTrans" cxnId="{439655A1-3A4F-438B-B1B2-2B1AC2547959}">
      <dgm:prSet/>
      <dgm:spPr/>
      <dgm:t>
        <a:bodyPr/>
        <a:lstStyle/>
        <a:p>
          <a:endParaRPr lang="ru-RU" sz="2400"/>
        </a:p>
      </dgm:t>
    </dgm:pt>
    <dgm:pt modelId="{62E3EC57-9799-49FD-BA33-BFBC319BF92D}">
      <dgm:prSet phldrT="[Текст]" custT="1"/>
      <dgm:spPr/>
      <dgm:t>
        <a:bodyPr/>
        <a:lstStyle/>
        <a:p>
          <a:r>
            <a:rPr lang="uk-UA" sz="2400" dirty="0"/>
            <a:t>без перетворення інформації </a:t>
          </a:r>
          <a:endParaRPr lang="ru-RU" sz="2400" dirty="0"/>
        </a:p>
      </dgm:t>
    </dgm:pt>
    <dgm:pt modelId="{FEA170CB-17EB-4256-99FB-EE9FE8FF2656}" type="parTrans" cxnId="{A15DC68F-5361-413F-9D14-255538500DAF}">
      <dgm:prSet/>
      <dgm:spPr/>
      <dgm:t>
        <a:bodyPr/>
        <a:lstStyle/>
        <a:p>
          <a:endParaRPr lang="ru-RU" sz="2400"/>
        </a:p>
      </dgm:t>
    </dgm:pt>
    <dgm:pt modelId="{6877F708-59A7-4827-84C8-F1D8C7898A54}" type="sibTrans" cxnId="{A15DC68F-5361-413F-9D14-255538500DAF}">
      <dgm:prSet/>
      <dgm:spPr/>
      <dgm:t>
        <a:bodyPr/>
        <a:lstStyle/>
        <a:p>
          <a:endParaRPr lang="ru-RU" sz="2400"/>
        </a:p>
      </dgm:t>
    </dgm:pt>
    <dgm:pt modelId="{01A8D23A-678A-464F-A403-0A8B2E42CDDB}">
      <dgm:prSet phldrT="[Текст]" custT="1"/>
      <dgm:spPr/>
      <dgm:t>
        <a:bodyPr/>
        <a:lstStyle/>
        <a:p>
          <a:r>
            <a:rPr lang="uk-UA" sz="2400" dirty="0"/>
            <a:t>Механізми використання резервних копій програмних засобів та баз даних</a:t>
          </a:r>
          <a:endParaRPr lang="ru-RU" sz="2400" dirty="0"/>
        </a:p>
      </dgm:t>
    </dgm:pt>
    <dgm:pt modelId="{950E5DB3-76C4-424D-8FDD-88D195CD2535}" type="parTrans" cxnId="{B34684C2-3FF2-4ED4-8AC2-604FCE089649}">
      <dgm:prSet/>
      <dgm:spPr/>
      <dgm:t>
        <a:bodyPr/>
        <a:lstStyle/>
        <a:p>
          <a:endParaRPr lang="ru-RU" sz="2400"/>
        </a:p>
      </dgm:t>
    </dgm:pt>
    <dgm:pt modelId="{0A2154BB-B5F2-4F78-BC65-FBB1FF8C543B}" type="sibTrans" cxnId="{B34684C2-3FF2-4ED4-8AC2-604FCE089649}">
      <dgm:prSet/>
      <dgm:spPr/>
      <dgm:t>
        <a:bodyPr/>
        <a:lstStyle/>
        <a:p>
          <a:endParaRPr lang="ru-RU" sz="2400"/>
        </a:p>
      </dgm:t>
    </dgm:pt>
    <dgm:pt modelId="{10700570-4254-4CEC-AEF4-6A96EA10F6D3}">
      <dgm:prSet phldrT="[Текст]" custT="1"/>
      <dgm:spPr/>
      <dgm:t>
        <a:bodyPr/>
        <a:lstStyle/>
        <a:p>
          <a:r>
            <a:rPr lang="uk-UA" sz="2400" dirty="0"/>
            <a:t>з перетворенням інформації</a:t>
          </a:r>
          <a:endParaRPr lang="ru-RU" sz="2400" dirty="0"/>
        </a:p>
      </dgm:t>
    </dgm:pt>
    <dgm:pt modelId="{3FCC1433-8A3D-476B-A453-97D18FDA9051}" type="parTrans" cxnId="{20A230AB-FA75-4DF6-A62E-879CEDF39F20}">
      <dgm:prSet/>
      <dgm:spPr/>
      <dgm:t>
        <a:bodyPr/>
        <a:lstStyle/>
        <a:p>
          <a:endParaRPr lang="ru-RU" sz="2400"/>
        </a:p>
      </dgm:t>
    </dgm:pt>
    <dgm:pt modelId="{7A9C2844-6C03-4C69-827D-8BB4BD478DCA}" type="sibTrans" cxnId="{20A230AB-FA75-4DF6-A62E-879CEDF39F20}">
      <dgm:prSet/>
      <dgm:spPr/>
      <dgm:t>
        <a:bodyPr/>
        <a:lstStyle/>
        <a:p>
          <a:endParaRPr lang="ru-RU" sz="2400"/>
        </a:p>
      </dgm:t>
    </dgm:pt>
    <dgm:pt modelId="{B15BE6F3-A6B5-4FB6-8B6A-FDD515522D63}">
      <dgm:prSet phldrT="[Текст]" custT="1"/>
      <dgm:spPr/>
      <dgm:t>
        <a:bodyPr/>
        <a:lstStyle/>
        <a:p>
          <a:r>
            <a:rPr lang="uk-UA" sz="2400" dirty="0"/>
            <a:t>механізми з використанням: сигнатур, </a:t>
          </a:r>
          <a:r>
            <a:rPr lang="uk-UA" sz="2400" dirty="0" err="1"/>
            <a:t>хеш</a:t>
          </a:r>
          <a:r>
            <a:rPr lang="uk-UA" sz="2400" dirty="0"/>
            <a:t> – функції важливих об’єктів, забезпечення цілісності архівної інформації </a:t>
          </a:r>
          <a:endParaRPr lang="ru-RU" sz="2400" dirty="0"/>
        </a:p>
      </dgm:t>
    </dgm:pt>
    <dgm:pt modelId="{99D8D213-A16B-4A36-A34A-4FE33E23785D}" type="parTrans" cxnId="{834B675B-4BC9-48E7-9223-137139D36204}">
      <dgm:prSet/>
      <dgm:spPr/>
      <dgm:t>
        <a:bodyPr/>
        <a:lstStyle/>
        <a:p>
          <a:endParaRPr lang="ru-RU" sz="2400"/>
        </a:p>
      </dgm:t>
    </dgm:pt>
    <dgm:pt modelId="{623D089E-9738-41F7-9FE7-039800B7B87D}" type="sibTrans" cxnId="{834B675B-4BC9-48E7-9223-137139D36204}">
      <dgm:prSet/>
      <dgm:spPr/>
      <dgm:t>
        <a:bodyPr/>
        <a:lstStyle/>
        <a:p>
          <a:endParaRPr lang="ru-RU" sz="2400"/>
        </a:p>
      </dgm:t>
    </dgm:pt>
    <dgm:pt modelId="{F538B584-83D6-498C-A573-D8FE7C36FA6B}" type="pres">
      <dgm:prSet presAssocID="{D32C9D44-68D3-477C-ADBC-B39B77FE50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13196E-97FC-4308-9AD0-2602D860E3B6}" type="pres">
      <dgm:prSet presAssocID="{DFBA0308-B06A-4864-A6A9-18F7EDF31DEE}" presName="hierRoot1" presStyleCnt="0"/>
      <dgm:spPr/>
    </dgm:pt>
    <dgm:pt modelId="{8DC8C62F-CE1D-4739-8F1B-26601E298600}" type="pres">
      <dgm:prSet presAssocID="{DFBA0308-B06A-4864-A6A9-18F7EDF31DEE}" presName="composite" presStyleCnt="0"/>
      <dgm:spPr/>
    </dgm:pt>
    <dgm:pt modelId="{D290B894-FC09-4CD6-B1E4-D621CE65255C}" type="pres">
      <dgm:prSet presAssocID="{DFBA0308-B06A-4864-A6A9-18F7EDF31DEE}" presName="background" presStyleLbl="node0" presStyleIdx="0" presStyleCnt="1"/>
      <dgm:spPr/>
    </dgm:pt>
    <dgm:pt modelId="{7A6764D4-969A-4585-91CA-FFEB5D08D5EB}" type="pres">
      <dgm:prSet presAssocID="{DFBA0308-B06A-4864-A6A9-18F7EDF31DEE}" presName="text" presStyleLbl="fgAcc0" presStyleIdx="0" presStyleCnt="1" custScaleX="199571">
        <dgm:presLayoutVars>
          <dgm:chPref val="3"/>
        </dgm:presLayoutVars>
      </dgm:prSet>
      <dgm:spPr/>
    </dgm:pt>
    <dgm:pt modelId="{401F6F72-3E5D-413D-AB26-9F6CF3440E42}" type="pres">
      <dgm:prSet presAssocID="{DFBA0308-B06A-4864-A6A9-18F7EDF31DEE}" presName="hierChild2" presStyleCnt="0"/>
      <dgm:spPr/>
    </dgm:pt>
    <dgm:pt modelId="{693DC438-4561-43A3-880A-76E5FBE24CC0}" type="pres">
      <dgm:prSet presAssocID="{FEA170CB-17EB-4256-99FB-EE9FE8FF2656}" presName="Name10" presStyleLbl="parChTrans1D2" presStyleIdx="0" presStyleCnt="2"/>
      <dgm:spPr/>
    </dgm:pt>
    <dgm:pt modelId="{CF4CC4A5-B0E0-4FD3-A35F-8658758A1B04}" type="pres">
      <dgm:prSet presAssocID="{62E3EC57-9799-49FD-BA33-BFBC319BF92D}" presName="hierRoot2" presStyleCnt="0"/>
      <dgm:spPr/>
    </dgm:pt>
    <dgm:pt modelId="{BE7AA476-450F-49C6-A609-AA85A43D403F}" type="pres">
      <dgm:prSet presAssocID="{62E3EC57-9799-49FD-BA33-BFBC319BF92D}" presName="composite2" presStyleCnt="0"/>
      <dgm:spPr/>
    </dgm:pt>
    <dgm:pt modelId="{CF56E47C-5A32-4B8A-8BDA-381226813E7C}" type="pres">
      <dgm:prSet presAssocID="{62E3EC57-9799-49FD-BA33-BFBC319BF92D}" presName="background2" presStyleLbl="node2" presStyleIdx="0" presStyleCnt="2"/>
      <dgm:spPr/>
    </dgm:pt>
    <dgm:pt modelId="{1F98716A-2BCB-4413-8828-A6C3B28CE42E}" type="pres">
      <dgm:prSet presAssocID="{62E3EC57-9799-49FD-BA33-BFBC319BF92D}" presName="text2" presStyleLbl="fgAcc2" presStyleIdx="0" presStyleCnt="2" custScaleX="246343">
        <dgm:presLayoutVars>
          <dgm:chPref val="3"/>
        </dgm:presLayoutVars>
      </dgm:prSet>
      <dgm:spPr/>
    </dgm:pt>
    <dgm:pt modelId="{B5E491B3-24EC-46EC-9793-C0EED9D01F10}" type="pres">
      <dgm:prSet presAssocID="{62E3EC57-9799-49FD-BA33-BFBC319BF92D}" presName="hierChild3" presStyleCnt="0"/>
      <dgm:spPr/>
    </dgm:pt>
    <dgm:pt modelId="{A43E301B-EF23-44D7-AFBD-9E966BFD76D0}" type="pres">
      <dgm:prSet presAssocID="{950E5DB3-76C4-424D-8FDD-88D195CD2535}" presName="Name17" presStyleLbl="parChTrans1D3" presStyleIdx="0" presStyleCnt="2"/>
      <dgm:spPr/>
    </dgm:pt>
    <dgm:pt modelId="{6CF1365D-6281-4116-A772-89624152CE75}" type="pres">
      <dgm:prSet presAssocID="{01A8D23A-678A-464F-A403-0A8B2E42CDDB}" presName="hierRoot3" presStyleCnt="0"/>
      <dgm:spPr/>
    </dgm:pt>
    <dgm:pt modelId="{6126A8F8-1BD1-416D-84BB-E63951AD3406}" type="pres">
      <dgm:prSet presAssocID="{01A8D23A-678A-464F-A403-0A8B2E42CDDB}" presName="composite3" presStyleCnt="0"/>
      <dgm:spPr/>
    </dgm:pt>
    <dgm:pt modelId="{D6949075-E51B-4E2B-A343-E8E97D6AA0F9}" type="pres">
      <dgm:prSet presAssocID="{01A8D23A-678A-464F-A403-0A8B2E42CDDB}" presName="background3" presStyleLbl="node3" presStyleIdx="0" presStyleCnt="2"/>
      <dgm:spPr/>
    </dgm:pt>
    <dgm:pt modelId="{01D86D2B-E81B-4433-B362-8E00FCECCBAC}" type="pres">
      <dgm:prSet presAssocID="{01A8D23A-678A-464F-A403-0A8B2E42CDDB}" presName="text3" presStyleLbl="fgAcc3" presStyleIdx="0" presStyleCnt="2" custScaleX="237523">
        <dgm:presLayoutVars>
          <dgm:chPref val="3"/>
        </dgm:presLayoutVars>
      </dgm:prSet>
      <dgm:spPr/>
    </dgm:pt>
    <dgm:pt modelId="{BCDEAE8E-2F68-422F-A6C8-26EF9B1E17EB}" type="pres">
      <dgm:prSet presAssocID="{01A8D23A-678A-464F-A403-0A8B2E42CDDB}" presName="hierChild4" presStyleCnt="0"/>
      <dgm:spPr/>
    </dgm:pt>
    <dgm:pt modelId="{85DCC52A-214C-47E0-8E22-CD7D5B0A1363}" type="pres">
      <dgm:prSet presAssocID="{3FCC1433-8A3D-476B-A453-97D18FDA9051}" presName="Name10" presStyleLbl="parChTrans1D2" presStyleIdx="1" presStyleCnt="2"/>
      <dgm:spPr/>
    </dgm:pt>
    <dgm:pt modelId="{C523FAF6-3CD2-4800-B58D-30F8E1FFF715}" type="pres">
      <dgm:prSet presAssocID="{10700570-4254-4CEC-AEF4-6A96EA10F6D3}" presName="hierRoot2" presStyleCnt="0"/>
      <dgm:spPr/>
    </dgm:pt>
    <dgm:pt modelId="{45557714-77A3-4EEE-8B25-DC0163D2EBE3}" type="pres">
      <dgm:prSet presAssocID="{10700570-4254-4CEC-AEF4-6A96EA10F6D3}" presName="composite2" presStyleCnt="0"/>
      <dgm:spPr/>
    </dgm:pt>
    <dgm:pt modelId="{B922C5EE-8040-4127-B92F-99FC0C643761}" type="pres">
      <dgm:prSet presAssocID="{10700570-4254-4CEC-AEF4-6A96EA10F6D3}" presName="background2" presStyleLbl="node2" presStyleIdx="1" presStyleCnt="2"/>
      <dgm:spPr/>
    </dgm:pt>
    <dgm:pt modelId="{536473DF-2CAC-424D-BC0C-9B0D5874CF7B}" type="pres">
      <dgm:prSet presAssocID="{10700570-4254-4CEC-AEF4-6A96EA10F6D3}" presName="text2" presStyleLbl="fgAcc2" presStyleIdx="1" presStyleCnt="2" custScaleX="293997">
        <dgm:presLayoutVars>
          <dgm:chPref val="3"/>
        </dgm:presLayoutVars>
      </dgm:prSet>
      <dgm:spPr/>
    </dgm:pt>
    <dgm:pt modelId="{87C7E200-3FFA-4318-83E3-782BC1E629F4}" type="pres">
      <dgm:prSet presAssocID="{10700570-4254-4CEC-AEF4-6A96EA10F6D3}" presName="hierChild3" presStyleCnt="0"/>
      <dgm:spPr/>
    </dgm:pt>
    <dgm:pt modelId="{62ED38AF-B08B-44C6-A975-E3DA3834E3E6}" type="pres">
      <dgm:prSet presAssocID="{99D8D213-A16B-4A36-A34A-4FE33E23785D}" presName="Name17" presStyleLbl="parChTrans1D3" presStyleIdx="1" presStyleCnt="2"/>
      <dgm:spPr/>
    </dgm:pt>
    <dgm:pt modelId="{823C855C-021B-49D1-8765-FA4D2ACD5CBF}" type="pres">
      <dgm:prSet presAssocID="{B15BE6F3-A6B5-4FB6-8B6A-FDD515522D63}" presName="hierRoot3" presStyleCnt="0"/>
      <dgm:spPr/>
    </dgm:pt>
    <dgm:pt modelId="{CFDBF8CE-7CB2-452C-B730-03510F6F0611}" type="pres">
      <dgm:prSet presAssocID="{B15BE6F3-A6B5-4FB6-8B6A-FDD515522D63}" presName="composite3" presStyleCnt="0"/>
      <dgm:spPr/>
    </dgm:pt>
    <dgm:pt modelId="{14F5FAC4-096A-4DA5-B3F3-03AB42702B3F}" type="pres">
      <dgm:prSet presAssocID="{B15BE6F3-A6B5-4FB6-8B6A-FDD515522D63}" presName="background3" presStyleLbl="node3" presStyleIdx="1" presStyleCnt="2"/>
      <dgm:spPr/>
    </dgm:pt>
    <dgm:pt modelId="{A653B9A0-0B37-490B-AA3A-C13562994EF1}" type="pres">
      <dgm:prSet presAssocID="{B15BE6F3-A6B5-4FB6-8B6A-FDD515522D63}" presName="text3" presStyleLbl="fgAcc3" presStyleIdx="1" presStyleCnt="2" custScaleX="297577" custScaleY="115178">
        <dgm:presLayoutVars>
          <dgm:chPref val="3"/>
        </dgm:presLayoutVars>
      </dgm:prSet>
      <dgm:spPr/>
    </dgm:pt>
    <dgm:pt modelId="{523EF232-AB0E-41FF-8F41-C1C0D0DB3B6B}" type="pres">
      <dgm:prSet presAssocID="{B15BE6F3-A6B5-4FB6-8B6A-FDD515522D63}" presName="hierChild4" presStyleCnt="0"/>
      <dgm:spPr/>
    </dgm:pt>
  </dgm:ptLst>
  <dgm:cxnLst>
    <dgm:cxn modelId="{6FDEE112-6C5A-48D4-BECE-A6840CF6A9A7}" type="presOf" srcId="{FEA170CB-17EB-4256-99FB-EE9FE8FF2656}" destId="{693DC438-4561-43A3-880A-76E5FBE24CC0}" srcOrd="0" destOrd="0" presId="urn:microsoft.com/office/officeart/2005/8/layout/hierarchy1"/>
    <dgm:cxn modelId="{BCAF261D-F5B1-4D5C-8185-49C25700D2D5}" type="presOf" srcId="{10700570-4254-4CEC-AEF4-6A96EA10F6D3}" destId="{536473DF-2CAC-424D-BC0C-9B0D5874CF7B}" srcOrd="0" destOrd="0" presId="urn:microsoft.com/office/officeart/2005/8/layout/hierarchy1"/>
    <dgm:cxn modelId="{834B675B-4BC9-48E7-9223-137139D36204}" srcId="{10700570-4254-4CEC-AEF4-6A96EA10F6D3}" destId="{B15BE6F3-A6B5-4FB6-8B6A-FDD515522D63}" srcOrd="0" destOrd="0" parTransId="{99D8D213-A16B-4A36-A34A-4FE33E23785D}" sibTransId="{623D089E-9738-41F7-9FE7-039800B7B87D}"/>
    <dgm:cxn modelId="{5EBA1551-46F8-451D-9241-040AB316DA84}" type="presOf" srcId="{62E3EC57-9799-49FD-BA33-BFBC319BF92D}" destId="{1F98716A-2BCB-4413-8828-A6C3B28CE42E}" srcOrd="0" destOrd="0" presId="urn:microsoft.com/office/officeart/2005/8/layout/hierarchy1"/>
    <dgm:cxn modelId="{469C3C8A-6D25-4994-BD29-BFCF8B42BAAE}" type="presOf" srcId="{3FCC1433-8A3D-476B-A453-97D18FDA9051}" destId="{85DCC52A-214C-47E0-8E22-CD7D5B0A1363}" srcOrd="0" destOrd="0" presId="urn:microsoft.com/office/officeart/2005/8/layout/hierarchy1"/>
    <dgm:cxn modelId="{A15DC68F-5361-413F-9D14-255538500DAF}" srcId="{DFBA0308-B06A-4864-A6A9-18F7EDF31DEE}" destId="{62E3EC57-9799-49FD-BA33-BFBC319BF92D}" srcOrd="0" destOrd="0" parTransId="{FEA170CB-17EB-4256-99FB-EE9FE8FF2656}" sibTransId="{6877F708-59A7-4827-84C8-F1D8C7898A54}"/>
    <dgm:cxn modelId="{7A206194-CD8A-44BE-8060-9D15C9BD2F87}" type="presOf" srcId="{B15BE6F3-A6B5-4FB6-8B6A-FDD515522D63}" destId="{A653B9A0-0B37-490B-AA3A-C13562994EF1}" srcOrd="0" destOrd="0" presId="urn:microsoft.com/office/officeart/2005/8/layout/hierarchy1"/>
    <dgm:cxn modelId="{6FD85C9C-1D9A-47BE-92A3-B2EA4D8CD430}" type="presOf" srcId="{950E5DB3-76C4-424D-8FDD-88D195CD2535}" destId="{A43E301B-EF23-44D7-AFBD-9E966BFD76D0}" srcOrd="0" destOrd="0" presId="urn:microsoft.com/office/officeart/2005/8/layout/hierarchy1"/>
    <dgm:cxn modelId="{26567D9D-3D35-4E79-A44B-1F21546C09EA}" type="presOf" srcId="{DFBA0308-B06A-4864-A6A9-18F7EDF31DEE}" destId="{7A6764D4-969A-4585-91CA-FFEB5D08D5EB}" srcOrd="0" destOrd="0" presId="urn:microsoft.com/office/officeart/2005/8/layout/hierarchy1"/>
    <dgm:cxn modelId="{26028DA0-CB2A-4A41-81FE-338A215B91D8}" type="presOf" srcId="{D32C9D44-68D3-477C-ADBC-B39B77FE50B4}" destId="{F538B584-83D6-498C-A573-D8FE7C36FA6B}" srcOrd="0" destOrd="0" presId="urn:microsoft.com/office/officeart/2005/8/layout/hierarchy1"/>
    <dgm:cxn modelId="{439655A1-3A4F-438B-B1B2-2B1AC2547959}" srcId="{D32C9D44-68D3-477C-ADBC-B39B77FE50B4}" destId="{DFBA0308-B06A-4864-A6A9-18F7EDF31DEE}" srcOrd="0" destOrd="0" parTransId="{CF589D1B-0595-43B4-9E9F-9F110DE8D3AA}" sibTransId="{F988AF80-46E1-4714-87BD-8977A2BD8554}"/>
    <dgm:cxn modelId="{20A230AB-FA75-4DF6-A62E-879CEDF39F20}" srcId="{DFBA0308-B06A-4864-A6A9-18F7EDF31DEE}" destId="{10700570-4254-4CEC-AEF4-6A96EA10F6D3}" srcOrd="1" destOrd="0" parTransId="{3FCC1433-8A3D-476B-A453-97D18FDA9051}" sibTransId="{7A9C2844-6C03-4C69-827D-8BB4BD478DCA}"/>
    <dgm:cxn modelId="{B34684C2-3FF2-4ED4-8AC2-604FCE089649}" srcId="{62E3EC57-9799-49FD-BA33-BFBC319BF92D}" destId="{01A8D23A-678A-464F-A403-0A8B2E42CDDB}" srcOrd="0" destOrd="0" parTransId="{950E5DB3-76C4-424D-8FDD-88D195CD2535}" sibTransId="{0A2154BB-B5F2-4F78-BC65-FBB1FF8C543B}"/>
    <dgm:cxn modelId="{A12D05ED-2009-4DAA-852C-386E2D866287}" type="presOf" srcId="{99D8D213-A16B-4A36-A34A-4FE33E23785D}" destId="{62ED38AF-B08B-44C6-A975-E3DA3834E3E6}" srcOrd="0" destOrd="0" presId="urn:microsoft.com/office/officeart/2005/8/layout/hierarchy1"/>
    <dgm:cxn modelId="{E7CAF1F8-4560-4344-B386-4B4E5E14F7F8}" type="presOf" srcId="{01A8D23A-678A-464F-A403-0A8B2E42CDDB}" destId="{01D86D2B-E81B-4433-B362-8E00FCECCBAC}" srcOrd="0" destOrd="0" presId="urn:microsoft.com/office/officeart/2005/8/layout/hierarchy1"/>
    <dgm:cxn modelId="{8D476970-4573-43B6-95CE-EDCF7E52A496}" type="presParOf" srcId="{F538B584-83D6-498C-A573-D8FE7C36FA6B}" destId="{5A13196E-97FC-4308-9AD0-2602D860E3B6}" srcOrd="0" destOrd="0" presId="urn:microsoft.com/office/officeart/2005/8/layout/hierarchy1"/>
    <dgm:cxn modelId="{9539C557-62EF-48BE-975C-911A35252EE5}" type="presParOf" srcId="{5A13196E-97FC-4308-9AD0-2602D860E3B6}" destId="{8DC8C62F-CE1D-4739-8F1B-26601E298600}" srcOrd="0" destOrd="0" presId="urn:microsoft.com/office/officeart/2005/8/layout/hierarchy1"/>
    <dgm:cxn modelId="{8B91C9C0-BEA7-483C-AABA-7C48C9AEECC8}" type="presParOf" srcId="{8DC8C62F-CE1D-4739-8F1B-26601E298600}" destId="{D290B894-FC09-4CD6-B1E4-D621CE65255C}" srcOrd="0" destOrd="0" presId="urn:microsoft.com/office/officeart/2005/8/layout/hierarchy1"/>
    <dgm:cxn modelId="{036948B6-8726-4F79-907C-6715C879A0B3}" type="presParOf" srcId="{8DC8C62F-CE1D-4739-8F1B-26601E298600}" destId="{7A6764D4-969A-4585-91CA-FFEB5D08D5EB}" srcOrd="1" destOrd="0" presId="urn:microsoft.com/office/officeart/2005/8/layout/hierarchy1"/>
    <dgm:cxn modelId="{4DDE51B2-3642-4BCF-B9A1-3AA2094711B7}" type="presParOf" srcId="{5A13196E-97FC-4308-9AD0-2602D860E3B6}" destId="{401F6F72-3E5D-413D-AB26-9F6CF3440E42}" srcOrd="1" destOrd="0" presId="urn:microsoft.com/office/officeart/2005/8/layout/hierarchy1"/>
    <dgm:cxn modelId="{E3BC775D-31A7-4D5C-9585-C1BA00D0F7CC}" type="presParOf" srcId="{401F6F72-3E5D-413D-AB26-9F6CF3440E42}" destId="{693DC438-4561-43A3-880A-76E5FBE24CC0}" srcOrd="0" destOrd="0" presId="urn:microsoft.com/office/officeart/2005/8/layout/hierarchy1"/>
    <dgm:cxn modelId="{200259DC-25DA-4713-A407-DAF8935FB36D}" type="presParOf" srcId="{401F6F72-3E5D-413D-AB26-9F6CF3440E42}" destId="{CF4CC4A5-B0E0-4FD3-A35F-8658758A1B04}" srcOrd="1" destOrd="0" presId="urn:microsoft.com/office/officeart/2005/8/layout/hierarchy1"/>
    <dgm:cxn modelId="{94EA260F-8580-4C2B-8036-2039A8961017}" type="presParOf" srcId="{CF4CC4A5-B0E0-4FD3-A35F-8658758A1B04}" destId="{BE7AA476-450F-49C6-A609-AA85A43D403F}" srcOrd="0" destOrd="0" presId="urn:microsoft.com/office/officeart/2005/8/layout/hierarchy1"/>
    <dgm:cxn modelId="{F0FAEB0E-5728-4FB2-97AB-E9DBE760AC96}" type="presParOf" srcId="{BE7AA476-450F-49C6-A609-AA85A43D403F}" destId="{CF56E47C-5A32-4B8A-8BDA-381226813E7C}" srcOrd="0" destOrd="0" presId="urn:microsoft.com/office/officeart/2005/8/layout/hierarchy1"/>
    <dgm:cxn modelId="{60037129-0D81-41CF-8FBC-16099D17CCFA}" type="presParOf" srcId="{BE7AA476-450F-49C6-A609-AA85A43D403F}" destId="{1F98716A-2BCB-4413-8828-A6C3B28CE42E}" srcOrd="1" destOrd="0" presId="urn:microsoft.com/office/officeart/2005/8/layout/hierarchy1"/>
    <dgm:cxn modelId="{573DB4E7-7092-4EB7-A179-408C5B723069}" type="presParOf" srcId="{CF4CC4A5-B0E0-4FD3-A35F-8658758A1B04}" destId="{B5E491B3-24EC-46EC-9793-C0EED9D01F10}" srcOrd="1" destOrd="0" presId="urn:microsoft.com/office/officeart/2005/8/layout/hierarchy1"/>
    <dgm:cxn modelId="{C6C1194A-B5DB-492D-8AC7-FCC3AB21C429}" type="presParOf" srcId="{B5E491B3-24EC-46EC-9793-C0EED9D01F10}" destId="{A43E301B-EF23-44D7-AFBD-9E966BFD76D0}" srcOrd="0" destOrd="0" presId="urn:microsoft.com/office/officeart/2005/8/layout/hierarchy1"/>
    <dgm:cxn modelId="{307F3782-6EE3-4ACE-9849-F5883D40A249}" type="presParOf" srcId="{B5E491B3-24EC-46EC-9793-C0EED9D01F10}" destId="{6CF1365D-6281-4116-A772-89624152CE75}" srcOrd="1" destOrd="0" presId="urn:microsoft.com/office/officeart/2005/8/layout/hierarchy1"/>
    <dgm:cxn modelId="{74BEF005-0CDE-4168-8243-C1B69CC6D654}" type="presParOf" srcId="{6CF1365D-6281-4116-A772-89624152CE75}" destId="{6126A8F8-1BD1-416D-84BB-E63951AD3406}" srcOrd="0" destOrd="0" presId="urn:microsoft.com/office/officeart/2005/8/layout/hierarchy1"/>
    <dgm:cxn modelId="{9CB7E66A-64CB-4952-B209-B5F37C16058B}" type="presParOf" srcId="{6126A8F8-1BD1-416D-84BB-E63951AD3406}" destId="{D6949075-E51B-4E2B-A343-E8E97D6AA0F9}" srcOrd="0" destOrd="0" presId="urn:microsoft.com/office/officeart/2005/8/layout/hierarchy1"/>
    <dgm:cxn modelId="{BCA351D1-868F-41DA-9184-703591001772}" type="presParOf" srcId="{6126A8F8-1BD1-416D-84BB-E63951AD3406}" destId="{01D86D2B-E81B-4433-B362-8E00FCECCBAC}" srcOrd="1" destOrd="0" presId="urn:microsoft.com/office/officeart/2005/8/layout/hierarchy1"/>
    <dgm:cxn modelId="{1500CA0B-4D02-4F85-AAF9-89D034FBA7A9}" type="presParOf" srcId="{6CF1365D-6281-4116-A772-89624152CE75}" destId="{BCDEAE8E-2F68-422F-A6C8-26EF9B1E17EB}" srcOrd="1" destOrd="0" presId="urn:microsoft.com/office/officeart/2005/8/layout/hierarchy1"/>
    <dgm:cxn modelId="{3ACC28EA-DAED-4797-8B2E-A8BE2A54FE53}" type="presParOf" srcId="{401F6F72-3E5D-413D-AB26-9F6CF3440E42}" destId="{85DCC52A-214C-47E0-8E22-CD7D5B0A1363}" srcOrd="2" destOrd="0" presId="urn:microsoft.com/office/officeart/2005/8/layout/hierarchy1"/>
    <dgm:cxn modelId="{D5006339-7476-4B56-8413-E85BA37FDC38}" type="presParOf" srcId="{401F6F72-3E5D-413D-AB26-9F6CF3440E42}" destId="{C523FAF6-3CD2-4800-B58D-30F8E1FFF715}" srcOrd="3" destOrd="0" presId="urn:microsoft.com/office/officeart/2005/8/layout/hierarchy1"/>
    <dgm:cxn modelId="{7B9E9F35-86EF-435C-AE59-9224AE5D3F98}" type="presParOf" srcId="{C523FAF6-3CD2-4800-B58D-30F8E1FFF715}" destId="{45557714-77A3-4EEE-8B25-DC0163D2EBE3}" srcOrd="0" destOrd="0" presId="urn:microsoft.com/office/officeart/2005/8/layout/hierarchy1"/>
    <dgm:cxn modelId="{46BC6F8F-E695-4C6D-ACA9-FE4BD7AAB3B3}" type="presParOf" srcId="{45557714-77A3-4EEE-8B25-DC0163D2EBE3}" destId="{B922C5EE-8040-4127-B92F-99FC0C643761}" srcOrd="0" destOrd="0" presId="urn:microsoft.com/office/officeart/2005/8/layout/hierarchy1"/>
    <dgm:cxn modelId="{87FA90B4-AF14-4A6C-832A-6158535828D6}" type="presParOf" srcId="{45557714-77A3-4EEE-8B25-DC0163D2EBE3}" destId="{536473DF-2CAC-424D-BC0C-9B0D5874CF7B}" srcOrd="1" destOrd="0" presId="urn:microsoft.com/office/officeart/2005/8/layout/hierarchy1"/>
    <dgm:cxn modelId="{D7CCB113-8F9C-40A2-BC5E-79521359E2FC}" type="presParOf" srcId="{C523FAF6-3CD2-4800-B58D-30F8E1FFF715}" destId="{87C7E200-3FFA-4318-83E3-782BC1E629F4}" srcOrd="1" destOrd="0" presId="urn:microsoft.com/office/officeart/2005/8/layout/hierarchy1"/>
    <dgm:cxn modelId="{C1659041-40CA-4D74-A814-A5CAA7A8A987}" type="presParOf" srcId="{87C7E200-3FFA-4318-83E3-782BC1E629F4}" destId="{62ED38AF-B08B-44C6-A975-E3DA3834E3E6}" srcOrd="0" destOrd="0" presId="urn:microsoft.com/office/officeart/2005/8/layout/hierarchy1"/>
    <dgm:cxn modelId="{0E09E79A-31C0-4180-9D04-ED4187938CA0}" type="presParOf" srcId="{87C7E200-3FFA-4318-83E3-782BC1E629F4}" destId="{823C855C-021B-49D1-8765-FA4D2ACD5CBF}" srcOrd="1" destOrd="0" presId="urn:microsoft.com/office/officeart/2005/8/layout/hierarchy1"/>
    <dgm:cxn modelId="{1F59F15B-8F03-4C3D-8757-EC19A684DE44}" type="presParOf" srcId="{823C855C-021B-49D1-8765-FA4D2ACD5CBF}" destId="{CFDBF8CE-7CB2-452C-B730-03510F6F0611}" srcOrd="0" destOrd="0" presId="urn:microsoft.com/office/officeart/2005/8/layout/hierarchy1"/>
    <dgm:cxn modelId="{A4DE0573-7992-4749-AA40-8EA02F7DC8BB}" type="presParOf" srcId="{CFDBF8CE-7CB2-452C-B730-03510F6F0611}" destId="{14F5FAC4-096A-4DA5-B3F3-03AB42702B3F}" srcOrd="0" destOrd="0" presId="urn:microsoft.com/office/officeart/2005/8/layout/hierarchy1"/>
    <dgm:cxn modelId="{B1B7C17A-1D1D-429E-AFF4-F7003731F9D2}" type="presParOf" srcId="{CFDBF8CE-7CB2-452C-B730-03510F6F0611}" destId="{A653B9A0-0B37-490B-AA3A-C13562994EF1}" srcOrd="1" destOrd="0" presId="urn:microsoft.com/office/officeart/2005/8/layout/hierarchy1"/>
    <dgm:cxn modelId="{A657C25D-8400-41C5-9612-D9E1B4511D7F}" type="presParOf" srcId="{823C855C-021B-49D1-8765-FA4D2ACD5CBF}" destId="{523EF232-AB0E-41FF-8F41-C1C0D0DB3B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E9D55E-2E84-4C96-96FA-3EA1102425E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815935E-3EA6-4EE2-980E-D0D65BB9BF6B}">
      <dgm:prSet phldrT="[Текст]" custT="1"/>
      <dgm:spPr/>
      <dgm:t>
        <a:bodyPr/>
        <a:lstStyle/>
        <a:p>
          <a:r>
            <a:rPr lang="uk-UA" sz="2400" dirty="0" err="1">
              <a:solidFill>
                <a:schemeClr val="tx1"/>
              </a:solidFill>
            </a:rPr>
            <a:t>Класифiкацiї</a:t>
          </a:r>
          <a:r>
            <a:rPr lang="uk-UA" sz="2400" dirty="0">
              <a:solidFill>
                <a:schemeClr val="tx1"/>
              </a:solidFill>
            </a:rPr>
            <a:t> систем виявлення атак (IDS)</a:t>
          </a:r>
          <a:endParaRPr lang="ru-RU" sz="2400" dirty="0">
            <a:solidFill>
              <a:schemeClr val="tx1"/>
            </a:solidFill>
          </a:endParaRPr>
        </a:p>
      </dgm:t>
    </dgm:pt>
    <dgm:pt modelId="{8D47994B-7954-4F99-B0AC-0BED07A7B91D}" type="parTrans" cxnId="{F09666DF-7BAB-4055-8F6D-DAF3C53C4B10}">
      <dgm:prSet/>
      <dgm:spPr/>
      <dgm:t>
        <a:bodyPr/>
        <a:lstStyle/>
        <a:p>
          <a:endParaRPr lang="ru-RU" sz="2400"/>
        </a:p>
      </dgm:t>
    </dgm:pt>
    <dgm:pt modelId="{027E6E84-9D0F-416E-BA9F-CB805F2DC71A}" type="sibTrans" cxnId="{F09666DF-7BAB-4055-8F6D-DAF3C53C4B10}">
      <dgm:prSet/>
      <dgm:spPr/>
      <dgm:t>
        <a:bodyPr/>
        <a:lstStyle/>
        <a:p>
          <a:endParaRPr lang="ru-RU" sz="2400"/>
        </a:p>
      </dgm:t>
    </dgm:pt>
    <dgm:pt modelId="{395DFA2B-EB5A-40C9-8C42-BEA705EB5FD5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sz="2400" dirty="0" err="1"/>
            <a:t>Спосiб</a:t>
          </a:r>
          <a:r>
            <a:rPr lang="uk-UA" sz="2400" dirty="0"/>
            <a:t> контролю за системою </a:t>
          </a:r>
          <a:r>
            <a:rPr lang="uk-UA" sz="2000" dirty="0"/>
            <a:t>(розпізнавання </a:t>
          </a:r>
          <a:r>
            <a:rPr lang="uk-UA" sz="2000" dirty="0" err="1"/>
            <a:t>потока</a:t>
          </a:r>
          <a:r>
            <a:rPr lang="uk-UA" sz="2000" dirty="0"/>
            <a:t> даних network-based, host-</a:t>
          </a:r>
          <a:r>
            <a:rPr lang="uk-UA" sz="2000" dirty="0" err="1"/>
            <a:t>based</a:t>
          </a:r>
          <a:r>
            <a:rPr lang="uk-UA" sz="2000" dirty="0"/>
            <a:t> i </a:t>
          </a:r>
          <a:r>
            <a:rPr lang="uk-UA" sz="2000" dirty="0" err="1"/>
            <a:t>applicationbased</a:t>
          </a:r>
          <a:r>
            <a:rPr lang="uk-UA" sz="2000" dirty="0"/>
            <a:t>)</a:t>
          </a:r>
          <a:endParaRPr lang="ru-RU" sz="2000" dirty="0"/>
        </a:p>
      </dgm:t>
    </dgm:pt>
    <dgm:pt modelId="{2158363A-72D4-4BCE-BDD3-545B2A738E50}" type="parTrans" cxnId="{FFD03970-BE48-4424-B779-96828468959C}">
      <dgm:prSet/>
      <dgm:spPr/>
      <dgm:t>
        <a:bodyPr/>
        <a:lstStyle/>
        <a:p>
          <a:endParaRPr lang="ru-RU" sz="2400"/>
        </a:p>
      </dgm:t>
    </dgm:pt>
    <dgm:pt modelId="{74DADB14-D40F-4603-9A2D-AEC4E7101EF4}" type="sibTrans" cxnId="{FFD03970-BE48-4424-B779-96828468959C}">
      <dgm:prSet/>
      <dgm:spPr/>
      <dgm:t>
        <a:bodyPr/>
        <a:lstStyle/>
        <a:p>
          <a:endParaRPr lang="ru-RU" sz="2400"/>
        </a:p>
      </dgm:t>
    </dgm:pt>
    <dgm:pt modelId="{D0735C38-43CB-4C75-A6CD-E51BF2C5BBDF}">
      <dgm:prSet phldrT="[Текст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pPr algn="l"/>
          <a:r>
            <a:rPr lang="uk-UA" sz="2400" dirty="0" err="1">
              <a:solidFill>
                <a:schemeClr val="bg1"/>
              </a:solidFill>
            </a:rPr>
            <a:t>Спосiб</a:t>
          </a:r>
          <a:r>
            <a:rPr lang="uk-UA" sz="2400" dirty="0">
              <a:solidFill>
                <a:schemeClr val="bg1"/>
              </a:solidFill>
            </a:rPr>
            <a:t> </a:t>
          </a:r>
          <a:r>
            <a:rPr lang="uk-UA" sz="2400" dirty="0" err="1">
              <a:solidFill>
                <a:schemeClr val="bg1"/>
              </a:solidFill>
            </a:rPr>
            <a:t>аналiзу</a:t>
          </a:r>
          <a:r>
            <a:rPr lang="uk-UA" sz="2400" dirty="0">
              <a:solidFill>
                <a:schemeClr val="bg1"/>
              </a:solidFill>
            </a:rPr>
            <a:t> (виявлення зловживань (</a:t>
          </a:r>
          <a:r>
            <a:rPr lang="uk-UA" sz="2400" dirty="0" err="1">
              <a:solidFill>
                <a:schemeClr val="bg1"/>
              </a:solidFill>
            </a:rPr>
            <a:t>misuse</a:t>
          </a:r>
          <a:r>
            <a:rPr lang="uk-UA" sz="2400" dirty="0">
              <a:solidFill>
                <a:schemeClr val="bg1"/>
              </a:solidFill>
            </a:rPr>
            <a:t> </a:t>
          </a:r>
          <a:r>
            <a:rPr lang="uk-UA" sz="2400" dirty="0" err="1">
              <a:solidFill>
                <a:schemeClr val="bg1"/>
              </a:solidFill>
            </a:rPr>
            <a:t>detection</a:t>
          </a:r>
          <a:r>
            <a:rPr lang="uk-UA" sz="2400" dirty="0">
              <a:solidFill>
                <a:schemeClr val="bg1"/>
              </a:solidFill>
            </a:rPr>
            <a:t>) та виявлення </a:t>
          </a:r>
          <a:r>
            <a:rPr lang="uk-UA" sz="2400" dirty="0" err="1">
              <a:solidFill>
                <a:schemeClr val="bg1"/>
              </a:solidFill>
            </a:rPr>
            <a:t>аномалiй</a:t>
          </a:r>
          <a:r>
            <a:rPr lang="uk-UA" sz="2400" dirty="0">
              <a:solidFill>
                <a:schemeClr val="bg1"/>
              </a:solidFill>
            </a:rPr>
            <a:t> (</a:t>
          </a:r>
          <a:r>
            <a:rPr lang="uk-UA" sz="2400" dirty="0" err="1">
              <a:solidFill>
                <a:schemeClr val="bg1"/>
              </a:solidFill>
            </a:rPr>
            <a:t>anomaly</a:t>
          </a:r>
          <a:r>
            <a:rPr lang="uk-UA" sz="2400" dirty="0">
              <a:solidFill>
                <a:schemeClr val="bg1"/>
              </a:solidFill>
            </a:rPr>
            <a:t> </a:t>
          </a:r>
          <a:r>
            <a:rPr lang="uk-UA" sz="2400" dirty="0" err="1">
              <a:solidFill>
                <a:schemeClr val="bg1"/>
              </a:solidFill>
            </a:rPr>
            <a:t>detection</a:t>
          </a:r>
          <a:r>
            <a:rPr lang="uk-UA" sz="2400" dirty="0">
              <a:solidFill>
                <a:schemeClr val="bg1"/>
              </a:solidFill>
            </a:rPr>
            <a:t>)</a:t>
          </a:r>
          <a:endParaRPr lang="ru-RU" sz="2400" dirty="0">
            <a:solidFill>
              <a:schemeClr val="bg1"/>
            </a:solidFill>
          </a:endParaRPr>
        </a:p>
      </dgm:t>
    </dgm:pt>
    <dgm:pt modelId="{97B04C45-7E26-4C2D-BE96-84E7E8163469}" type="parTrans" cxnId="{A224BFD9-93BE-4FD7-9659-45A5D9957BAB}">
      <dgm:prSet/>
      <dgm:spPr/>
      <dgm:t>
        <a:bodyPr/>
        <a:lstStyle/>
        <a:p>
          <a:endParaRPr lang="ru-RU" sz="2400"/>
        </a:p>
      </dgm:t>
    </dgm:pt>
    <dgm:pt modelId="{605CFF1E-1489-41F4-8560-D99AC6975C1D}" type="sibTrans" cxnId="{A224BFD9-93BE-4FD7-9659-45A5D9957BAB}">
      <dgm:prSet/>
      <dgm:spPr/>
      <dgm:t>
        <a:bodyPr/>
        <a:lstStyle/>
        <a:p>
          <a:endParaRPr lang="ru-RU" sz="2400"/>
        </a:p>
      </dgm:t>
    </dgm:pt>
    <dgm:pt modelId="{FC6C441F-7F0E-45F2-A61F-EA56E04873A3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uk-UA" sz="2400" dirty="0"/>
            <a:t>Затримка в </a:t>
          </a:r>
          <a:r>
            <a:rPr lang="uk-UA" sz="2400" dirty="0" err="1"/>
            <a:t>часi</a:t>
          </a:r>
          <a:r>
            <a:rPr lang="uk-UA" sz="2400" dirty="0"/>
            <a:t> </a:t>
          </a:r>
          <a:r>
            <a:rPr lang="uk-UA" sz="2400" dirty="0" err="1"/>
            <a:t>мiж</a:t>
          </a:r>
          <a:r>
            <a:rPr lang="uk-UA" sz="2400" dirty="0"/>
            <a:t> отриманням </a:t>
          </a:r>
          <a:r>
            <a:rPr lang="uk-UA" sz="2400" dirty="0" err="1"/>
            <a:t>iнформацiї</a:t>
          </a:r>
          <a:r>
            <a:rPr lang="uk-UA" sz="2400" dirty="0"/>
            <a:t> з джерела та її </a:t>
          </a:r>
          <a:r>
            <a:rPr lang="uk-UA" sz="2400" dirty="0" err="1"/>
            <a:t>аналiзом</a:t>
          </a:r>
          <a:r>
            <a:rPr lang="uk-UA" sz="2400" dirty="0"/>
            <a:t> i прийняттям </a:t>
          </a:r>
          <a:r>
            <a:rPr lang="uk-UA" sz="2400" dirty="0" err="1"/>
            <a:t>рiшення</a:t>
          </a:r>
          <a:r>
            <a:rPr lang="uk-UA" sz="2400" dirty="0"/>
            <a:t> (на interval-based - пакетний режим i real-</a:t>
          </a:r>
          <a:r>
            <a:rPr lang="uk-UA" sz="2400" dirty="0" err="1"/>
            <a:t>time</a:t>
          </a:r>
          <a:r>
            <a:rPr lang="uk-UA" sz="2400" dirty="0"/>
            <a:t>)</a:t>
          </a:r>
          <a:endParaRPr lang="ru-RU" sz="2400" dirty="0"/>
        </a:p>
      </dgm:t>
    </dgm:pt>
    <dgm:pt modelId="{18567291-1FC6-4602-B40B-75DEA0304214}" type="parTrans" cxnId="{9A2C2257-8303-4C4E-868C-9E8F036A9963}">
      <dgm:prSet/>
      <dgm:spPr/>
      <dgm:t>
        <a:bodyPr/>
        <a:lstStyle/>
        <a:p>
          <a:endParaRPr lang="ru-RU" sz="2400"/>
        </a:p>
      </dgm:t>
    </dgm:pt>
    <dgm:pt modelId="{5649BFBD-C71C-4589-A2CB-E4F6A07ABD3F}" type="sibTrans" cxnId="{9A2C2257-8303-4C4E-868C-9E8F036A9963}">
      <dgm:prSet/>
      <dgm:spPr/>
      <dgm:t>
        <a:bodyPr/>
        <a:lstStyle/>
        <a:p>
          <a:endParaRPr lang="ru-RU" sz="2400"/>
        </a:p>
      </dgm:t>
    </dgm:pt>
    <dgm:pt modelId="{2869B162-27B4-490F-AB34-1304DA3E06C0}" type="pres">
      <dgm:prSet presAssocID="{77E9D55E-2E84-4C96-96FA-3EA1102425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B19BA4-D603-47FE-B99A-9476F26F46C9}" type="pres">
      <dgm:prSet presAssocID="{7815935E-3EA6-4EE2-980E-D0D65BB9BF6B}" presName="root" presStyleCnt="0"/>
      <dgm:spPr/>
    </dgm:pt>
    <dgm:pt modelId="{659209DB-299C-4AE3-B328-F48523BF2A13}" type="pres">
      <dgm:prSet presAssocID="{7815935E-3EA6-4EE2-980E-D0D65BB9BF6B}" presName="rootComposite" presStyleCnt="0"/>
      <dgm:spPr/>
    </dgm:pt>
    <dgm:pt modelId="{626D4FE9-2F1C-4443-9C5A-BDEB472E4C79}" type="pres">
      <dgm:prSet presAssocID="{7815935E-3EA6-4EE2-980E-D0D65BB9BF6B}" presName="rootText" presStyleLbl="node1" presStyleIdx="0" presStyleCnt="1" custScaleX="545386" custScaleY="98674" custLinFactNeighborY="-3649"/>
      <dgm:spPr/>
    </dgm:pt>
    <dgm:pt modelId="{0257526A-1D3C-4E37-982F-751EA873DC2D}" type="pres">
      <dgm:prSet presAssocID="{7815935E-3EA6-4EE2-980E-D0D65BB9BF6B}" presName="rootConnector" presStyleLbl="node1" presStyleIdx="0" presStyleCnt="1"/>
      <dgm:spPr/>
    </dgm:pt>
    <dgm:pt modelId="{C6CEE38A-30CA-4FFA-94D9-A5CC1339BF20}" type="pres">
      <dgm:prSet presAssocID="{7815935E-3EA6-4EE2-980E-D0D65BB9BF6B}" presName="childShape" presStyleCnt="0"/>
      <dgm:spPr/>
    </dgm:pt>
    <dgm:pt modelId="{0048674D-B3F2-4E91-9097-CA8631CBC628}" type="pres">
      <dgm:prSet presAssocID="{2158363A-72D4-4BCE-BDD3-545B2A738E50}" presName="Name13" presStyleLbl="parChTrans1D2" presStyleIdx="0" presStyleCnt="3"/>
      <dgm:spPr/>
    </dgm:pt>
    <dgm:pt modelId="{CCB84D37-52AB-4CCE-8BAB-598A629C0F62}" type="pres">
      <dgm:prSet presAssocID="{395DFA2B-EB5A-40C9-8C42-BEA705EB5FD5}" presName="childText" presStyleLbl="bgAcc1" presStyleIdx="0" presStyleCnt="3" custScaleX="1090626" custScaleY="138462">
        <dgm:presLayoutVars>
          <dgm:bulletEnabled val="1"/>
        </dgm:presLayoutVars>
      </dgm:prSet>
      <dgm:spPr/>
    </dgm:pt>
    <dgm:pt modelId="{C7711102-92B2-4D15-9410-EE9796E4BBE8}" type="pres">
      <dgm:prSet presAssocID="{97B04C45-7E26-4C2D-BE96-84E7E8163469}" presName="Name13" presStyleLbl="parChTrans1D2" presStyleIdx="1" presStyleCnt="3"/>
      <dgm:spPr/>
    </dgm:pt>
    <dgm:pt modelId="{C1384557-7707-4823-8B0E-81C58E77F49B}" type="pres">
      <dgm:prSet presAssocID="{D0735C38-43CB-4C75-A6CD-E51BF2C5BBDF}" presName="childText" presStyleLbl="bgAcc1" presStyleIdx="1" presStyleCnt="3" custScaleX="1100746" custScaleY="127971">
        <dgm:presLayoutVars>
          <dgm:bulletEnabled val="1"/>
        </dgm:presLayoutVars>
      </dgm:prSet>
      <dgm:spPr/>
    </dgm:pt>
    <dgm:pt modelId="{2A53E6C9-18DA-4B4E-84FC-334D34927DB4}" type="pres">
      <dgm:prSet presAssocID="{18567291-1FC6-4602-B40B-75DEA0304214}" presName="Name13" presStyleLbl="parChTrans1D2" presStyleIdx="2" presStyleCnt="3"/>
      <dgm:spPr/>
    </dgm:pt>
    <dgm:pt modelId="{E57EC27B-6082-48E4-B278-035A5C1FBC3F}" type="pres">
      <dgm:prSet presAssocID="{FC6C441F-7F0E-45F2-A61F-EA56E04873A3}" presName="childText" presStyleLbl="bgAcc1" presStyleIdx="2" presStyleCnt="3" custScaleX="1104420" custScaleY="160902">
        <dgm:presLayoutVars>
          <dgm:bulletEnabled val="1"/>
        </dgm:presLayoutVars>
      </dgm:prSet>
      <dgm:spPr/>
    </dgm:pt>
  </dgm:ptLst>
  <dgm:cxnLst>
    <dgm:cxn modelId="{3DED131A-A6B9-4602-AC0E-33717AC428CA}" type="presOf" srcId="{FC6C441F-7F0E-45F2-A61F-EA56E04873A3}" destId="{E57EC27B-6082-48E4-B278-035A5C1FBC3F}" srcOrd="0" destOrd="0" presId="urn:microsoft.com/office/officeart/2005/8/layout/hierarchy3"/>
    <dgm:cxn modelId="{96918963-246E-4542-925E-348F10EE55CE}" type="presOf" srcId="{7815935E-3EA6-4EE2-980E-D0D65BB9BF6B}" destId="{0257526A-1D3C-4E37-982F-751EA873DC2D}" srcOrd="1" destOrd="0" presId="urn:microsoft.com/office/officeart/2005/8/layout/hierarchy3"/>
    <dgm:cxn modelId="{FFD03970-BE48-4424-B779-96828468959C}" srcId="{7815935E-3EA6-4EE2-980E-D0D65BB9BF6B}" destId="{395DFA2B-EB5A-40C9-8C42-BEA705EB5FD5}" srcOrd="0" destOrd="0" parTransId="{2158363A-72D4-4BCE-BDD3-545B2A738E50}" sibTransId="{74DADB14-D40F-4603-9A2D-AEC4E7101EF4}"/>
    <dgm:cxn modelId="{9A2C2257-8303-4C4E-868C-9E8F036A9963}" srcId="{7815935E-3EA6-4EE2-980E-D0D65BB9BF6B}" destId="{FC6C441F-7F0E-45F2-A61F-EA56E04873A3}" srcOrd="2" destOrd="0" parTransId="{18567291-1FC6-4602-B40B-75DEA0304214}" sibTransId="{5649BFBD-C71C-4589-A2CB-E4F6A07ABD3F}"/>
    <dgm:cxn modelId="{99473785-BE76-4E39-99C2-45155B859910}" type="presOf" srcId="{77E9D55E-2E84-4C96-96FA-3EA1102425E5}" destId="{2869B162-27B4-490F-AB34-1304DA3E06C0}" srcOrd="0" destOrd="0" presId="urn:microsoft.com/office/officeart/2005/8/layout/hierarchy3"/>
    <dgm:cxn modelId="{290BB2C0-743F-433E-9E09-60324F89FB34}" type="presOf" srcId="{2158363A-72D4-4BCE-BDD3-545B2A738E50}" destId="{0048674D-B3F2-4E91-9097-CA8631CBC628}" srcOrd="0" destOrd="0" presId="urn:microsoft.com/office/officeart/2005/8/layout/hierarchy3"/>
    <dgm:cxn modelId="{168F69C5-5A12-45E4-8BEF-5DF0F83D9D2C}" type="presOf" srcId="{18567291-1FC6-4602-B40B-75DEA0304214}" destId="{2A53E6C9-18DA-4B4E-84FC-334D34927DB4}" srcOrd="0" destOrd="0" presId="urn:microsoft.com/office/officeart/2005/8/layout/hierarchy3"/>
    <dgm:cxn modelId="{B93D3CD0-F568-4667-92DD-5F22B2DBF467}" type="presOf" srcId="{7815935E-3EA6-4EE2-980E-D0D65BB9BF6B}" destId="{626D4FE9-2F1C-4443-9C5A-BDEB472E4C79}" srcOrd="0" destOrd="0" presId="urn:microsoft.com/office/officeart/2005/8/layout/hierarchy3"/>
    <dgm:cxn modelId="{A224BFD9-93BE-4FD7-9659-45A5D9957BAB}" srcId="{7815935E-3EA6-4EE2-980E-D0D65BB9BF6B}" destId="{D0735C38-43CB-4C75-A6CD-E51BF2C5BBDF}" srcOrd="1" destOrd="0" parTransId="{97B04C45-7E26-4C2D-BE96-84E7E8163469}" sibTransId="{605CFF1E-1489-41F4-8560-D99AC6975C1D}"/>
    <dgm:cxn modelId="{F09666DF-7BAB-4055-8F6D-DAF3C53C4B10}" srcId="{77E9D55E-2E84-4C96-96FA-3EA1102425E5}" destId="{7815935E-3EA6-4EE2-980E-D0D65BB9BF6B}" srcOrd="0" destOrd="0" parTransId="{8D47994B-7954-4F99-B0AC-0BED07A7B91D}" sibTransId="{027E6E84-9D0F-416E-BA9F-CB805F2DC71A}"/>
    <dgm:cxn modelId="{7CBB3BE6-FCB0-4860-A41F-4752757AE1DD}" type="presOf" srcId="{D0735C38-43CB-4C75-A6CD-E51BF2C5BBDF}" destId="{C1384557-7707-4823-8B0E-81C58E77F49B}" srcOrd="0" destOrd="0" presId="urn:microsoft.com/office/officeart/2005/8/layout/hierarchy3"/>
    <dgm:cxn modelId="{7AEDCEF7-4183-49DF-983E-4A0FA47D1ADB}" type="presOf" srcId="{97B04C45-7E26-4C2D-BE96-84E7E8163469}" destId="{C7711102-92B2-4D15-9410-EE9796E4BBE8}" srcOrd="0" destOrd="0" presId="urn:microsoft.com/office/officeart/2005/8/layout/hierarchy3"/>
    <dgm:cxn modelId="{A20DC3FF-3E87-4D16-A16F-6EF4DCA1BA42}" type="presOf" srcId="{395DFA2B-EB5A-40C9-8C42-BEA705EB5FD5}" destId="{CCB84D37-52AB-4CCE-8BAB-598A629C0F62}" srcOrd="0" destOrd="0" presId="urn:microsoft.com/office/officeart/2005/8/layout/hierarchy3"/>
    <dgm:cxn modelId="{47715697-9DAE-470B-A9D1-2218ABA477AE}" type="presParOf" srcId="{2869B162-27B4-490F-AB34-1304DA3E06C0}" destId="{3FB19BA4-D603-47FE-B99A-9476F26F46C9}" srcOrd="0" destOrd="0" presId="urn:microsoft.com/office/officeart/2005/8/layout/hierarchy3"/>
    <dgm:cxn modelId="{0064FFA6-6824-475D-B551-B326253F2BD5}" type="presParOf" srcId="{3FB19BA4-D603-47FE-B99A-9476F26F46C9}" destId="{659209DB-299C-4AE3-B328-F48523BF2A13}" srcOrd="0" destOrd="0" presId="urn:microsoft.com/office/officeart/2005/8/layout/hierarchy3"/>
    <dgm:cxn modelId="{1178A02E-6A98-4CA1-BB9A-AF6D6D48E515}" type="presParOf" srcId="{659209DB-299C-4AE3-B328-F48523BF2A13}" destId="{626D4FE9-2F1C-4443-9C5A-BDEB472E4C79}" srcOrd="0" destOrd="0" presId="urn:microsoft.com/office/officeart/2005/8/layout/hierarchy3"/>
    <dgm:cxn modelId="{737DE9BB-98A9-4C40-B3FB-C85C87CB31EB}" type="presParOf" srcId="{659209DB-299C-4AE3-B328-F48523BF2A13}" destId="{0257526A-1D3C-4E37-982F-751EA873DC2D}" srcOrd="1" destOrd="0" presId="urn:microsoft.com/office/officeart/2005/8/layout/hierarchy3"/>
    <dgm:cxn modelId="{E99BA1D5-8339-4BDC-8514-A87315D2EAE0}" type="presParOf" srcId="{3FB19BA4-D603-47FE-B99A-9476F26F46C9}" destId="{C6CEE38A-30CA-4FFA-94D9-A5CC1339BF20}" srcOrd="1" destOrd="0" presId="urn:microsoft.com/office/officeart/2005/8/layout/hierarchy3"/>
    <dgm:cxn modelId="{966665BF-05FC-4E65-AB9A-155F2C3F6ED7}" type="presParOf" srcId="{C6CEE38A-30CA-4FFA-94D9-A5CC1339BF20}" destId="{0048674D-B3F2-4E91-9097-CA8631CBC628}" srcOrd="0" destOrd="0" presId="urn:microsoft.com/office/officeart/2005/8/layout/hierarchy3"/>
    <dgm:cxn modelId="{B8D926ED-F11A-4E7D-9A82-23BF8D8330A3}" type="presParOf" srcId="{C6CEE38A-30CA-4FFA-94D9-A5CC1339BF20}" destId="{CCB84D37-52AB-4CCE-8BAB-598A629C0F62}" srcOrd="1" destOrd="0" presId="urn:microsoft.com/office/officeart/2005/8/layout/hierarchy3"/>
    <dgm:cxn modelId="{53795CCF-5434-4D1B-8A42-9BABB2A64501}" type="presParOf" srcId="{C6CEE38A-30CA-4FFA-94D9-A5CC1339BF20}" destId="{C7711102-92B2-4D15-9410-EE9796E4BBE8}" srcOrd="2" destOrd="0" presId="urn:microsoft.com/office/officeart/2005/8/layout/hierarchy3"/>
    <dgm:cxn modelId="{B75A2DC7-A69B-470E-B81D-67D44CB82F0C}" type="presParOf" srcId="{C6CEE38A-30CA-4FFA-94D9-A5CC1339BF20}" destId="{C1384557-7707-4823-8B0E-81C58E77F49B}" srcOrd="3" destOrd="0" presId="urn:microsoft.com/office/officeart/2005/8/layout/hierarchy3"/>
    <dgm:cxn modelId="{6A71E82D-A353-49E4-A995-9EB62075E87A}" type="presParOf" srcId="{C6CEE38A-30CA-4FFA-94D9-A5CC1339BF20}" destId="{2A53E6C9-18DA-4B4E-84FC-334D34927DB4}" srcOrd="4" destOrd="0" presId="urn:microsoft.com/office/officeart/2005/8/layout/hierarchy3"/>
    <dgm:cxn modelId="{6578B912-D407-47D2-ABF2-E6989B033255}" type="presParOf" srcId="{C6CEE38A-30CA-4FFA-94D9-A5CC1339BF20}" destId="{E57EC27B-6082-48E4-B278-035A5C1FBC3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E9D55E-2E84-4C96-96FA-3EA1102425E5}" type="doc">
      <dgm:prSet loTypeId="urn:microsoft.com/office/officeart/2005/8/layout/hierarchy5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815935E-3EA6-4EE2-980E-D0D65BB9BF6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2800" dirty="0" err="1">
              <a:solidFill>
                <a:schemeClr val="bg1"/>
              </a:solidFill>
            </a:rPr>
            <a:t>Класифiкацiї</a:t>
          </a:r>
          <a:r>
            <a:rPr lang="uk-UA" sz="2800" dirty="0">
              <a:solidFill>
                <a:schemeClr val="bg1"/>
              </a:solidFill>
            </a:rPr>
            <a:t> систем виявлення атак (IDS)</a:t>
          </a:r>
          <a:endParaRPr lang="ru-RU" sz="2800" dirty="0">
            <a:solidFill>
              <a:schemeClr val="bg1"/>
            </a:solidFill>
          </a:endParaRPr>
        </a:p>
      </dgm:t>
    </dgm:pt>
    <dgm:pt modelId="{8D47994B-7954-4F99-B0AC-0BED07A7B91D}" type="parTrans" cxnId="{F09666DF-7BAB-4055-8F6D-DAF3C53C4B10}">
      <dgm:prSet/>
      <dgm:spPr/>
      <dgm:t>
        <a:bodyPr/>
        <a:lstStyle/>
        <a:p>
          <a:endParaRPr lang="ru-RU" sz="2800"/>
        </a:p>
      </dgm:t>
    </dgm:pt>
    <dgm:pt modelId="{027E6E84-9D0F-416E-BA9F-CB805F2DC71A}" type="sibTrans" cxnId="{F09666DF-7BAB-4055-8F6D-DAF3C53C4B10}">
      <dgm:prSet/>
      <dgm:spPr/>
      <dgm:t>
        <a:bodyPr/>
        <a:lstStyle/>
        <a:p>
          <a:endParaRPr lang="ru-RU" sz="2800"/>
        </a:p>
      </dgm:t>
    </dgm:pt>
    <dgm:pt modelId="{395DFA2B-EB5A-40C9-8C42-BEA705EB5FD5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uk-UA" sz="2800" dirty="0"/>
            <a:t>за способом реагування</a:t>
          </a:r>
          <a:endParaRPr lang="ru-RU" sz="2800" dirty="0"/>
        </a:p>
      </dgm:t>
    </dgm:pt>
    <dgm:pt modelId="{2158363A-72D4-4BCE-BDD3-545B2A738E50}" type="parTrans" cxnId="{FFD03970-BE48-4424-B779-96828468959C}">
      <dgm:prSet custT="1"/>
      <dgm:spPr/>
      <dgm:t>
        <a:bodyPr/>
        <a:lstStyle/>
        <a:p>
          <a:endParaRPr lang="ru-RU" sz="2800"/>
        </a:p>
      </dgm:t>
    </dgm:pt>
    <dgm:pt modelId="{74DADB14-D40F-4603-9A2D-AEC4E7101EF4}" type="sibTrans" cxnId="{FFD03970-BE48-4424-B779-96828468959C}">
      <dgm:prSet/>
      <dgm:spPr/>
      <dgm:t>
        <a:bodyPr/>
        <a:lstStyle/>
        <a:p>
          <a:endParaRPr lang="ru-RU" sz="2800"/>
        </a:p>
      </dgm:t>
    </dgm:pt>
    <dgm:pt modelId="{FC6C441F-7F0E-45F2-A61F-EA56E04873A3}">
      <dgm:prSet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uk-UA" sz="2800" dirty="0">
              <a:solidFill>
                <a:schemeClr val="bg1"/>
              </a:solidFill>
            </a:rPr>
            <a:t>за способом збору </a:t>
          </a:r>
          <a:r>
            <a:rPr lang="uk-UA" sz="2800" dirty="0" err="1">
              <a:solidFill>
                <a:schemeClr val="bg1"/>
              </a:solidFill>
            </a:rPr>
            <a:t>iнформацiї</a:t>
          </a:r>
          <a:r>
            <a:rPr lang="uk-UA" sz="2800" dirty="0">
              <a:solidFill>
                <a:schemeClr val="bg1"/>
              </a:solidFill>
            </a:rPr>
            <a:t> про атаку</a:t>
          </a:r>
          <a:endParaRPr lang="ru-RU" sz="2800" dirty="0">
            <a:solidFill>
              <a:schemeClr val="bg1"/>
            </a:solidFill>
          </a:endParaRPr>
        </a:p>
      </dgm:t>
    </dgm:pt>
    <dgm:pt modelId="{18567291-1FC6-4602-B40B-75DEA0304214}" type="parTrans" cxnId="{9A2C2257-8303-4C4E-868C-9E8F036A9963}">
      <dgm:prSet custT="1"/>
      <dgm:spPr/>
      <dgm:t>
        <a:bodyPr/>
        <a:lstStyle/>
        <a:p>
          <a:endParaRPr lang="ru-RU" sz="2800"/>
        </a:p>
      </dgm:t>
    </dgm:pt>
    <dgm:pt modelId="{5649BFBD-C71C-4589-A2CB-E4F6A07ABD3F}" type="sibTrans" cxnId="{9A2C2257-8303-4C4E-868C-9E8F036A9963}">
      <dgm:prSet/>
      <dgm:spPr/>
      <dgm:t>
        <a:bodyPr/>
        <a:lstStyle/>
        <a:p>
          <a:endParaRPr lang="ru-RU" sz="2800"/>
        </a:p>
      </dgm:t>
    </dgm:pt>
    <dgm:pt modelId="{1D9F56EA-71E6-4A7B-9716-C24D0620CFCD}">
      <dgm:prSet custT="1"/>
      <dgm:spPr/>
      <dgm:t>
        <a:bodyPr/>
        <a:lstStyle/>
        <a:p>
          <a:r>
            <a:rPr lang="uk-UA" sz="2000" dirty="0" err="1"/>
            <a:t>Пасивнi</a:t>
          </a:r>
          <a:r>
            <a:rPr lang="uk-UA" sz="2000" dirty="0"/>
            <a:t> IDS просто </a:t>
          </a:r>
          <a:r>
            <a:rPr lang="uk-UA" sz="2000" dirty="0" err="1"/>
            <a:t>фiксують</a:t>
          </a:r>
          <a:r>
            <a:rPr lang="uk-UA" sz="2000" dirty="0"/>
            <a:t> факт атаки, записують </a:t>
          </a:r>
          <a:r>
            <a:rPr lang="uk-UA" sz="2000" dirty="0" err="1"/>
            <a:t>данi</a:t>
          </a:r>
          <a:r>
            <a:rPr lang="uk-UA" sz="2000" dirty="0"/>
            <a:t> у файл журналу й видають попередження</a:t>
          </a:r>
          <a:endParaRPr lang="ru-RU" sz="2000" dirty="0"/>
        </a:p>
      </dgm:t>
    </dgm:pt>
    <dgm:pt modelId="{5150E554-A559-4F47-8B0C-AFAC645A984D}" type="parTrans" cxnId="{084D49E8-51EA-429C-A5E3-1D9A8CFFAD3B}">
      <dgm:prSet custT="1"/>
      <dgm:spPr/>
      <dgm:t>
        <a:bodyPr/>
        <a:lstStyle/>
        <a:p>
          <a:endParaRPr lang="ru-RU" sz="2800"/>
        </a:p>
      </dgm:t>
    </dgm:pt>
    <dgm:pt modelId="{653BD0DB-9FC9-463B-8952-1B5F3852ADA7}" type="sibTrans" cxnId="{084D49E8-51EA-429C-A5E3-1D9A8CFFAD3B}">
      <dgm:prSet/>
      <dgm:spPr/>
      <dgm:t>
        <a:bodyPr/>
        <a:lstStyle/>
        <a:p>
          <a:endParaRPr lang="ru-RU" sz="2800"/>
        </a:p>
      </dgm:t>
    </dgm:pt>
    <dgm:pt modelId="{177A0E97-A5EA-4A52-B7D8-7F794230F969}">
      <dgm:prSet custT="1"/>
      <dgm:spPr/>
      <dgm:t>
        <a:bodyPr/>
        <a:lstStyle/>
        <a:p>
          <a:r>
            <a:rPr lang="uk-UA" sz="2000" dirty="0"/>
            <a:t> </a:t>
          </a:r>
          <a:r>
            <a:rPr lang="uk-UA" sz="2000" dirty="0" err="1"/>
            <a:t>Активнi</a:t>
          </a:r>
          <a:r>
            <a:rPr lang="uk-UA" sz="2000" dirty="0"/>
            <a:t> IDS намагаються </a:t>
          </a:r>
          <a:r>
            <a:rPr lang="uk-UA" sz="2000" dirty="0" err="1"/>
            <a:t>протидiяти</a:t>
          </a:r>
          <a:r>
            <a:rPr lang="uk-UA" sz="2000" dirty="0"/>
            <a:t> </a:t>
          </a:r>
          <a:r>
            <a:rPr lang="uk-UA" sz="2000" dirty="0" err="1"/>
            <a:t>атацi</a:t>
          </a:r>
          <a:r>
            <a:rPr lang="uk-UA" sz="2000" dirty="0"/>
            <a:t> </a:t>
          </a:r>
          <a:endParaRPr lang="ru-RU" sz="2000" dirty="0"/>
        </a:p>
      </dgm:t>
    </dgm:pt>
    <dgm:pt modelId="{7F8019B8-69EB-49ED-AA4A-A23075242C0C}" type="parTrans" cxnId="{2E11E89E-236C-48EA-822F-8DA8BBFAF228}">
      <dgm:prSet custT="1"/>
      <dgm:spPr/>
      <dgm:t>
        <a:bodyPr/>
        <a:lstStyle/>
        <a:p>
          <a:endParaRPr lang="ru-RU" sz="2800"/>
        </a:p>
      </dgm:t>
    </dgm:pt>
    <dgm:pt modelId="{3E6720D6-6D88-4CEB-AD12-FA06B6D28252}" type="sibTrans" cxnId="{2E11E89E-236C-48EA-822F-8DA8BBFAF228}">
      <dgm:prSet/>
      <dgm:spPr/>
      <dgm:t>
        <a:bodyPr/>
        <a:lstStyle/>
        <a:p>
          <a:endParaRPr lang="ru-RU" sz="2800"/>
        </a:p>
      </dgm:t>
    </dgm:pt>
    <dgm:pt modelId="{49D041DB-6A9F-44FA-9EE3-2FD2C602F6A5}">
      <dgm:prSet/>
      <dgm:spPr/>
      <dgm:t>
        <a:bodyPr/>
        <a:lstStyle/>
        <a:p>
          <a:r>
            <a:rPr lang="uk-UA" dirty="0"/>
            <a:t>за способом виявлення атаки</a:t>
          </a:r>
          <a:endParaRPr lang="ru-RU" dirty="0"/>
        </a:p>
      </dgm:t>
    </dgm:pt>
    <dgm:pt modelId="{5FA35B15-C874-467A-A709-CBAA5773C6F6}" type="parTrans" cxnId="{C6549456-E176-4070-BD0F-3AB5CA96267E}">
      <dgm:prSet/>
      <dgm:spPr/>
      <dgm:t>
        <a:bodyPr/>
        <a:lstStyle/>
        <a:p>
          <a:endParaRPr lang="ru-RU"/>
        </a:p>
      </dgm:t>
    </dgm:pt>
    <dgm:pt modelId="{737DF346-308D-4604-AD28-D7E2ADF6828B}" type="sibTrans" cxnId="{C6549456-E176-4070-BD0F-3AB5CA96267E}">
      <dgm:prSet/>
      <dgm:spPr/>
      <dgm:t>
        <a:bodyPr/>
        <a:lstStyle/>
        <a:p>
          <a:endParaRPr lang="ru-RU"/>
        </a:p>
      </dgm:t>
    </dgm:pt>
    <dgm:pt modelId="{96A4584A-B1DE-43B2-8C02-F5EC4BD6FA46}">
      <dgm:prSet custT="1"/>
      <dgm:spPr/>
      <dgm:t>
        <a:bodyPr/>
        <a:lstStyle/>
        <a:p>
          <a:r>
            <a:rPr lang="uk-UA" sz="2000" dirty="0"/>
            <a:t>Виявлення аномального поводження (anomaly-based)</a:t>
          </a:r>
          <a:endParaRPr lang="ru-RU" sz="2000" dirty="0"/>
        </a:p>
      </dgm:t>
    </dgm:pt>
    <dgm:pt modelId="{D63131BF-A5E1-4F6E-82DD-667634B26EEA}" type="parTrans" cxnId="{3A3681A6-0956-46B9-AD4E-02FDBAB70C92}">
      <dgm:prSet/>
      <dgm:spPr/>
      <dgm:t>
        <a:bodyPr/>
        <a:lstStyle/>
        <a:p>
          <a:endParaRPr lang="ru-RU"/>
        </a:p>
      </dgm:t>
    </dgm:pt>
    <dgm:pt modelId="{386506AC-6C09-43FE-926C-52ACB76E1ECE}" type="sibTrans" cxnId="{3A3681A6-0956-46B9-AD4E-02FDBAB70C92}">
      <dgm:prSet/>
      <dgm:spPr/>
      <dgm:t>
        <a:bodyPr/>
        <a:lstStyle/>
        <a:p>
          <a:endParaRPr lang="ru-RU"/>
        </a:p>
      </dgm:t>
    </dgm:pt>
    <dgm:pt modelId="{8916BEDC-6AF9-478D-949E-A2B38EDC192E}">
      <dgm:prSet custT="1"/>
      <dgm:spPr/>
      <dgm:t>
        <a:bodyPr/>
        <a:lstStyle/>
        <a:p>
          <a:r>
            <a:rPr lang="uk-UA" sz="2000" dirty="0"/>
            <a:t>Виявлення зловживань (</a:t>
          </a:r>
          <a:r>
            <a:rPr lang="uk-UA" sz="2000" dirty="0" err="1"/>
            <a:t>misuse</a:t>
          </a:r>
          <a:r>
            <a:rPr lang="uk-UA" sz="2000" dirty="0"/>
            <a:t> </a:t>
          </a:r>
          <a:r>
            <a:rPr lang="uk-UA" sz="2000" dirty="0" err="1"/>
            <a:t>detection</a:t>
          </a:r>
          <a:r>
            <a:rPr lang="uk-UA" sz="2000" dirty="0"/>
            <a:t> або signature-based</a:t>
          </a:r>
          <a:endParaRPr lang="ru-RU" sz="2000" dirty="0"/>
        </a:p>
      </dgm:t>
    </dgm:pt>
    <dgm:pt modelId="{89D3C53D-6D41-4411-AFF0-C03B125C4514}" type="parTrans" cxnId="{3740BE75-CD34-4ADF-8B4B-83190AB9B456}">
      <dgm:prSet/>
      <dgm:spPr/>
      <dgm:t>
        <a:bodyPr/>
        <a:lstStyle/>
        <a:p>
          <a:endParaRPr lang="ru-RU"/>
        </a:p>
      </dgm:t>
    </dgm:pt>
    <dgm:pt modelId="{ED2ECD5F-F66C-4087-BD42-C735E2C8AB04}" type="sibTrans" cxnId="{3740BE75-CD34-4ADF-8B4B-83190AB9B456}">
      <dgm:prSet/>
      <dgm:spPr/>
      <dgm:t>
        <a:bodyPr/>
        <a:lstStyle/>
        <a:p>
          <a:endParaRPr lang="ru-RU"/>
        </a:p>
      </dgm:t>
    </dgm:pt>
    <dgm:pt modelId="{E1F84733-0D88-41DF-B269-53F5150C7E4D}" type="pres">
      <dgm:prSet presAssocID="{77E9D55E-2E84-4C96-96FA-3EA1102425E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59D98D8-2C3B-4177-B830-DA0E00916BB5}" type="pres">
      <dgm:prSet presAssocID="{77E9D55E-2E84-4C96-96FA-3EA1102425E5}" presName="hierFlow" presStyleCnt="0"/>
      <dgm:spPr/>
    </dgm:pt>
    <dgm:pt modelId="{5D2B3223-02BB-47BF-8033-C9720949E77F}" type="pres">
      <dgm:prSet presAssocID="{77E9D55E-2E84-4C96-96FA-3EA1102425E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C0A2D1C-22D4-4BA1-8FDA-E6E381A75349}" type="pres">
      <dgm:prSet presAssocID="{7815935E-3EA6-4EE2-980E-D0D65BB9BF6B}" presName="Name17" presStyleCnt="0"/>
      <dgm:spPr/>
    </dgm:pt>
    <dgm:pt modelId="{697B4939-FDBE-4979-B45E-3600BD8168DA}" type="pres">
      <dgm:prSet presAssocID="{7815935E-3EA6-4EE2-980E-D0D65BB9BF6B}" presName="level1Shape" presStyleLbl="node0" presStyleIdx="0" presStyleCnt="1" custScaleX="102244" custScaleY="168254">
        <dgm:presLayoutVars>
          <dgm:chPref val="3"/>
        </dgm:presLayoutVars>
      </dgm:prSet>
      <dgm:spPr/>
    </dgm:pt>
    <dgm:pt modelId="{8270698F-3F92-4502-AF3A-A697DEF7D868}" type="pres">
      <dgm:prSet presAssocID="{7815935E-3EA6-4EE2-980E-D0D65BB9BF6B}" presName="hierChild2" presStyleCnt="0"/>
      <dgm:spPr/>
    </dgm:pt>
    <dgm:pt modelId="{AA4730B5-189E-48AB-B8FD-27E1A1287D20}" type="pres">
      <dgm:prSet presAssocID="{5FA35B15-C874-467A-A709-CBAA5773C6F6}" presName="Name25" presStyleLbl="parChTrans1D2" presStyleIdx="0" presStyleCnt="3"/>
      <dgm:spPr/>
    </dgm:pt>
    <dgm:pt modelId="{78DD4295-67A0-4891-B84F-2070C3079974}" type="pres">
      <dgm:prSet presAssocID="{5FA35B15-C874-467A-A709-CBAA5773C6F6}" presName="connTx" presStyleLbl="parChTrans1D2" presStyleIdx="0" presStyleCnt="3"/>
      <dgm:spPr/>
    </dgm:pt>
    <dgm:pt modelId="{1DC48796-6ACB-425C-BCF1-942F29506773}" type="pres">
      <dgm:prSet presAssocID="{49D041DB-6A9F-44FA-9EE3-2FD2C602F6A5}" presName="Name30" presStyleCnt="0"/>
      <dgm:spPr/>
    </dgm:pt>
    <dgm:pt modelId="{3D84EA64-AC0C-431C-9D43-411725E83FC8}" type="pres">
      <dgm:prSet presAssocID="{49D041DB-6A9F-44FA-9EE3-2FD2C602F6A5}" presName="level2Shape" presStyleLbl="node2" presStyleIdx="0" presStyleCnt="3" custScaleX="114100" custLinFactNeighborX="538"/>
      <dgm:spPr/>
    </dgm:pt>
    <dgm:pt modelId="{BD0599F5-BB41-41D8-8A3E-D49E9C3F705F}" type="pres">
      <dgm:prSet presAssocID="{49D041DB-6A9F-44FA-9EE3-2FD2C602F6A5}" presName="hierChild3" presStyleCnt="0"/>
      <dgm:spPr/>
    </dgm:pt>
    <dgm:pt modelId="{AC4E8910-09AB-4E3F-A9CE-19CA506D8F65}" type="pres">
      <dgm:prSet presAssocID="{D63131BF-A5E1-4F6E-82DD-667634B26EEA}" presName="Name25" presStyleLbl="parChTrans1D3" presStyleIdx="0" presStyleCnt="4"/>
      <dgm:spPr/>
    </dgm:pt>
    <dgm:pt modelId="{EAA82162-2EE0-4743-B857-0494173EFE5B}" type="pres">
      <dgm:prSet presAssocID="{D63131BF-A5E1-4F6E-82DD-667634B26EEA}" presName="connTx" presStyleLbl="parChTrans1D3" presStyleIdx="0" presStyleCnt="4"/>
      <dgm:spPr/>
    </dgm:pt>
    <dgm:pt modelId="{0DB35C26-BDDC-4445-B6D5-868B8677D3AA}" type="pres">
      <dgm:prSet presAssocID="{96A4584A-B1DE-43B2-8C02-F5EC4BD6FA46}" presName="Name30" presStyleCnt="0"/>
      <dgm:spPr/>
    </dgm:pt>
    <dgm:pt modelId="{AC40B2E8-B17A-4B9B-8F4C-C0E190708315}" type="pres">
      <dgm:prSet presAssocID="{96A4584A-B1DE-43B2-8C02-F5EC4BD6FA46}" presName="level2Shape" presStyleLbl="node3" presStyleIdx="0" presStyleCnt="4" custScaleX="154747" custScaleY="71545"/>
      <dgm:spPr/>
    </dgm:pt>
    <dgm:pt modelId="{9C9A65E9-F91E-46CA-8776-4632CFC4574E}" type="pres">
      <dgm:prSet presAssocID="{96A4584A-B1DE-43B2-8C02-F5EC4BD6FA46}" presName="hierChild3" presStyleCnt="0"/>
      <dgm:spPr/>
    </dgm:pt>
    <dgm:pt modelId="{F0863E3F-2E60-4DA9-8C9C-49ACE502A29F}" type="pres">
      <dgm:prSet presAssocID="{89D3C53D-6D41-4411-AFF0-C03B125C4514}" presName="Name25" presStyleLbl="parChTrans1D3" presStyleIdx="1" presStyleCnt="4"/>
      <dgm:spPr/>
    </dgm:pt>
    <dgm:pt modelId="{6A770B51-B1A8-42C1-8F4B-B8F79F987D58}" type="pres">
      <dgm:prSet presAssocID="{89D3C53D-6D41-4411-AFF0-C03B125C4514}" presName="connTx" presStyleLbl="parChTrans1D3" presStyleIdx="1" presStyleCnt="4"/>
      <dgm:spPr/>
    </dgm:pt>
    <dgm:pt modelId="{8B64D312-3EC3-4809-96FF-4BB15EDB75BD}" type="pres">
      <dgm:prSet presAssocID="{8916BEDC-6AF9-478D-949E-A2B38EDC192E}" presName="Name30" presStyleCnt="0"/>
      <dgm:spPr/>
    </dgm:pt>
    <dgm:pt modelId="{6CA3EBD2-02D8-4482-BC27-73C802617DAA}" type="pres">
      <dgm:prSet presAssocID="{8916BEDC-6AF9-478D-949E-A2B38EDC192E}" presName="level2Shape" presStyleLbl="node3" presStyleIdx="1" presStyleCnt="4" custScaleX="157241" custScaleY="74473"/>
      <dgm:spPr/>
    </dgm:pt>
    <dgm:pt modelId="{AC750494-B907-4A58-9D5D-A90DB8F12454}" type="pres">
      <dgm:prSet presAssocID="{8916BEDC-6AF9-478D-949E-A2B38EDC192E}" presName="hierChild3" presStyleCnt="0"/>
      <dgm:spPr/>
    </dgm:pt>
    <dgm:pt modelId="{B5589075-F578-408A-BBAC-9B4EC1E6660A}" type="pres">
      <dgm:prSet presAssocID="{2158363A-72D4-4BCE-BDD3-545B2A738E50}" presName="Name25" presStyleLbl="parChTrans1D2" presStyleIdx="1" presStyleCnt="3"/>
      <dgm:spPr/>
    </dgm:pt>
    <dgm:pt modelId="{F77A8B75-A791-45CB-80B4-58A19E619571}" type="pres">
      <dgm:prSet presAssocID="{2158363A-72D4-4BCE-BDD3-545B2A738E50}" presName="connTx" presStyleLbl="parChTrans1D2" presStyleIdx="1" presStyleCnt="3"/>
      <dgm:spPr/>
    </dgm:pt>
    <dgm:pt modelId="{28FE83F6-4A12-4A06-9A16-D841FFD1E72B}" type="pres">
      <dgm:prSet presAssocID="{395DFA2B-EB5A-40C9-8C42-BEA705EB5FD5}" presName="Name30" presStyleCnt="0"/>
      <dgm:spPr/>
    </dgm:pt>
    <dgm:pt modelId="{408EFE45-81DE-44CC-B0C6-4B6FC4CB6F1A}" type="pres">
      <dgm:prSet presAssocID="{395DFA2B-EB5A-40C9-8C42-BEA705EB5FD5}" presName="level2Shape" presStyleLbl="node2" presStyleIdx="1" presStyleCnt="3" custScaleX="120221"/>
      <dgm:spPr/>
    </dgm:pt>
    <dgm:pt modelId="{746DCC97-C608-43C1-8D96-83B26F1E652D}" type="pres">
      <dgm:prSet presAssocID="{395DFA2B-EB5A-40C9-8C42-BEA705EB5FD5}" presName="hierChild3" presStyleCnt="0"/>
      <dgm:spPr/>
    </dgm:pt>
    <dgm:pt modelId="{0F33241B-746A-43DC-A44D-3B683C43B0C3}" type="pres">
      <dgm:prSet presAssocID="{5150E554-A559-4F47-8B0C-AFAC645A984D}" presName="Name25" presStyleLbl="parChTrans1D3" presStyleIdx="2" presStyleCnt="4"/>
      <dgm:spPr/>
    </dgm:pt>
    <dgm:pt modelId="{528D0C5D-0D7E-4487-9C26-64919036A9A3}" type="pres">
      <dgm:prSet presAssocID="{5150E554-A559-4F47-8B0C-AFAC645A984D}" presName="connTx" presStyleLbl="parChTrans1D3" presStyleIdx="2" presStyleCnt="4"/>
      <dgm:spPr/>
    </dgm:pt>
    <dgm:pt modelId="{EF923F46-E94E-48AF-9299-9721F2F41732}" type="pres">
      <dgm:prSet presAssocID="{1D9F56EA-71E6-4A7B-9716-C24D0620CFCD}" presName="Name30" presStyleCnt="0"/>
      <dgm:spPr/>
    </dgm:pt>
    <dgm:pt modelId="{575D5A1C-28F4-4FB9-A616-3AE716EC97BF}" type="pres">
      <dgm:prSet presAssocID="{1D9F56EA-71E6-4A7B-9716-C24D0620CFCD}" presName="level2Shape" presStyleLbl="node3" presStyleIdx="2" presStyleCnt="4" custScaleX="156428" custScaleY="94556"/>
      <dgm:spPr/>
    </dgm:pt>
    <dgm:pt modelId="{D6C23D54-94A0-4E75-AF5F-393057B29057}" type="pres">
      <dgm:prSet presAssocID="{1D9F56EA-71E6-4A7B-9716-C24D0620CFCD}" presName="hierChild3" presStyleCnt="0"/>
      <dgm:spPr/>
    </dgm:pt>
    <dgm:pt modelId="{3980531D-897B-4CDD-A776-548393D33AB1}" type="pres">
      <dgm:prSet presAssocID="{7F8019B8-69EB-49ED-AA4A-A23075242C0C}" presName="Name25" presStyleLbl="parChTrans1D3" presStyleIdx="3" presStyleCnt="4"/>
      <dgm:spPr/>
    </dgm:pt>
    <dgm:pt modelId="{F090FBAC-6201-44CE-A735-C5003DF02FF2}" type="pres">
      <dgm:prSet presAssocID="{7F8019B8-69EB-49ED-AA4A-A23075242C0C}" presName="connTx" presStyleLbl="parChTrans1D3" presStyleIdx="3" presStyleCnt="4"/>
      <dgm:spPr/>
    </dgm:pt>
    <dgm:pt modelId="{513EE0FC-7849-4C35-BD34-8EFCC5C7E962}" type="pres">
      <dgm:prSet presAssocID="{177A0E97-A5EA-4A52-B7D8-7F794230F969}" presName="Name30" presStyleCnt="0"/>
      <dgm:spPr/>
    </dgm:pt>
    <dgm:pt modelId="{6F4B2FBB-A597-4021-9762-021EEF41909D}" type="pres">
      <dgm:prSet presAssocID="{177A0E97-A5EA-4A52-B7D8-7F794230F969}" presName="level2Shape" presStyleLbl="node3" presStyleIdx="3" presStyleCnt="4" custScaleX="154200" custScaleY="58839"/>
      <dgm:spPr/>
    </dgm:pt>
    <dgm:pt modelId="{2D23BD24-128F-4909-87EB-BFE8D3FA3243}" type="pres">
      <dgm:prSet presAssocID="{177A0E97-A5EA-4A52-B7D8-7F794230F969}" presName="hierChild3" presStyleCnt="0"/>
      <dgm:spPr/>
    </dgm:pt>
    <dgm:pt modelId="{1B1C6FC9-4285-4270-86DF-10ED445E007D}" type="pres">
      <dgm:prSet presAssocID="{18567291-1FC6-4602-B40B-75DEA0304214}" presName="Name25" presStyleLbl="parChTrans1D2" presStyleIdx="2" presStyleCnt="3"/>
      <dgm:spPr/>
    </dgm:pt>
    <dgm:pt modelId="{8B773376-0501-4D81-A950-A410F62223B6}" type="pres">
      <dgm:prSet presAssocID="{18567291-1FC6-4602-B40B-75DEA0304214}" presName="connTx" presStyleLbl="parChTrans1D2" presStyleIdx="2" presStyleCnt="3"/>
      <dgm:spPr/>
    </dgm:pt>
    <dgm:pt modelId="{EE1F8675-9ADF-4F8A-8D2A-2EF5CD7C12A7}" type="pres">
      <dgm:prSet presAssocID="{FC6C441F-7F0E-45F2-A61F-EA56E04873A3}" presName="Name30" presStyleCnt="0"/>
      <dgm:spPr/>
    </dgm:pt>
    <dgm:pt modelId="{94E561CA-9F22-4C18-9C6C-563011EA0161}" type="pres">
      <dgm:prSet presAssocID="{FC6C441F-7F0E-45F2-A61F-EA56E04873A3}" presName="level2Shape" presStyleLbl="node2" presStyleIdx="2" presStyleCnt="3" custScaleX="120045"/>
      <dgm:spPr/>
    </dgm:pt>
    <dgm:pt modelId="{DB67C10F-4779-467C-94F4-5EE7ACD9BE6F}" type="pres">
      <dgm:prSet presAssocID="{FC6C441F-7F0E-45F2-A61F-EA56E04873A3}" presName="hierChild3" presStyleCnt="0"/>
      <dgm:spPr/>
    </dgm:pt>
    <dgm:pt modelId="{4B3FB033-5475-4D66-97A7-F2592A7EDF13}" type="pres">
      <dgm:prSet presAssocID="{77E9D55E-2E84-4C96-96FA-3EA1102425E5}" presName="bgShapesFlow" presStyleCnt="0"/>
      <dgm:spPr/>
    </dgm:pt>
  </dgm:ptLst>
  <dgm:cxnLst>
    <dgm:cxn modelId="{7A16420C-E433-4F64-A491-824E3B9C9ADA}" type="presOf" srcId="{49D041DB-6A9F-44FA-9EE3-2FD2C602F6A5}" destId="{3D84EA64-AC0C-431C-9D43-411725E83FC8}" srcOrd="0" destOrd="0" presId="urn:microsoft.com/office/officeart/2005/8/layout/hierarchy5"/>
    <dgm:cxn modelId="{5A2B140F-3CD4-4A95-A294-B67E7217F1C9}" type="presOf" srcId="{96A4584A-B1DE-43B2-8C02-F5EC4BD6FA46}" destId="{AC40B2E8-B17A-4B9B-8F4C-C0E190708315}" srcOrd="0" destOrd="0" presId="urn:microsoft.com/office/officeart/2005/8/layout/hierarchy5"/>
    <dgm:cxn modelId="{93209112-84CC-4C9A-872F-3F0AC590506F}" type="presOf" srcId="{5150E554-A559-4F47-8B0C-AFAC645A984D}" destId="{0F33241B-746A-43DC-A44D-3B683C43B0C3}" srcOrd="0" destOrd="0" presId="urn:microsoft.com/office/officeart/2005/8/layout/hierarchy5"/>
    <dgm:cxn modelId="{16F65817-F34D-43DB-A9FB-DE39A3295AC1}" type="presOf" srcId="{D63131BF-A5E1-4F6E-82DD-667634B26EEA}" destId="{AC4E8910-09AB-4E3F-A9CE-19CA506D8F65}" srcOrd="0" destOrd="0" presId="urn:microsoft.com/office/officeart/2005/8/layout/hierarchy5"/>
    <dgm:cxn modelId="{4906DC18-D1B1-4AF1-95FB-7C73253E66BF}" type="presOf" srcId="{5FA35B15-C874-467A-A709-CBAA5773C6F6}" destId="{78DD4295-67A0-4891-B84F-2070C3079974}" srcOrd="1" destOrd="0" presId="urn:microsoft.com/office/officeart/2005/8/layout/hierarchy5"/>
    <dgm:cxn modelId="{C1EED238-A4F8-4DD9-B955-0896F0FBBCDB}" type="presOf" srcId="{7F8019B8-69EB-49ED-AA4A-A23075242C0C}" destId="{F090FBAC-6201-44CE-A735-C5003DF02FF2}" srcOrd="1" destOrd="0" presId="urn:microsoft.com/office/officeart/2005/8/layout/hierarchy5"/>
    <dgm:cxn modelId="{003D1B3F-EB64-4FBE-BD45-87BFFEFEECB7}" type="presOf" srcId="{89D3C53D-6D41-4411-AFF0-C03B125C4514}" destId="{6A770B51-B1A8-42C1-8F4B-B8F79F987D58}" srcOrd="1" destOrd="0" presId="urn:microsoft.com/office/officeart/2005/8/layout/hierarchy5"/>
    <dgm:cxn modelId="{F8724445-C790-44F0-907F-FBC4111BE305}" type="presOf" srcId="{18567291-1FC6-4602-B40B-75DEA0304214}" destId="{8B773376-0501-4D81-A950-A410F62223B6}" srcOrd="1" destOrd="0" presId="urn:microsoft.com/office/officeart/2005/8/layout/hierarchy5"/>
    <dgm:cxn modelId="{FFD03970-BE48-4424-B779-96828468959C}" srcId="{7815935E-3EA6-4EE2-980E-D0D65BB9BF6B}" destId="{395DFA2B-EB5A-40C9-8C42-BEA705EB5FD5}" srcOrd="1" destOrd="0" parTransId="{2158363A-72D4-4BCE-BDD3-545B2A738E50}" sibTransId="{74DADB14-D40F-4603-9A2D-AEC4E7101EF4}"/>
    <dgm:cxn modelId="{3740BE75-CD34-4ADF-8B4B-83190AB9B456}" srcId="{49D041DB-6A9F-44FA-9EE3-2FD2C602F6A5}" destId="{8916BEDC-6AF9-478D-949E-A2B38EDC192E}" srcOrd="1" destOrd="0" parTransId="{89D3C53D-6D41-4411-AFF0-C03B125C4514}" sibTransId="{ED2ECD5F-F66C-4087-BD42-C735E2C8AB04}"/>
    <dgm:cxn modelId="{C6549456-E176-4070-BD0F-3AB5CA96267E}" srcId="{7815935E-3EA6-4EE2-980E-D0D65BB9BF6B}" destId="{49D041DB-6A9F-44FA-9EE3-2FD2C602F6A5}" srcOrd="0" destOrd="0" parTransId="{5FA35B15-C874-467A-A709-CBAA5773C6F6}" sibTransId="{737DF346-308D-4604-AD28-D7E2ADF6828B}"/>
    <dgm:cxn modelId="{9A2C2257-8303-4C4E-868C-9E8F036A9963}" srcId="{7815935E-3EA6-4EE2-980E-D0D65BB9BF6B}" destId="{FC6C441F-7F0E-45F2-A61F-EA56E04873A3}" srcOrd="2" destOrd="0" parTransId="{18567291-1FC6-4602-B40B-75DEA0304214}" sibTransId="{5649BFBD-C71C-4589-A2CB-E4F6A07ABD3F}"/>
    <dgm:cxn modelId="{D0922885-F357-4546-A8FB-DE6BDED2341A}" type="presOf" srcId="{5150E554-A559-4F47-8B0C-AFAC645A984D}" destId="{528D0C5D-0D7E-4487-9C26-64919036A9A3}" srcOrd="1" destOrd="0" presId="urn:microsoft.com/office/officeart/2005/8/layout/hierarchy5"/>
    <dgm:cxn modelId="{3D76EC8D-D51A-411F-846B-A673A66BF8F2}" type="presOf" srcId="{89D3C53D-6D41-4411-AFF0-C03B125C4514}" destId="{F0863E3F-2E60-4DA9-8C9C-49ACE502A29F}" srcOrd="0" destOrd="0" presId="urn:microsoft.com/office/officeart/2005/8/layout/hierarchy5"/>
    <dgm:cxn modelId="{8B10D692-DF4A-4F46-8B44-037D6407E43E}" type="presOf" srcId="{7F8019B8-69EB-49ED-AA4A-A23075242C0C}" destId="{3980531D-897B-4CDD-A776-548393D33AB1}" srcOrd="0" destOrd="0" presId="urn:microsoft.com/office/officeart/2005/8/layout/hierarchy5"/>
    <dgm:cxn modelId="{3E224293-3263-4470-A309-8DC78F4E86E7}" type="presOf" srcId="{7815935E-3EA6-4EE2-980E-D0D65BB9BF6B}" destId="{697B4939-FDBE-4979-B45E-3600BD8168DA}" srcOrd="0" destOrd="0" presId="urn:microsoft.com/office/officeart/2005/8/layout/hierarchy5"/>
    <dgm:cxn modelId="{2E11E89E-236C-48EA-822F-8DA8BBFAF228}" srcId="{395DFA2B-EB5A-40C9-8C42-BEA705EB5FD5}" destId="{177A0E97-A5EA-4A52-B7D8-7F794230F969}" srcOrd="1" destOrd="0" parTransId="{7F8019B8-69EB-49ED-AA4A-A23075242C0C}" sibTransId="{3E6720D6-6D88-4CEB-AD12-FA06B6D28252}"/>
    <dgm:cxn modelId="{68766B9F-FB48-489E-85AD-246E09B17EB2}" type="presOf" srcId="{5FA35B15-C874-467A-A709-CBAA5773C6F6}" destId="{AA4730B5-189E-48AB-B8FD-27E1A1287D20}" srcOrd="0" destOrd="0" presId="urn:microsoft.com/office/officeart/2005/8/layout/hierarchy5"/>
    <dgm:cxn modelId="{5917B9A0-DF26-4E5C-AC0B-5DD3D665B2DD}" type="presOf" srcId="{8916BEDC-6AF9-478D-949E-A2B38EDC192E}" destId="{6CA3EBD2-02D8-4482-BC27-73C802617DAA}" srcOrd="0" destOrd="0" presId="urn:microsoft.com/office/officeart/2005/8/layout/hierarchy5"/>
    <dgm:cxn modelId="{3A3681A6-0956-46B9-AD4E-02FDBAB70C92}" srcId="{49D041DB-6A9F-44FA-9EE3-2FD2C602F6A5}" destId="{96A4584A-B1DE-43B2-8C02-F5EC4BD6FA46}" srcOrd="0" destOrd="0" parTransId="{D63131BF-A5E1-4F6E-82DD-667634B26EEA}" sibTransId="{386506AC-6C09-43FE-926C-52ACB76E1ECE}"/>
    <dgm:cxn modelId="{F35252A8-40D8-4493-8DF3-6092C40084AD}" type="presOf" srcId="{2158363A-72D4-4BCE-BDD3-545B2A738E50}" destId="{B5589075-F578-408A-BBAC-9B4EC1E6660A}" srcOrd="0" destOrd="0" presId="urn:microsoft.com/office/officeart/2005/8/layout/hierarchy5"/>
    <dgm:cxn modelId="{3FD919AA-2640-4B4C-B069-7B7BAF9123D0}" type="presOf" srcId="{177A0E97-A5EA-4A52-B7D8-7F794230F969}" destId="{6F4B2FBB-A597-4021-9762-021EEF41909D}" srcOrd="0" destOrd="0" presId="urn:microsoft.com/office/officeart/2005/8/layout/hierarchy5"/>
    <dgm:cxn modelId="{177080B3-A6FD-41E8-ACC3-80932F703594}" type="presOf" srcId="{2158363A-72D4-4BCE-BDD3-545B2A738E50}" destId="{F77A8B75-A791-45CB-80B4-58A19E619571}" srcOrd="1" destOrd="0" presId="urn:microsoft.com/office/officeart/2005/8/layout/hierarchy5"/>
    <dgm:cxn modelId="{4255E0B6-7C96-4EB8-B59D-CCC67416E953}" type="presOf" srcId="{18567291-1FC6-4602-B40B-75DEA0304214}" destId="{1B1C6FC9-4285-4270-86DF-10ED445E007D}" srcOrd="0" destOrd="0" presId="urn:microsoft.com/office/officeart/2005/8/layout/hierarchy5"/>
    <dgm:cxn modelId="{A18ED8C5-147D-4485-81D4-9D29230EDB0B}" type="presOf" srcId="{395DFA2B-EB5A-40C9-8C42-BEA705EB5FD5}" destId="{408EFE45-81DE-44CC-B0C6-4B6FC4CB6F1A}" srcOrd="0" destOrd="0" presId="urn:microsoft.com/office/officeart/2005/8/layout/hierarchy5"/>
    <dgm:cxn modelId="{51302ED4-81DB-45F6-94E5-DC4A6A542441}" type="presOf" srcId="{FC6C441F-7F0E-45F2-A61F-EA56E04873A3}" destId="{94E561CA-9F22-4C18-9C6C-563011EA0161}" srcOrd="0" destOrd="0" presId="urn:microsoft.com/office/officeart/2005/8/layout/hierarchy5"/>
    <dgm:cxn modelId="{DBF14CD6-C26B-4264-8E44-507209106390}" type="presOf" srcId="{1D9F56EA-71E6-4A7B-9716-C24D0620CFCD}" destId="{575D5A1C-28F4-4FB9-A616-3AE716EC97BF}" srcOrd="0" destOrd="0" presId="urn:microsoft.com/office/officeart/2005/8/layout/hierarchy5"/>
    <dgm:cxn modelId="{F09666DF-7BAB-4055-8F6D-DAF3C53C4B10}" srcId="{77E9D55E-2E84-4C96-96FA-3EA1102425E5}" destId="{7815935E-3EA6-4EE2-980E-D0D65BB9BF6B}" srcOrd="0" destOrd="0" parTransId="{8D47994B-7954-4F99-B0AC-0BED07A7B91D}" sibTransId="{027E6E84-9D0F-416E-BA9F-CB805F2DC71A}"/>
    <dgm:cxn modelId="{084D49E8-51EA-429C-A5E3-1D9A8CFFAD3B}" srcId="{395DFA2B-EB5A-40C9-8C42-BEA705EB5FD5}" destId="{1D9F56EA-71E6-4A7B-9716-C24D0620CFCD}" srcOrd="0" destOrd="0" parTransId="{5150E554-A559-4F47-8B0C-AFAC645A984D}" sibTransId="{653BD0DB-9FC9-463B-8952-1B5F3852ADA7}"/>
    <dgm:cxn modelId="{FCF54AED-FC8D-4A75-BCF8-5572880BEB06}" type="presOf" srcId="{D63131BF-A5E1-4F6E-82DD-667634B26EEA}" destId="{EAA82162-2EE0-4743-B857-0494173EFE5B}" srcOrd="1" destOrd="0" presId="urn:microsoft.com/office/officeart/2005/8/layout/hierarchy5"/>
    <dgm:cxn modelId="{22D91AFC-9E83-4D4A-BBB3-C938B0DBBA5C}" type="presOf" srcId="{77E9D55E-2E84-4C96-96FA-3EA1102425E5}" destId="{E1F84733-0D88-41DF-B269-53F5150C7E4D}" srcOrd="0" destOrd="0" presId="urn:microsoft.com/office/officeart/2005/8/layout/hierarchy5"/>
    <dgm:cxn modelId="{16DC56FD-93CE-4881-81B4-0F534A249C4A}" type="presParOf" srcId="{E1F84733-0D88-41DF-B269-53F5150C7E4D}" destId="{159D98D8-2C3B-4177-B830-DA0E00916BB5}" srcOrd="0" destOrd="0" presId="urn:microsoft.com/office/officeart/2005/8/layout/hierarchy5"/>
    <dgm:cxn modelId="{CA0EE2C7-9A43-49D1-A2C9-5D6CC9DBE436}" type="presParOf" srcId="{159D98D8-2C3B-4177-B830-DA0E00916BB5}" destId="{5D2B3223-02BB-47BF-8033-C9720949E77F}" srcOrd="0" destOrd="0" presId="urn:microsoft.com/office/officeart/2005/8/layout/hierarchy5"/>
    <dgm:cxn modelId="{FC664EC8-FF40-443E-B246-45FC5DA76EC4}" type="presParOf" srcId="{5D2B3223-02BB-47BF-8033-C9720949E77F}" destId="{7C0A2D1C-22D4-4BA1-8FDA-E6E381A75349}" srcOrd="0" destOrd="0" presId="urn:microsoft.com/office/officeart/2005/8/layout/hierarchy5"/>
    <dgm:cxn modelId="{A6CB96B1-235B-47BD-B450-95CA745DF775}" type="presParOf" srcId="{7C0A2D1C-22D4-4BA1-8FDA-E6E381A75349}" destId="{697B4939-FDBE-4979-B45E-3600BD8168DA}" srcOrd="0" destOrd="0" presId="urn:microsoft.com/office/officeart/2005/8/layout/hierarchy5"/>
    <dgm:cxn modelId="{8E75648A-84E1-4A40-8398-34639A84E54D}" type="presParOf" srcId="{7C0A2D1C-22D4-4BA1-8FDA-E6E381A75349}" destId="{8270698F-3F92-4502-AF3A-A697DEF7D868}" srcOrd="1" destOrd="0" presId="urn:microsoft.com/office/officeart/2005/8/layout/hierarchy5"/>
    <dgm:cxn modelId="{41239258-29F4-4B92-A268-8E2713975D3E}" type="presParOf" srcId="{8270698F-3F92-4502-AF3A-A697DEF7D868}" destId="{AA4730B5-189E-48AB-B8FD-27E1A1287D20}" srcOrd="0" destOrd="0" presId="urn:microsoft.com/office/officeart/2005/8/layout/hierarchy5"/>
    <dgm:cxn modelId="{BBCD6242-F85E-41D8-945E-B0BDB04A2226}" type="presParOf" srcId="{AA4730B5-189E-48AB-B8FD-27E1A1287D20}" destId="{78DD4295-67A0-4891-B84F-2070C3079974}" srcOrd="0" destOrd="0" presId="urn:microsoft.com/office/officeart/2005/8/layout/hierarchy5"/>
    <dgm:cxn modelId="{85055E5A-7A54-4E6D-82B3-8B4CA80C32B3}" type="presParOf" srcId="{8270698F-3F92-4502-AF3A-A697DEF7D868}" destId="{1DC48796-6ACB-425C-BCF1-942F29506773}" srcOrd="1" destOrd="0" presId="urn:microsoft.com/office/officeart/2005/8/layout/hierarchy5"/>
    <dgm:cxn modelId="{0ABB29A4-ED95-41FB-BDBA-CE86C99229C2}" type="presParOf" srcId="{1DC48796-6ACB-425C-BCF1-942F29506773}" destId="{3D84EA64-AC0C-431C-9D43-411725E83FC8}" srcOrd="0" destOrd="0" presId="urn:microsoft.com/office/officeart/2005/8/layout/hierarchy5"/>
    <dgm:cxn modelId="{B13106E1-C400-4A3B-8404-438A9931B0DC}" type="presParOf" srcId="{1DC48796-6ACB-425C-BCF1-942F29506773}" destId="{BD0599F5-BB41-41D8-8A3E-D49E9C3F705F}" srcOrd="1" destOrd="0" presId="urn:microsoft.com/office/officeart/2005/8/layout/hierarchy5"/>
    <dgm:cxn modelId="{F953025B-99C9-4022-8FDC-A11A4AE67F66}" type="presParOf" srcId="{BD0599F5-BB41-41D8-8A3E-D49E9C3F705F}" destId="{AC4E8910-09AB-4E3F-A9CE-19CA506D8F65}" srcOrd="0" destOrd="0" presId="urn:microsoft.com/office/officeart/2005/8/layout/hierarchy5"/>
    <dgm:cxn modelId="{957985D7-FFB5-4505-9A24-B333C7A3B3D6}" type="presParOf" srcId="{AC4E8910-09AB-4E3F-A9CE-19CA506D8F65}" destId="{EAA82162-2EE0-4743-B857-0494173EFE5B}" srcOrd="0" destOrd="0" presId="urn:microsoft.com/office/officeart/2005/8/layout/hierarchy5"/>
    <dgm:cxn modelId="{3F0AF689-2A10-40BA-B666-3E44A2EB0077}" type="presParOf" srcId="{BD0599F5-BB41-41D8-8A3E-D49E9C3F705F}" destId="{0DB35C26-BDDC-4445-B6D5-868B8677D3AA}" srcOrd="1" destOrd="0" presId="urn:microsoft.com/office/officeart/2005/8/layout/hierarchy5"/>
    <dgm:cxn modelId="{51470311-6AF2-42F1-B95D-B3FFD3D881AD}" type="presParOf" srcId="{0DB35C26-BDDC-4445-B6D5-868B8677D3AA}" destId="{AC40B2E8-B17A-4B9B-8F4C-C0E190708315}" srcOrd="0" destOrd="0" presId="urn:microsoft.com/office/officeart/2005/8/layout/hierarchy5"/>
    <dgm:cxn modelId="{5B77DF05-4776-479A-88B3-52B3A61A6A07}" type="presParOf" srcId="{0DB35C26-BDDC-4445-B6D5-868B8677D3AA}" destId="{9C9A65E9-F91E-46CA-8776-4632CFC4574E}" srcOrd="1" destOrd="0" presId="urn:microsoft.com/office/officeart/2005/8/layout/hierarchy5"/>
    <dgm:cxn modelId="{8E6B52A4-D2DE-459F-8430-315EBB7CD6DF}" type="presParOf" srcId="{BD0599F5-BB41-41D8-8A3E-D49E9C3F705F}" destId="{F0863E3F-2E60-4DA9-8C9C-49ACE502A29F}" srcOrd="2" destOrd="0" presId="urn:microsoft.com/office/officeart/2005/8/layout/hierarchy5"/>
    <dgm:cxn modelId="{493F61E0-3088-49E7-8C70-D66B9F8B39AD}" type="presParOf" srcId="{F0863E3F-2E60-4DA9-8C9C-49ACE502A29F}" destId="{6A770B51-B1A8-42C1-8F4B-B8F79F987D58}" srcOrd="0" destOrd="0" presId="urn:microsoft.com/office/officeart/2005/8/layout/hierarchy5"/>
    <dgm:cxn modelId="{80B3A36D-A2A3-489B-96E7-8F439D7B0AED}" type="presParOf" srcId="{BD0599F5-BB41-41D8-8A3E-D49E9C3F705F}" destId="{8B64D312-3EC3-4809-96FF-4BB15EDB75BD}" srcOrd="3" destOrd="0" presId="urn:microsoft.com/office/officeart/2005/8/layout/hierarchy5"/>
    <dgm:cxn modelId="{44A3A3B8-F0D7-4370-8EAF-A9DB0251949D}" type="presParOf" srcId="{8B64D312-3EC3-4809-96FF-4BB15EDB75BD}" destId="{6CA3EBD2-02D8-4482-BC27-73C802617DAA}" srcOrd="0" destOrd="0" presId="urn:microsoft.com/office/officeart/2005/8/layout/hierarchy5"/>
    <dgm:cxn modelId="{CD0878F5-239B-4279-99EF-F6B4FCA235CB}" type="presParOf" srcId="{8B64D312-3EC3-4809-96FF-4BB15EDB75BD}" destId="{AC750494-B907-4A58-9D5D-A90DB8F12454}" srcOrd="1" destOrd="0" presId="urn:microsoft.com/office/officeart/2005/8/layout/hierarchy5"/>
    <dgm:cxn modelId="{2651C0C7-4524-4EAB-85B1-4852D7A569E4}" type="presParOf" srcId="{8270698F-3F92-4502-AF3A-A697DEF7D868}" destId="{B5589075-F578-408A-BBAC-9B4EC1E6660A}" srcOrd="2" destOrd="0" presId="urn:microsoft.com/office/officeart/2005/8/layout/hierarchy5"/>
    <dgm:cxn modelId="{D15F59C9-655D-4581-839A-2FA8D338D301}" type="presParOf" srcId="{B5589075-F578-408A-BBAC-9B4EC1E6660A}" destId="{F77A8B75-A791-45CB-80B4-58A19E619571}" srcOrd="0" destOrd="0" presId="urn:microsoft.com/office/officeart/2005/8/layout/hierarchy5"/>
    <dgm:cxn modelId="{24FA8659-9EB3-48AC-BE10-F6F7C85E0FBB}" type="presParOf" srcId="{8270698F-3F92-4502-AF3A-A697DEF7D868}" destId="{28FE83F6-4A12-4A06-9A16-D841FFD1E72B}" srcOrd="3" destOrd="0" presId="urn:microsoft.com/office/officeart/2005/8/layout/hierarchy5"/>
    <dgm:cxn modelId="{B8E5A12C-257F-4028-82D1-2146E730B921}" type="presParOf" srcId="{28FE83F6-4A12-4A06-9A16-D841FFD1E72B}" destId="{408EFE45-81DE-44CC-B0C6-4B6FC4CB6F1A}" srcOrd="0" destOrd="0" presId="urn:microsoft.com/office/officeart/2005/8/layout/hierarchy5"/>
    <dgm:cxn modelId="{6E28F30B-015F-4670-BAE6-DBF795ED3BF3}" type="presParOf" srcId="{28FE83F6-4A12-4A06-9A16-D841FFD1E72B}" destId="{746DCC97-C608-43C1-8D96-83B26F1E652D}" srcOrd="1" destOrd="0" presId="urn:microsoft.com/office/officeart/2005/8/layout/hierarchy5"/>
    <dgm:cxn modelId="{EA68989F-5B56-4AC9-9B68-2AB34F735489}" type="presParOf" srcId="{746DCC97-C608-43C1-8D96-83B26F1E652D}" destId="{0F33241B-746A-43DC-A44D-3B683C43B0C3}" srcOrd="0" destOrd="0" presId="urn:microsoft.com/office/officeart/2005/8/layout/hierarchy5"/>
    <dgm:cxn modelId="{83D34B75-4BDA-4FA0-951A-6C9900D4F168}" type="presParOf" srcId="{0F33241B-746A-43DC-A44D-3B683C43B0C3}" destId="{528D0C5D-0D7E-4487-9C26-64919036A9A3}" srcOrd="0" destOrd="0" presId="urn:microsoft.com/office/officeart/2005/8/layout/hierarchy5"/>
    <dgm:cxn modelId="{95BEC341-A0EF-4A98-BA37-D5CEB2B16D15}" type="presParOf" srcId="{746DCC97-C608-43C1-8D96-83B26F1E652D}" destId="{EF923F46-E94E-48AF-9299-9721F2F41732}" srcOrd="1" destOrd="0" presId="urn:microsoft.com/office/officeart/2005/8/layout/hierarchy5"/>
    <dgm:cxn modelId="{AC9A67AA-E0AC-4F7D-A573-BD433D407BC9}" type="presParOf" srcId="{EF923F46-E94E-48AF-9299-9721F2F41732}" destId="{575D5A1C-28F4-4FB9-A616-3AE716EC97BF}" srcOrd="0" destOrd="0" presId="urn:microsoft.com/office/officeart/2005/8/layout/hierarchy5"/>
    <dgm:cxn modelId="{E38C1B93-BB04-44B6-8521-F7D27F990372}" type="presParOf" srcId="{EF923F46-E94E-48AF-9299-9721F2F41732}" destId="{D6C23D54-94A0-4E75-AF5F-393057B29057}" srcOrd="1" destOrd="0" presId="urn:microsoft.com/office/officeart/2005/8/layout/hierarchy5"/>
    <dgm:cxn modelId="{98695D10-1BC4-4CAC-8208-5C2219916E28}" type="presParOf" srcId="{746DCC97-C608-43C1-8D96-83B26F1E652D}" destId="{3980531D-897B-4CDD-A776-548393D33AB1}" srcOrd="2" destOrd="0" presId="urn:microsoft.com/office/officeart/2005/8/layout/hierarchy5"/>
    <dgm:cxn modelId="{19FBC5FD-023B-42DC-AE2A-FCE03A7C230A}" type="presParOf" srcId="{3980531D-897B-4CDD-A776-548393D33AB1}" destId="{F090FBAC-6201-44CE-A735-C5003DF02FF2}" srcOrd="0" destOrd="0" presId="urn:microsoft.com/office/officeart/2005/8/layout/hierarchy5"/>
    <dgm:cxn modelId="{09BB52B9-E47F-41E6-A492-CCFBDE02322C}" type="presParOf" srcId="{746DCC97-C608-43C1-8D96-83B26F1E652D}" destId="{513EE0FC-7849-4C35-BD34-8EFCC5C7E962}" srcOrd="3" destOrd="0" presId="urn:microsoft.com/office/officeart/2005/8/layout/hierarchy5"/>
    <dgm:cxn modelId="{BC399D0C-5A56-467A-A15D-97FE0F55425D}" type="presParOf" srcId="{513EE0FC-7849-4C35-BD34-8EFCC5C7E962}" destId="{6F4B2FBB-A597-4021-9762-021EEF41909D}" srcOrd="0" destOrd="0" presId="urn:microsoft.com/office/officeart/2005/8/layout/hierarchy5"/>
    <dgm:cxn modelId="{B43457D9-353F-4B65-9785-B57BC279C271}" type="presParOf" srcId="{513EE0FC-7849-4C35-BD34-8EFCC5C7E962}" destId="{2D23BD24-128F-4909-87EB-BFE8D3FA3243}" srcOrd="1" destOrd="0" presId="urn:microsoft.com/office/officeart/2005/8/layout/hierarchy5"/>
    <dgm:cxn modelId="{D22B2A1C-8D7B-486D-A162-51257D710B7F}" type="presParOf" srcId="{8270698F-3F92-4502-AF3A-A697DEF7D868}" destId="{1B1C6FC9-4285-4270-86DF-10ED445E007D}" srcOrd="4" destOrd="0" presId="urn:microsoft.com/office/officeart/2005/8/layout/hierarchy5"/>
    <dgm:cxn modelId="{0C5B6C11-6DF6-4C9F-9ECD-ADC9CBBC8197}" type="presParOf" srcId="{1B1C6FC9-4285-4270-86DF-10ED445E007D}" destId="{8B773376-0501-4D81-A950-A410F62223B6}" srcOrd="0" destOrd="0" presId="urn:microsoft.com/office/officeart/2005/8/layout/hierarchy5"/>
    <dgm:cxn modelId="{C5FF41B7-2EF1-4460-82C1-D291F9670183}" type="presParOf" srcId="{8270698F-3F92-4502-AF3A-A697DEF7D868}" destId="{EE1F8675-9ADF-4F8A-8D2A-2EF5CD7C12A7}" srcOrd="5" destOrd="0" presId="urn:microsoft.com/office/officeart/2005/8/layout/hierarchy5"/>
    <dgm:cxn modelId="{07122B2D-C77D-4715-BE42-DE9200E93C29}" type="presParOf" srcId="{EE1F8675-9ADF-4F8A-8D2A-2EF5CD7C12A7}" destId="{94E561CA-9F22-4C18-9C6C-563011EA0161}" srcOrd="0" destOrd="0" presId="urn:microsoft.com/office/officeart/2005/8/layout/hierarchy5"/>
    <dgm:cxn modelId="{43B9A544-86F0-49B7-84F4-6B31761A56AA}" type="presParOf" srcId="{EE1F8675-9ADF-4F8A-8D2A-2EF5CD7C12A7}" destId="{DB67C10F-4779-467C-94F4-5EE7ACD9BE6F}" srcOrd="1" destOrd="0" presId="urn:microsoft.com/office/officeart/2005/8/layout/hierarchy5"/>
    <dgm:cxn modelId="{F965ED22-C22F-445E-8A9B-883F87030E99}" type="presParOf" srcId="{E1F84733-0D88-41DF-B269-53F5150C7E4D}" destId="{4B3FB033-5475-4D66-97A7-F2592A7EDF1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D38AF-B08B-44C6-A975-E3DA3834E3E6}">
      <dsp:nvSpPr>
        <dsp:cNvPr id="0" name=""/>
        <dsp:cNvSpPr/>
      </dsp:nvSpPr>
      <dsp:spPr>
        <a:xfrm>
          <a:off x="7432227" y="2708888"/>
          <a:ext cx="91440" cy="5043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3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CC52A-214C-47E0-8E22-CD7D5B0A1363}">
      <dsp:nvSpPr>
        <dsp:cNvPr id="0" name=""/>
        <dsp:cNvSpPr/>
      </dsp:nvSpPr>
      <dsp:spPr>
        <a:xfrm>
          <a:off x="5149407" y="1103438"/>
          <a:ext cx="2328539" cy="50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80"/>
              </a:lnTo>
              <a:lnTo>
                <a:pt x="2328539" y="343680"/>
              </a:lnTo>
              <a:lnTo>
                <a:pt x="2328539" y="5043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E301B-EF23-44D7-AFBD-9E966BFD76D0}">
      <dsp:nvSpPr>
        <dsp:cNvPr id="0" name=""/>
        <dsp:cNvSpPr/>
      </dsp:nvSpPr>
      <dsp:spPr>
        <a:xfrm>
          <a:off x="2361973" y="2708888"/>
          <a:ext cx="91440" cy="5043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3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DC438-4561-43A3-880A-76E5FBE24CC0}">
      <dsp:nvSpPr>
        <dsp:cNvPr id="0" name=""/>
        <dsp:cNvSpPr/>
      </dsp:nvSpPr>
      <dsp:spPr>
        <a:xfrm>
          <a:off x="2407693" y="1103438"/>
          <a:ext cx="2741714" cy="504322"/>
        </a:xfrm>
        <a:custGeom>
          <a:avLst/>
          <a:gdLst/>
          <a:ahLst/>
          <a:cxnLst/>
          <a:rect l="0" t="0" r="0" b="0"/>
          <a:pathLst>
            <a:path>
              <a:moveTo>
                <a:pt x="2741714" y="0"/>
              </a:moveTo>
              <a:lnTo>
                <a:pt x="2741714" y="343680"/>
              </a:lnTo>
              <a:lnTo>
                <a:pt x="0" y="343680"/>
              </a:lnTo>
              <a:lnTo>
                <a:pt x="0" y="5043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0B894-FC09-4CD6-B1E4-D621CE65255C}">
      <dsp:nvSpPr>
        <dsp:cNvPr id="0" name=""/>
        <dsp:cNvSpPr/>
      </dsp:nvSpPr>
      <dsp:spPr>
        <a:xfrm>
          <a:off x="3419067" y="2311"/>
          <a:ext cx="3460679" cy="1101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764D4-969A-4585-91CA-FFEB5D08D5EB}">
      <dsp:nvSpPr>
        <dsp:cNvPr id="0" name=""/>
        <dsp:cNvSpPr/>
      </dsp:nvSpPr>
      <dsp:spPr>
        <a:xfrm>
          <a:off x="3611741" y="185350"/>
          <a:ext cx="3460679" cy="1101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Захист цілісності інформації</a:t>
          </a:r>
          <a:endParaRPr lang="ru-RU" sz="2400" kern="1200" dirty="0"/>
        </a:p>
      </dsp:txBody>
      <dsp:txXfrm>
        <a:off x="3643992" y="217601"/>
        <a:ext cx="3396177" cy="1036625"/>
      </dsp:txXfrm>
    </dsp:sp>
    <dsp:sp modelId="{CF56E47C-5A32-4B8A-8BDA-381226813E7C}">
      <dsp:nvSpPr>
        <dsp:cNvPr id="0" name=""/>
        <dsp:cNvSpPr/>
      </dsp:nvSpPr>
      <dsp:spPr>
        <a:xfrm>
          <a:off x="271826" y="1607760"/>
          <a:ext cx="4271733" cy="1101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8716A-2BCB-4413-8828-A6C3B28CE42E}">
      <dsp:nvSpPr>
        <dsp:cNvPr id="0" name=""/>
        <dsp:cNvSpPr/>
      </dsp:nvSpPr>
      <dsp:spPr>
        <a:xfrm>
          <a:off x="464499" y="1790800"/>
          <a:ext cx="4271733" cy="1101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без перетворення інформації </a:t>
          </a:r>
          <a:endParaRPr lang="ru-RU" sz="2400" kern="1200" dirty="0"/>
        </a:p>
      </dsp:txBody>
      <dsp:txXfrm>
        <a:off x="496750" y="1823051"/>
        <a:ext cx="4207231" cy="1036625"/>
      </dsp:txXfrm>
    </dsp:sp>
    <dsp:sp modelId="{D6949075-E51B-4E2B-A343-E8E97D6AA0F9}">
      <dsp:nvSpPr>
        <dsp:cNvPr id="0" name=""/>
        <dsp:cNvSpPr/>
      </dsp:nvSpPr>
      <dsp:spPr>
        <a:xfrm>
          <a:off x="348298" y="3213210"/>
          <a:ext cx="4118789" cy="1101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86D2B-E81B-4433-B362-8E00FCECCBAC}">
      <dsp:nvSpPr>
        <dsp:cNvPr id="0" name=""/>
        <dsp:cNvSpPr/>
      </dsp:nvSpPr>
      <dsp:spPr>
        <a:xfrm>
          <a:off x="540971" y="3396250"/>
          <a:ext cx="4118789" cy="1101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Механізми використання резервних копій програмних засобів та баз даних</a:t>
          </a:r>
          <a:endParaRPr lang="ru-RU" sz="2400" kern="1200" dirty="0"/>
        </a:p>
      </dsp:txBody>
      <dsp:txXfrm>
        <a:off x="573222" y="3428501"/>
        <a:ext cx="4054287" cy="1036625"/>
      </dsp:txXfrm>
    </dsp:sp>
    <dsp:sp modelId="{B922C5EE-8040-4127-B92F-99FC0C643761}">
      <dsp:nvSpPr>
        <dsp:cNvPr id="0" name=""/>
        <dsp:cNvSpPr/>
      </dsp:nvSpPr>
      <dsp:spPr>
        <a:xfrm>
          <a:off x="4928906" y="1607760"/>
          <a:ext cx="5098081" cy="1101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473DF-2CAC-424D-BC0C-9B0D5874CF7B}">
      <dsp:nvSpPr>
        <dsp:cNvPr id="0" name=""/>
        <dsp:cNvSpPr/>
      </dsp:nvSpPr>
      <dsp:spPr>
        <a:xfrm>
          <a:off x="5121579" y="1790800"/>
          <a:ext cx="5098081" cy="1101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з перетворенням інформації</a:t>
          </a:r>
          <a:endParaRPr lang="ru-RU" sz="2400" kern="1200" dirty="0"/>
        </a:p>
      </dsp:txBody>
      <dsp:txXfrm>
        <a:off x="5153830" y="1823051"/>
        <a:ext cx="5033579" cy="1036625"/>
      </dsp:txXfrm>
    </dsp:sp>
    <dsp:sp modelId="{14F5FAC4-096A-4DA5-B3F3-03AB42702B3F}">
      <dsp:nvSpPr>
        <dsp:cNvPr id="0" name=""/>
        <dsp:cNvSpPr/>
      </dsp:nvSpPr>
      <dsp:spPr>
        <a:xfrm>
          <a:off x="4897866" y="3213210"/>
          <a:ext cx="5160161" cy="1268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3B9A0-0B37-490B-AA3A-C13562994EF1}">
      <dsp:nvSpPr>
        <dsp:cNvPr id="0" name=""/>
        <dsp:cNvSpPr/>
      </dsp:nvSpPr>
      <dsp:spPr>
        <a:xfrm>
          <a:off x="5090540" y="3396250"/>
          <a:ext cx="5160161" cy="1268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механізми з використанням: сигнатур, </a:t>
          </a:r>
          <a:r>
            <a:rPr lang="uk-UA" sz="2400" kern="1200" dirty="0" err="1"/>
            <a:t>хеш</a:t>
          </a:r>
          <a:r>
            <a:rPr lang="uk-UA" sz="2400" kern="1200" dirty="0"/>
            <a:t> – функції важливих об’єктів, забезпечення цілісності архівної інформації </a:t>
          </a:r>
          <a:endParaRPr lang="ru-RU" sz="2400" kern="1200" dirty="0"/>
        </a:p>
      </dsp:txBody>
      <dsp:txXfrm>
        <a:off x="5127686" y="3433396"/>
        <a:ext cx="5085869" cy="1193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D4FE9-2F1C-4443-9C5A-BDEB472E4C79}">
      <dsp:nvSpPr>
        <dsp:cNvPr id="0" name=""/>
        <dsp:cNvSpPr/>
      </dsp:nvSpPr>
      <dsp:spPr>
        <a:xfrm>
          <a:off x="1892" y="49316"/>
          <a:ext cx="5790885" cy="5238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 err="1">
              <a:solidFill>
                <a:schemeClr val="tx1"/>
              </a:solidFill>
            </a:rPr>
            <a:t>Класифiкацiї</a:t>
          </a:r>
          <a:r>
            <a:rPr lang="uk-UA" sz="2400" kern="1200" dirty="0">
              <a:solidFill>
                <a:schemeClr val="tx1"/>
              </a:solidFill>
            </a:rPr>
            <a:t> систем виявлення атак (IDS)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7235" y="64659"/>
        <a:ext cx="5760199" cy="493172"/>
      </dsp:txXfrm>
    </dsp:sp>
    <dsp:sp modelId="{0048674D-B3F2-4E91-9097-CA8631CBC628}">
      <dsp:nvSpPr>
        <dsp:cNvPr id="0" name=""/>
        <dsp:cNvSpPr/>
      </dsp:nvSpPr>
      <dsp:spPr>
        <a:xfrm>
          <a:off x="580981" y="573174"/>
          <a:ext cx="579088" cy="519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642"/>
              </a:lnTo>
              <a:lnTo>
                <a:pt x="579088" y="5196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84D37-52AB-4CCE-8BAB-598A629C0F62}">
      <dsp:nvSpPr>
        <dsp:cNvPr id="0" name=""/>
        <dsp:cNvSpPr/>
      </dsp:nvSpPr>
      <dsp:spPr>
        <a:xfrm>
          <a:off x="1160069" y="725271"/>
          <a:ext cx="9264176" cy="73509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 err="1"/>
            <a:t>Спосiб</a:t>
          </a:r>
          <a:r>
            <a:rPr lang="uk-UA" sz="2400" kern="1200" dirty="0"/>
            <a:t> контролю за системою </a:t>
          </a:r>
          <a:r>
            <a:rPr lang="uk-UA" sz="2000" kern="1200" dirty="0"/>
            <a:t>(розпізнавання </a:t>
          </a:r>
          <a:r>
            <a:rPr lang="uk-UA" sz="2000" kern="1200" dirty="0" err="1"/>
            <a:t>потока</a:t>
          </a:r>
          <a:r>
            <a:rPr lang="uk-UA" sz="2000" kern="1200" dirty="0"/>
            <a:t> даних network-based, host-</a:t>
          </a:r>
          <a:r>
            <a:rPr lang="uk-UA" sz="2000" kern="1200" dirty="0" err="1"/>
            <a:t>based</a:t>
          </a:r>
          <a:r>
            <a:rPr lang="uk-UA" sz="2000" kern="1200" dirty="0"/>
            <a:t> i </a:t>
          </a:r>
          <a:r>
            <a:rPr lang="uk-UA" sz="2000" kern="1200" dirty="0" err="1"/>
            <a:t>applicationbased</a:t>
          </a:r>
          <a:r>
            <a:rPr lang="uk-UA" sz="2000" kern="1200" dirty="0"/>
            <a:t>)</a:t>
          </a:r>
          <a:endParaRPr lang="ru-RU" sz="2000" kern="1200" dirty="0"/>
        </a:p>
      </dsp:txBody>
      <dsp:txXfrm>
        <a:off x="1181599" y="746801"/>
        <a:ext cx="9221116" cy="692031"/>
      </dsp:txXfrm>
    </dsp:sp>
    <dsp:sp modelId="{C7711102-92B2-4D15-9410-EE9796E4BBE8}">
      <dsp:nvSpPr>
        <dsp:cNvPr id="0" name=""/>
        <dsp:cNvSpPr/>
      </dsp:nvSpPr>
      <dsp:spPr>
        <a:xfrm>
          <a:off x="580981" y="573174"/>
          <a:ext cx="579088" cy="1359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610"/>
              </a:lnTo>
              <a:lnTo>
                <a:pt x="579088" y="135961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84557-7707-4823-8B0E-81C58E77F49B}">
      <dsp:nvSpPr>
        <dsp:cNvPr id="0" name=""/>
        <dsp:cNvSpPr/>
      </dsp:nvSpPr>
      <dsp:spPr>
        <a:xfrm>
          <a:off x="1160069" y="1593087"/>
          <a:ext cx="9350139" cy="679395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 err="1">
              <a:solidFill>
                <a:schemeClr val="bg1"/>
              </a:solidFill>
            </a:rPr>
            <a:t>Спосiб</a:t>
          </a:r>
          <a:r>
            <a:rPr lang="uk-UA" sz="2400" kern="1200" dirty="0">
              <a:solidFill>
                <a:schemeClr val="bg1"/>
              </a:solidFill>
            </a:rPr>
            <a:t> </a:t>
          </a:r>
          <a:r>
            <a:rPr lang="uk-UA" sz="2400" kern="1200" dirty="0" err="1">
              <a:solidFill>
                <a:schemeClr val="bg1"/>
              </a:solidFill>
            </a:rPr>
            <a:t>аналiзу</a:t>
          </a:r>
          <a:r>
            <a:rPr lang="uk-UA" sz="2400" kern="1200" dirty="0">
              <a:solidFill>
                <a:schemeClr val="bg1"/>
              </a:solidFill>
            </a:rPr>
            <a:t> (виявлення зловживань (</a:t>
          </a:r>
          <a:r>
            <a:rPr lang="uk-UA" sz="2400" kern="1200" dirty="0" err="1">
              <a:solidFill>
                <a:schemeClr val="bg1"/>
              </a:solidFill>
            </a:rPr>
            <a:t>misuse</a:t>
          </a:r>
          <a:r>
            <a:rPr lang="uk-UA" sz="2400" kern="1200" dirty="0">
              <a:solidFill>
                <a:schemeClr val="bg1"/>
              </a:solidFill>
            </a:rPr>
            <a:t> </a:t>
          </a:r>
          <a:r>
            <a:rPr lang="uk-UA" sz="2400" kern="1200" dirty="0" err="1">
              <a:solidFill>
                <a:schemeClr val="bg1"/>
              </a:solidFill>
            </a:rPr>
            <a:t>detection</a:t>
          </a:r>
          <a:r>
            <a:rPr lang="uk-UA" sz="2400" kern="1200" dirty="0">
              <a:solidFill>
                <a:schemeClr val="bg1"/>
              </a:solidFill>
            </a:rPr>
            <a:t>) та виявлення </a:t>
          </a:r>
          <a:r>
            <a:rPr lang="uk-UA" sz="2400" kern="1200" dirty="0" err="1">
              <a:solidFill>
                <a:schemeClr val="bg1"/>
              </a:solidFill>
            </a:rPr>
            <a:t>аномалiй</a:t>
          </a:r>
          <a:r>
            <a:rPr lang="uk-UA" sz="2400" kern="1200" dirty="0">
              <a:solidFill>
                <a:schemeClr val="bg1"/>
              </a:solidFill>
            </a:rPr>
            <a:t> (</a:t>
          </a:r>
          <a:r>
            <a:rPr lang="uk-UA" sz="2400" kern="1200" dirty="0" err="1">
              <a:solidFill>
                <a:schemeClr val="bg1"/>
              </a:solidFill>
            </a:rPr>
            <a:t>anomaly</a:t>
          </a:r>
          <a:r>
            <a:rPr lang="uk-UA" sz="2400" kern="1200" dirty="0">
              <a:solidFill>
                <a:schemeClr val="bg1"/>
              </a:solidFill>
            </a:rPr>
            <a:t> </a:t>
          </a:r>
          <a:r>
            <a:rPr lang="uk-UA" sz="2400" kern="1200" dirty="0" err="1">
              <a:solidFill>
                <a:schemeClr val="bg1"/>
              </a:solidFill>
            </a:rPr>
            <a:t>detection</a:t>
          </a:r>
          <a:r>
            <a:rPr lang="uk-UA" sz="2400" kern="1200" dirty="0">
              <a:solidFill>
                <a:schemeClr val="bg1"/>
              </a:solidFill>
            </a:rPr>
            <a:t>)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179968" y="1612986"/>
        <a:ext cx="9310341" cy="639597"/>
      </dsp:txXfrm>
    </dsp:sp>
    <dsp:sp modelId="{2A53E6C9-18DA-4B4E-84FC-334D34927DB4}">
      <dsp:nvSpPr>
        <dsp:cNvPr id="0" name=""/>
        <dsp:cNvSpPr/>
      </dsp:nvSpPr>
      <dsp:spPr>
        <a:xfrm>
          <a:off x="580981" y="573174"/>
          <a:ext cx="579088" cy="2259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145"/>
              </a:lnTo>
              <a:lnTo>
                <a:pt x="579088" y="22591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EC27B-6082-48E4-B278-035A5C1FBC3F}">
      <dsp:nvSpPr>
        <dsp:cNvPr id="0" name=""/>
        <dsp:cNvSpPr/>
      </dsp:nvSpPr>
      <dsp:spPr>
        <a:xfrm>
          <a:off x="1160069" y="2405207"/>
          <a:ext cx="9381347" cy="85422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Затримка в </a:t>
          </a:r>
          <a:r>
            <a:rPr lang="uk-UA" sz="2400" kern="1200" dirty="0" err="1"/>
            <a:t>часi</a:t>
          </a:r>
          <a:r>
            <a:rPr lang="uk-UA" sz="2400" kern="1200" dirty="0"/>
            <a:t> </a:t>
          </a:r>
          <a:r>
            <a:rPr lang="uk-UA" sz="2400" kern="1200" dirty="0" err="1"/>
            <a:t>мiж</a:t>
          </a:r>
          <a:r>
            <a:rPr lang="uk-UA" sz="2400" kern="1200" dirty="0"/>
            <a:t> отриманням </a:t>
          </a:r>
          <a:r>
            <a:rPr lang="uk-UA" sz="2400" kern="1200" dirty="0" err="1"/>
            <a:t>iнформацiї</a:t>
          </a:r>
          <a:r>
            <a:rPr lang="uk-UA" sz="2400" kern="1200" dirty="0"/>
            <a:t> з джерела та її </a:t>
          </a:r>
          <a:r>
            <a:rPr lang="uk-UA" sz="2400" kern="1200" dirty="0" err="1"/>
            <a:t>аналiзом</a:t>
          </a:r>
          <a:r>
            <a:rPr lang="uk-UA" sz="2400" kern="1200" dirty="0"/>
            <a:t> i прийняттям </a:t>
          </a:r>
          <a:r>
            <a:rPr lang="uk-UA" sz="2400" kern="1200" dirty="0" err="1"/>
            <a:t>рiшення</a:t>
          </a:r>
          <a:r>
            <a:rPr lang="uk-UA" sz="2400" kern="1200" dirty="0"/>
            <a:t> (на interval-based - пакетний режим i real-</a:t>
          </a:r>
          <a:r>
            <a:rPr lang="uk-UA" sz="2400" kern="1200" dirty="0" err="1"/>
            <a:t>time</a:t>
          </a:r>
          <a:r>
            <a:rPr lang="uk-UA" sz="2400" kern="1200" dirty="0"/>
            <a:t>)</a:t>
          </a:r>
          <a:endParaRPr lang="ru-RU" sz="2400" kern="1200" dirty="0"/>
        </a:p>
      </dsp:txBody>
      <dsp:txXfrm>
        <a:off x="1185088" y="2430226"/>
        <a:ext cx="9331309" cy="804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B4939-FDBE-4979-B45E-3600BD8168DA}">
      <dsp:nvSpPr>
        <dsp:cNvPr id="0" name=""/>
        <dsp:cNvSpPr/>
      </dsp:nvSpPr>
      <dsp:spPr>
        <a:xfrm>
          <a:off x="291637" y="1809693"/>
          <a:ext cx="2459929" cy="202404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 err="1">
              <a:solidFill>
                <a:schemeClr val="bg1"/>
              </a:solidFill>
            </a:rPr>
            <a:t>Класифiкацiї</a:t>
          </a:r>
          <a:r>
            <a:rPr lang="uk-UA" sz="2800" kern="1200" dirty="0">
              <a:solidFill>
                <a:schemeClr val="bg1"/>
              </a:solidFill>
            </a:rPr>
            <a:t> систем виявлення атак (IDS)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350919" y="1868975"/>
        <a:ext cx="2341365" cy="1905481"/>
      </dsp:txXfrm>
    </dsp:sp>
    <dsp:sp modelId="{AA4730B5-189E-48AB-B8FD-27E1A1287D20}">
      <dsp:nvSpPr>
        <dsp:cNvPr id="0" name=""/>
        <dsp:cNvSpPr/>
      </dsp:nvSpPr>
      <dsp:spPr>
        <a:xfrm rot="17929216">
          <a:off x="2227617" y="1845408"/>
          <a:ext cx="2023218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2023218" y="9000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3188646" y="1884827"/>
        <a:ext cx="101160" cy="101160"/>
      </dsp:txXfrm>
    </dsp:sp>
    <dsp:sp modelId="{3D84EA64-AC0C-431C-9D43-411725E83FC8}">
      <dsp:nvSpPr>
        <dsp:cNvPr id="0" name=""/>
        <dsp:cNvSpPr/>
      </dsp:nvSpPr>
      <dsp:spPr>
        <a:xfrm>
          <a:off x="3726886" y="447615"/>
          <a:ext cx="2745177" cy="12029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за способом виявлення атаки</a:t>
          </a:r>
          <a:endParaRPr lang="ru-RU" sz="2800" kern="1200" dirty="0"/>
        </a:p>
      </dsp:txBody>
      <dsp:txXfrm>
        <a:off x="3762120" y="482849"/>
        <a:ext cx="2674709" cy="1132502"/>
      </dsp:txXfrm>
    </dsp:sp>
    <dsp:sp modelId="{AC4E8910-09AB-4E3F-A9CE-19CA506D8F65}">
      <dsp:nvSpPr>
        <dsp:cNvPr id="0" name=""/>
        <dsp:cNvSpPr/>
      </dsp:nvSpPr>
      <dsp:spPr>
        <a:xfrm rot="19827248">
          <a:off x="6401105" y="690017"/>
          <a:ext cx="1091349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091349" y="900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919497" y="752733"/>
        <a:ext cx="54567" cy="54567"/>
      </dsp:txXfrm>
    </dsp:sp>
    <dsp:sp modelId="{AC40B2E8-B17A-4B9B-8F4C-C0E190708315}">
      <dsp:nvSpPr>
        <dsp:cNvPr id="0" name=""/>
        <dsp:cNvSpPr/>
      </dsp:nvSpPr>
      <dsp:spPr>
        <a:xfrm>
          <a:off x="7421496" y="80601"/>
          <a:ext cx="3723120" cy="8606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Виявлення аномального поводження (anomaly-based)</a:t>
          </a:r>
          <a:endParaRPr lang="ru-RU" sz="2000" kern="1200" dirty="0"/>
        </a:p>
      </dsp:txBody>
      <dsp:txXfrm>
        <a:off x="7446704" y="105809"/>
        <a:ext cx="3672704" cy="810248"/>
      </dsp:txXfrm>
    </dsp:sp>
    <dsp:sp modelId="{F0863E3F-2E60-4DA9-8C9C-49ACE502A29F}">
      <dsp:nvSpPr>
        <dsp:cNvPr id="0" name=""/>
        <dsp:cNvSpPr/>
      </dsp:nvSpPr>
      <dsp:spPr>
        <a:xfrm rot="1724106">
          <a:off x="6405393" y="1219378"/>
          <a:ext cx="1082773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082773" y="900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919711" y="1282308"/>
        <a:ext cx="54138" cy="54138"/>
      </dsp:txXfrm>
    </dsp:sp>
    <dsp:sp modelId="{6CA3EBD2-02D8-4482-BC27-73C802617DAA}">
      <dsp:nvSpPr>
        <dsp:cNvPr id="0" name=""/>
        <dsp:cNvSpPr/>
      </dsp:nvSpPr>
      <dsp:spPr>
        <a:xfrm>
          <a:off x="7421496" y="1121711"/>
          <a:ext cx="3783124" cy="8958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Виявлення зловживань (</a:t>
          </a:r>
          <a:r>
            <a:rPr lang="uk-UA" sz="2000" kern="1200" dirty="0" err="1"/>
            <a:t>misuse</a:t>
          </a:r>
          <a:r>
            <a:rPr lang="uk-UA" sz="2000" kern="1200" dirty="0"/>
            <a:t> </a:t>
          </a:r>
          <a:r>
            <a:rPr lang="uk-UA" sz="2000" kern="1200" dirty="0" err="1"/>
            <a:t>detection</a:t>
          </a:r>
          <a:r>
            <a:rPr lang="uk-UA" sz="2000" kern="1200" dirty="0"/>
            <a:t> або signature-based</a:t>
          </a:r>
          <a:endParaRPr lang="ru-RU" sz="2000" kern="1200" dirty="0"/>
        </a:p>
      </dsp:txBody>
      <dsp:txXfrm>
        <a:off x="7447736" y="1147951"/>
        <a:ext cx="3730644" cy="843407"/>
      </dsp:txXfrm>
    </dsp:sp>
    <dsp:sp modelId="{B5589075-F578-408A-BBAC-9B4EC1E6660A}">
      <dsp:nvSpPr>
        <dsp:cNvPr id="0" name=""/>
        <dsp:cNvSpPr/>
      </dsp:nvSpPr>
      <dsp:spPr>
        <a:xfrm rot="1321151">
          <a:off x="2713706" y="2926316"/>
          <a:ext cx="1038096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038096" y="9000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3206802" y="2990363"/>
        <a:ext cx="51904" cy="51904"/>
      </dsp:txXfrm>
    </dsp:sp>
    <dsp:sp modelId="{408EFE45-81DE-44CC-B0C6-4B6FC4CB6F1A}">
      <dsp:nvSpPr>
        <dsp:cNvPr id="0" name=""/>
        <dsp:cNvSpPr/>
      </dsp:nvSpPr>
      <dsp:spPr>
        <a:xfrm>
          <a:off x="3713943" y="2609430"/>
          <a:ext cx="2892445" cy="1202970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за способом реагування</a:t>
          </a:r>
          <a:endParaRPr lang="ru-RU" sz="2800" kern="1200" dirty="0"/>
        </a:p>
      </dsp:txBody>
      <dsp:txXfrm>
        <a:off x="3749177" y="2644664"/>
        <a:ext cx="2821977" cy="1132502"/>
      </dsp:txXfrm>
    </dsp:sp>
    <dsp:sp modelId="{0F33241B-746A-43DC-A44D-3B683C43B0C3}">
      <dsp:nvSpPr>
        <dsp:cNvPr id="0" name=""/>
        <dsp:cNvSpPr/>
      </dsp:nvSpPr>
      <dsp:spPr>
        <a:xfrm rot="20113618">
          <a:off x="6557618" y="2898850"/>
          <a:ext cx="1059914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059914" y="900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7061078" y="2962352"/>
        <a:ext cx="52995" cy="52995"/>
      </dsp:txXfrm>
    </dsp:sp>
    <dsp:sp modelId="{575D5A1C-28F4-4FB9-A616-3AE716EC97BF}">
      <dsp:nvSpPr>
        <dsp:cNvPr id="0" name=""/>
        <dsp:cNvSpPr/>
      </dsp:nvSpPr>
      <dsp:spPr>
        <a:xfrm>
          <a:off x="7568764" y="2198045"/>
          <a:ext cx="3763564" cy="11374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 err="1"/>
            <a:t>Пасивнi</a:t>
          </a:r>
          <a:r>
            <a:rPr lang="uk-UA" sz="2000" kern="1200" dirty="0"/>
            <a:t> IDS просто </a:t>
          </a:r>
          <a:r>
            <a:rPr lang="uk-UA" sz="2000" kern="1200" dirty="0" err="1"/>
            <a:t>фiксують</a:t>
          </a:r>
          <a:r>
            <a:rPr lang="uk-UA" sz="2000" kern="1200" dirty="0"/>
            <a:t> факт атаки, записують </a:t>
          </a:r>
          <a:r>
            <a:rPr lang="uk-UA" sz="2000" kern="1200" dirty="0" err="1"/>
            <a:t>данi</a:t>
          </a:r>
          <a:r>
            <a:rPr lang="uk-UA" sz="2000" kern="1200" dirty="0"/>
            <a:t> у файл журналу й видають попередження</a:t>
          </a:r>
          <a:endParaRPr lang="ru-RU" sz="2000" kern="1200" dirty="0"/>
        </a:p>
      </dsp:txBody>
      <dsp:txXfrm>
        <a:off x="7602080" y="2231361"/>
        <a:ext cx="3696932" cy="1070848"/>
      </dsp:txXfrm>
    </dsp:sp>
    <dsp:sp modelId="{3980531D-897B-4CDD-A776-548393D33AB1}">
      <dsp:nvSpPr>
        <dsp:cNvPr id="0" name=""/>
        <dsp:cNvSpPr/>
      </dsp:nvSpPr>
      <dsp:spPr>
        <a:xfrm rot="2064025">
          <a:off x="6504395" y="3450397"/>
          <a:ext cx="1166361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166361" y="900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7058417" y="3511238"/>
        <a:ext cx="58318" cy="58318"/>
      </dsp:txXfrm>
    </dsp:sp>
    <dsp:sp modelId="{6F4B2FBB-A597-4021-9762-021EEF41909D}">
      <dsp:nvSpPr>
        <dsp:cNvPr id="0" name=""/>
        <dsp:cNvSpPr/>
      </dsp:nvSpPr>
      <dsp:spPr>
        <a:xfrm>
          <a:off x="7568764" y="3515971"/>
          <a:ext cx="3709959" cy="7078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 </a:t>
          </a:r>
          <a:r>
            <a:rPr lang="uk-UA" sz="2000" kern="1200" dirty="0" err="1"/>
            <a:t>Активнi</a:t>
          </a:r>
          <a:r>
            <a:rPr lang="uk-UA" sz="2000" kern="1200" dirty="0"/>
            <a:t> IDS намагаються </a:t>
          </a:r>
          <a:r>
            <a:rPr lang="uk-UA" sz="2000" kern="1200" dirty="0" err="1"/>
            <a:t>протидiяти</a:t>
          </a:r>
          <a:r>
            <a:rPr lang="uk-UA" sz="2000" kern="1200" dirty="0"/>
            <a:t> </a:t>
          </a:r>
          <a:r>
            <a:rPr lang="uk-UA" sz="2000" kern="1200" dirty="0" err="1"/>
            <a:t>атацi</a:t>
          </a:r>
          <a:r>
            <a:rPr lang="uk-UA" sz="2000" kern="1200" dirty="0"/>
            <a:t> </a:t>
          </a:r>
          <a:endParaRPr lang="ru-RU" sz="2000" kern="1200" dirty="0"/>
        </a:p>
      </dsp:txBody>
      <dsp:txXfrm>
        <a:off x="7589495" y="3536702"/>
        <a:ext cx="3668497" cy="666353"/>
      </dsp:txXfrm>
    </dsp:sp>
    <dsp:sp modelId="{1B1C6FC9-4285-4270-86DF-10ED445E007D}">
      <dsp:nvSpPr>
        <dsp:cNvPr id="0" name=""/>
        <dsp:cNvSpPr/>
      </dsp:nvSpPr>
      <dsp:spPr>
        <a:xfrm rot="3690113">
          <a:off x="2224249" y="3618023"/>
          <a:ext cx="2017011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2017011" y="9000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3182329" y="3657598"/>
        <a:ext cx="100850" cy="100850"/>
      </dsp:txXfrm>
    </dsp:sp>
    <dsp:sp modelId="{94E561CA-9F22-4C18-9C6C-563011EA0161}">
      <dsp:nvSpPr>
        <dsp:cNvPr id="0" name=""/>
        <dsp:cNvSpPr/>
      </dsp:nvSpPr>
      <dsp:spPr>
        <a:xfrm>
          <a:off x="3713943" y="3992846"/>
          <a:ext cx="2888210" cy="1202970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bg1"/>
              </a:solidFill>
            </a:rPr>
            <a:t>за способом збору </a:t>
          </a:r>
          <a:r>
            <a:rPr lang="uk-UA" sz="2800" kern="1200" dirty="0" err="1">
              <a:solidFill>
                <a:schemeClr val="bg1"/>
              </a:solidFill>
            </a:rPr>
            <a:t>iнформацiї</a:t>
          </a:r>
          <a:r>
            <a:rPr lang="uk-UA" sz="2800" kern="1200" dirty="0">
              <a:solidFill>
                <a:schemeClr val="bg1"/>
              </a:solidFill>
            </a:rPr>
            <a:t> про атаку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3749177" y="4028080"/>
        <a:ext cx="2817742" cy="1132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F478-FFD4-4E37-B9BB-2C77636CD9F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45C78-21F0-49FE-9CCC-80C8BF66540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5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E83CC3-D8DD-4B39-B722-903040AFBB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  <p:sp>
        <p:nvSpPr>
          <p:cNvPr id="32773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359B1F-7AAE-4238-B54A-59B456F1088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  <p:sp>
        <p:nvSpPr>
          <p:cNvPr id="33797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85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EBE-FA54-4F13-8DB0-075C2824033A}" type="datetime1">
              <a:rPr lang="uk-UA" smtClean="0"/>
              <a:pPr/>
              <a:t>21.04.2023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D3D-1E1B-4A63-A6F8-B1570904E2E3}" type="datetime1">
              <a:rPr lang="uk-UA" smtClean="0"/>
              <a:pPr/>
              <a:t>21.04.2023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D2F9-E236-4160-9EB4-31E4352B631A}" type="datetime1">
              <a:rPr lang="uk-UA" smtClean="0"/>
              <a:pPr/>
              <a:t>21.04.2023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9ADF-EA52-40DE-AE7F-23ED45E5F0AC}" type="datetime1">
              <a:rPr lang="uk-UA" smtClean="0"/>
              <a:pPr/>
              <a:t>21.04.2023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DC9A-0828-48F4-B6BE-555DED24E169}" type="datetime1">
              <a:rPr lang="uk-UA" smtClean="0"/>
              <a:pPr/>
              <a:t>21.04.2023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4415-5D08-4164-A48A-B5AF00057D63}" type="datetime1">
              <a:rPr lang="uk-UA" smtClean="0"/>
              <a:pPr/>
              <a:t>21.04.2023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7F7-4B89-471A-8AD3-372F5EB11B69}" type="datetime1">
              <a:rPr lang="uk-UA" smtClean="0"/>
              <a:pPr/>
              <a:t>21.04.2023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448E-154B-4B89-8F13-A2131502A410}" type="datetime1">
              <a:rPr lang="uk-UA" smtClean="0"/>
              <a:pPr/>
              <a:t>21.04.2023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C3C-DEA0-4DFA-A77B-B1FBE98CD638}" type="datetime1">
              <a:rPr lang="uk-UA" smtClean="0"/>
              <a:pPr/>
              <a:t>21.04.2023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D6C6-45AF-442D-8A28-5115BCDE6585}" type="datetime1">
              <a:rPr lang="uk-UA" smtClean="0"/>
              <a:pPr/>
              <a:t>21.04.2023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5BA2-04EE-49B5-BA9F-24CC3B21E131}" type="datetime1">
              <a:rPr lang="uk-UA" smtClean="0"/>
              <a:pPr/>
              <a:t>21.04.2023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0" r="29070"/>
          <a:stretch/>
        </p:blipFill>
        <p:spPr>
          <a:xfrm flipV="1">
            <a:off x="0" y="2155219"/>
            <a:ext cx="12192000" cy="47027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7"/>
          <a:stretch/>
        </p:blipFill>
        <p:spPr>
          <a:xfrm>
            <a:off x="0" y="-1"/>
            <a:ext cx="12192000" cy="21552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968E-CEE0-4914-A74D-1CB16BB7E481}" type="datetime1">
              <a:rPr lang="uk-UA" smtClean="0"/>
              <a:pPr/>
              <a:t>21.04.2023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t-science.com.ua/" TargetMode="External"/><Relationship Id="rId5" Type="http://schemas.openxmlformats.org/officeDocument/2006/relationships/hyperlink" Target="http://disted.edu.vn.ua/media/bp/" TargetMode="External"/><Relationship Id="rId4" Type="http://schemas.openxmlformats.org/officeDocument/2006/relationships/hyperlink" Target="http://www.youtub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easy-code.com.ua/2012/09/viyavlennya-bezdrotovix-atak-kriptografiya-security-hack-statti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491" y="1039237"/>
            <a:ext cx="11222182" cy="33665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цілісності програмних і інформаційних ресурсів. Виявлення атак.  Захист периметра комп'ютерних мереж. Міжнародні стандарти інформаційної безпеки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ОСНОВИ ІНФОРМАЦІЙНОЇ БЕЗПЕКИ             </a:t>
            </a:r>
            <a:r>
              <a:rPr lang="ru-RU" dirty="0" err="1"/>
              <a:t>Єгорова</a:t>
            </a:r>
            <a:r>
              <a:rPr lang="ru-RU" dirty="0"/>
              <a:t> О.Л.</a:t>
            </a:r>
            <a:endParaRPr lang="uk-UA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682817" y="223088"/>
            <a:ext cx="6610812" cy="42530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0" cmpd="dbl" algn="ctr">
            <a:solidFill>
              <a:srgbClr val="7030A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</a:rPr>
              <a:t>Інформаційна безпека</a:t>
            </a:r>
            <a:endParaRPr lang="uk-UA" sz="2400" b="1" i="1" dirty="0">
              <a:solidFill>
                <a:srgbClr val="FFFFFF"/>
              </a:solidFill>
              <a:latin typeface="Georgi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itogi_kiberbezop_2017-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51" y="4379374"/>
            <a:ext cx="4688021" cy="2009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5602" name="AutoShape 2" descr="ÐÐ°ÑÑÐ¸Ð½ÐºÐ¸ Ð¿Ð¾ Ð·Ð°Ð¿ÑÐ¾ÑÑ ÐºÐ¾Ð½ÑÑÐ¾Ð»Ñ ÑÑÐ»ÑÑÐ½Ð¾ÑÑ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ÐÐ°ÑÑÐ¸Ð½ÐºÐ¸ Ð¿Ð¾ Ð·Ð°Ð¿ÑÐ¾ÑÑ ÐºÐ¾Ð½ÑÑÐ¾Ð»Ñ ÑÑÐ»ÑÑÐ½Ð¾ÑÑ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9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346" y="207818"/>
            <a:ext cx="8167254" cy="99874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uk-UA" sz="4300" b="1" dirty="0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Аналіз активності </a:t>
            </a:r>
            <a:r>
              <a:rPr lang="ru-RU" sz="4300" b="1" dirty="0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атак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2" y="1287255"/>
            <a:ext cx="10493187" cy="19685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/>
              <a:t>Статичні і динамічні IDS</a:t>
            </a:r>
            <a:endParaRPr lang="ru-RU" b="1" dirty="0"/>
          </a:p>
          <a:p>
            <a:r>
              <a:rPr lang="uk-UA" dirty="0"/>
              <a:t>Статичні засоби роблять «знімки» (</a:t>
            </a:r>
            <a:r>
              <a:rPr lang="uk-UA" dirty="0" err="1"/>
              <a:t>snapshot</a:t>
            </a:r>
            <a:r>
              <a:rPr lang="uk-UA" dirty="0"/>
              <a:t>) середовища та здійснюють їх аналіз, розшукуючи вразливе ПО, помилки в конфігураціях і т. д. Статичні IDS виявляють сліди вторгнення.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58981" y="3632399"/>
            <a:ext cx="1055716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dirty="0"/>
              <a:t>Динамічні IDS здійснюють моніторинг у реальному часі всіх дій, що відбуваються в системі, переглядаючи файли аудиту або мережні пакети, що передаються за певний проміжок часу. Динамічні IDS постійно стежать за безпекою системи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2" y="1287256"/>
            <a:ext cx="10493187" cy="2966090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/>
              <a:t>Мережеві IDS </a:t>
            </a:r>
            <a:r>
              <a:rPr lang="uk-UA" dirty="0"/>
              <a:t>(</a:t>
            </a:r>
            <a:r>
              <a:rPr lang="uk-UA" u="sng" dirty="0">
                <a:hlinkClick r:id="rId2" tooltip="Англійська мова"/>
              </a:rPr>
              <a:t>англ.</a:t>
            </a:r>
            <a:r>
              <a:rPr lang="uk-UA" dirty="0"/>
              <a:t> </a:t>
            </a:r>
            <a:r>
              <a:rPr lang="uk-UA" i="1" dirty="0"/>
              <a:t>Network-based IDS, NIDS</a:t>
            </a:r>
            <a:r>
              <a:rPr lang="uk-UA" dirty="0"/>
              <a:t>) здійснюють контроль усього </a:t>
            </a:r>
            <a:r>
              <a:rPr lang="uk-UA" dirty="0" err="1"/>
              <a:t>трафіку</a:t>
            </a:r>
            <a:r>
              <a:rPr lang="uk-UA" dirty="0"/>
              <a:t> даних всієї </a:t>
            </a:r>
            <a:r>
              <a:rPr lang="uk-UA" dirty="0" err="1"/>
              <a:t>підмережі</a:t>
            </a:r>
            <a:r>
              <a:rPr lang="uk-UA" dirty="0"/>
              <a:t> та порівнюють </a:t>
            </a:r>
            <a:r>
              <a:rPr lang="uk-UA" dirty="0" err="1"/>
              <a:t>трафік</a:t>
            </a:r>
            <a:r>
              <a:rPr lang="uk-UA" dirty="0"/>
              <a:t>, який передається у </a:t>
            </a:r>
            <a:r>
              <a:rPr lang="uk-UA" dirty="0" err="1"/>
              <a:t>підмережі</a:t>
            </a:r>
            <a:r>
              <a:rPr lang="uk-UA" dirty="0"/>
              <a:t> з бібліотекою відомих атак. Як тільки розпізнана атака або визначено відхилення у поведінці, відразу відсилається попередження адміністратору. </a:t>
            </a:r>
          </a:p>
          <a:p>
            <a:r>
              <a:rPr lang="uk-UA" b="1" dirty="0" err="1"/>
              <a:t>Хостові</a:t>
            </a:r>
            <a:r>
              <a:rPr lang="uk-UA" b="1" dirty="0"/>
              <a:t> (системні) IDS</a:t>
            </a:r>
            <a:r>
              <a:rPr lang="uk-UA" dirty="0"/>
              <a:t> встановлюються на </a:t>
            </a:r>
            <a:r>
              <a:rPr lang="uk-UA" dirty="0" err="1"/>
              <a:t>хості</a:t>
            </a:r>
            <a:r>
              <a:rPr lang="uk-UA" dirty="0"/>
              <a:t> і виявляють зловмисні дії на ньому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uk-UA" sz="4300" b="1" dirty="0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Аналіз активності </a:t>
            </a:r>
            <a:r>
              <a:rPr lang="ru-RU" sz="4300" b="1" dirty="0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атак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891" y="163208"/>
            <a:ext cx="8485908" cy="998742"/>
          </a:xfrm>
        </p:spPr>
        <p:txBody>
          <a:bodyPr/>
          <a:lstStyle/>
          <a:p>
            <a:r>
              <a:rPr lang="uk-UA" b="1" dirty="0"/>
              <a:t>Стандарти </a:t>
            </a:r>
            <a:r>
              <a:rPr lang="uk-UA" b="1" dirty="0" err="1"/>
              <a:t>кібербезпеки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2" y="1287255"/>
            <a:ext cx="10493187" cy="21071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b="1" dirty="0"/>
              <a:t>Стандарти </a:t>
            </a:r>
            <a:r>
              <a:rPr lang="uk-UA" b="1" dirty="0" err="1"/>
              <a:t>кібербезпеки</a:t>
            </a:r>
            <a:r>
              <a:rPr lang="uk-UA" dirty="0"/>
              <a:t> – це  методи, що зазвичай викладені в опублікованих матеріалах, які намагаються захистити кібернетичне середовище користувача чи організації. </a:t>
            </a:r>
          </a:p>
          <a:p>
            <a:r>
              <a:rPr lang="uk-UA" b="1" dirty="0"/>
              <a:t>Основна мета</a:t>
            </a:r>
            <a:r>
              <a:rPr lang="uk-UA" dirty="0"/>
              <a:t> — знизити ризики, включаючи попередження або пом'якшення </a:t>
            </a:r>
            <a:r>
              <a:rPr lang="uk-UA" dirty="0" err="1"/>
              <a:t>кібер-атак</a:t>
            </a:r>
            <a:r>
              <a:rPr lang="uk-UA" dirty="0"/>
              <a:t>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pic>
        <p:nvPicPr>
          <p:cNvPr id="39939" name="Picture 3" descr="ÐÐ°ÑÑÐ¸Ð½ÐºÐ¸ Ð¿Ð¾ Ð·Ð°Ð¿ÑÐ¾ÑÑ ÐºÐ¾Ð½ÑÑÐ¾Ð»Ñ ÑÑÐ»ÑÑÐ½Ð¾ÑÑ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448" y="3535362"/>
            <a:ext cx="3820679" cy="2861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230" y="525256"/>
            <a:ext cx="10998879" cy="5723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800" b="1" dirty="0"/>
              <a:t>BS 7799-1: 2005</a:t>
            </a:r>
            <a:r>
              <a:rPr lang="uk-UA" sz="1800" dirty="0"/>
              <a:t> — Британський стандарт BS 7799 перша частина. BS 7799 Частина 1 — Кодекс практики управління інформаційною безпекою (Практичні правила управління інформаційної безпеки) описує 127 механізмів контролю, необхідних для побудови системи управління інформаційною безпекою (СУІБ) організації, визначених на основі кращих прикладів світового досвіду в цій області . Цей документ служить практичним керівництвом по створенню СУІБ</a:t>
            </a:r>
            <a:endParaRPr lang="ru-RU" sz="1800" dirty="0"/>
          </a:p>
          <a:p>
            <a:r>
              <a:rPr lang="uk-UA" sz="1800" b="1" dirty="0"/>
              <a:t>BS 7799-2: 2005</a:t>
            </a:r>
            <a:r>
              <a:rPr lang="uk-UA" sz="1800" dirty="0"/>
              <a:t> — Британський стандарт BS 7799 друга частина стандарту. BS 7799 Частина 2 — Управління інформаційною безпекою — специфікація систем управління інформаційною безпекою (Специфікація системи управління інформаційної безпеки) визначає специфікацію СУИБ. Втора частина стандарту використовується як критерії при проведенні офіційної процедури сертифікації СУІБ організації.</a:t>
            </a:r>
            <a:endParaRPr lang="ru-RU" sz="1800" dirty="0"/>
          </a:p>
          <a:p>
            <a:r>
              <a:rPr lang="uk-UA" sz="1800" b="1" dirty="0"/>
              <a:t>BS 7799-3: 2006</a:t>
            </a:r>
            <a:r>
              <a:rPr lang="uk-UA" sz="1800" dirty="0"/>
              <a:t> — Британський стандарт BS 7799 третя частина стандарту. Новий стандарт в області управління ризиками інформаційної безпеки</a:t>
            </a:r>
            <a:endParaRPr lang="ru-RU" sz="1800" dirty="0"/>
          </a:p>
          <a:p>
            <a:r>
              <a:rPr lang="uk-UA" sz="1800" b="1" dirty="0"/>
              <a:t>ISO/IEC 17799: 2005</a:t>
            </a:r>
            <a:r>
              <a:rPr lang="uk-UA" sz="1800" dirty="0"/>
              <a:t> — «Інформаційні технології — </a:t>
            </a:r>
            <a:r>
              <a:rPr lang="uk-UA" sz="1800" dirty="0" err="1"/>
              <a:t>Технології</a:t>
            </a:r>
            <a:r>
              <a:rPr lang="uk-UA" sz="1800" dirty="0"/>
              <a:t> безпеки — Практичні правила управління інформаційної безпеки». Міжнародний стандарт, базувався на BS 7799-1: 2005.</a:t>
            </a:r>
            <a:endParaRPr lang="ru-RU" sz="1800" dirty="0"/>
          </a:p>
          <a:p>
            <a:r>
              <a:rPr lang="uk-UA" sz="1800" b="1" dirty="0"/>
              <a:t>ISO/IEC 27000</a:t>
            </a:r>
            <a:r>
              <a:rPr lang="uk-UA" sz="1800" dirty="0"/>
              <a:t> — </a:t>
            </a:r>
            <a:r>
              <a:rPr lang="uk-UA" sz="1800" dirty="0" err="1"/>
              <a:t>Словарь</a:t>
            </a:r>
            <a:r>
              <a:rPr lang="uk-UA" sz="1800" dirty="0"/>
              <a:t> і визначення.</a:t>
            </a:r>
            <a:endParaRPr lang="ru-RU" sz="1800" dirty="0"/>
          </a:p>
          <a:p>
            <a:r>
              <a:rPr lang="uk-UA" sz="1800" b="1" dirty="0"/>
              <a:t>ISO/IEC 27001</a:t>
            </a:r>
            <a:r>
              <a:rPr lang="uk-UA" sz="1800" dirty="0"/>
              <a:t> — «Інформаційні технології — Методи забезпечення безпеки — </a:t>
            </a:r>
            <a:r>
              <a:rPr lang="uk-UA" sz="1800" dirty="0" err="1"/>
              <a:t>Системы</a:t>
            </a:r>
            <a:r>
              <a:rPr lang="uk-UA" sz="1800" dirty="0"/>
              <a:t> управління інформаційної безпеки — </a:t>
            </a:r>
            <a:r>
              <a:rPr lang="uk-UA" sz="1800" dirty="0" err="1"/>
              <a:t>Требования</a:t>
            </a:r>
            <a:r>
              <a:rPr lang="uk-UA" sz="1800" dirty="0"/>
              <a:t>». Міжнародний стандарт, базувався на BS 7799-2: 2005.</a:t>
            </a:r>
            <a:endParaRPr lang="ru-RU" sz="1800" dirty="0"/>
          </a:p>
          <a:p>
            <a:r>
              <a:rPr lang="uk-UA" sz="1800" b="1" dirty="0"/>
              <a:t>ISO/IEC 27002</a:t>
            </a:r>
            <a:r>
              <a:rPr lang="uk-UA" sz="1800" dirty="0"/>
              <a:t> — Зараз</a:t>
            </a:r>
            <a:r>
              <a:rPr lang="uk-UA" sz="1800" b="1" dirty="0"/>
              <a:t>: ISO/IEC 17799: 2005</a:t>
            </a:r>
            <a:r>
              <a:rPr lang="uk-UA" sz="1800" dirty="0"/>
              <a:t>. «Інформаційні технології — </a:t>
            </a:r>
            <a:r>
              <a:rPr lang="uk-UA" sz="1800" dirty="0" err="1"/>
              <a:t>Технології</a:t>
            </a:r>
            <a:r>
              <a:rPr lang="uk-UA" sz="1800" dirty="0"/>
              <a:t> безпеки — Практичні правила управління інформаційної безпеки». Дата </a:t>
            </a:r>
            <a:r>
              <a:rPr lang="uk-UA" sz="1800" dirty="0" err="1"/>
              <a:t>выхода</a:t>
            </a:r>
            <a:r>
              <a:rPr lang="uk-UA" sz="1800" dirty="0"/>
              <a:t> — 2007 год.</a:t>
            </a:r>
            <a:endParaRPr lang="ru-RU" sz="1800" dirty="0"/>
          </a:p>
          <a:p>
            <a:r>
              <a:rPr lang="uk-UA" sz="1800" b="1" dirty="0"/>
              <a:t>ISO/IEC 27005 </a:t>
            </a:r>
            <a:r>
              <a:rPr lang="uk-UA" sz="1800" dirty="0"/>
              <a:t>— Зараз: </a:t>
            </a:r>
            <a:r>
              <a:rPr lang="uk-UA" sz="1800" b="1" dirty="0"/>
              <a:t>BS 7799-3: 2006</a:t>
            </a:r>
            <a:r>
              <a:rPr lang="uk-UA" sz="1800" dirty="0"/>
              <a:t> — </a:t>
            </a:r>
            <a:r>
              <a:rPr lang="uk-UA" sz="1800" dirty="0" err="1"/>
              <a:t>Руководство</a:t>
            </a:r>
            <a:r>
              <a:rPr lang="uk-UA" sz="1800" dirty="0"/>
              <a:t> по </a:t>
            </a:r>
            <a:r>
              <a:rPr lang="uk-UA" sz="1800" dirty="0" err="1"/>
              <a:t>управлению</a:t>
            </a:r>
            <a:r>
              <a:rPr lang="uk-UA" sz="1800" dirty="0"/>
              <a:t> рисками ИБ.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ОСНОВИ ІНФОРМАЦІЙНОЇ БЕЗПЕКИ             </a:t>
            </a:r>
            <a:r>
              <a:rPr lang="ru-RU" dirty="0" err="1"/>
              <a:t>Єгорова</a:t>
            </a:r>
            <a:r>
              <a:rPr lang="ru-RU" dirty="0"/>
              <a:t> О.Л.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80109" y="5013183"/>
            <a:ext cx="12192000" cy="11160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3600" b="1" dirty="0"/>
              <a:t>Послуги і механізми захисту інформації</a:t>
            </a:r>
            <a:br>
              <a:rPr lang="en-US" sz="3600" b="1" dirty="0"/>
            </a:br>
            <a:r>
              <a:rPr lang="uk-UA" sz="3600" b="1" dirty="0"/>
              <a:t> </a:t>
            </a:r>
            <a:r>
              <a:rPr lang="en-US" sz="2000" b="1" dirty="0"/>
              <a:t>(</a:t>
            </a:r>
            <a:r>
              <a:rPr lang="uk-UA" sz="2000" b="1" dirty="0"/>
              <a:t>відповідно до міжнародних стандартів ISO 7498, </a:t>
            </a:r>
            <a:r>
              <a:rPr lang="uk-UA" sz="2000" b="1" dirty="0" err="1"/>
              <a:t>ISO</a:t>
            </a:r>
            <a:r>
              <a:rPr lang="uk-UA" sz="2000" b="1" dirty="0"/>
              <a:t>/IEC 10181</a:t>
            </a:r>
            <a:r>
              <a:rPr lang="en-US" sz="2000" b="1" dirty="0"/>
              <a:t>)</a:t>
            </a:r>
            <a:br>
              <a:rPr lang="uk-UA" sz="2000" b="1" dirty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146051" y="5867400"/>
            <a:ext cx="11899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Рисунок 5 - Загальна класифікація послуг безпеки</a:t>
            </a:r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6" name="Объект 7"/>
          <p:cNvGraphicFramePr>
            <a:graphicFrameLocks/>
          </p:cNvGraphicFramePr>
          <p:nvPr/>
        </p:nvGraphicFramePr>
        <p:xfrm>
          <a:off x="0" y="556347"/>
          <a:ext cx="12187767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7228630" imgH="3088485" progId="">
                  <p:embed/>
                </p:oleObj>
              </mc:Choice>
              <mc:Fallback>
                <p:oleObj name="Visio" r:id="rId3" imgW="7228630" imgH="3088485" progId="">
                  <p:embed/>
                  <p:pic>
                    <p:nvPicPr>
                      <p:cNvPr id="0" name="Объект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6347"/>
                        <a:ext cx="12187767" cy="445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5741988"/>
            <a:ext cx="12192000" cy="11160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3600" b="1" dirty="0"/>
              <a:t> Послуги і механізми захисту інформації </a:t>
            </a:r>
            <a:br>
              <a:rPr lang="en-US" sz="3600" b="1" dirty="0"/>
            </a:br>
            <a:r>
              <a:rPr lang="en-US" sz="2000" b="1" dirty="0"/>
              <a:t>(</a:t>
            </a:r>
            <a:r>
              <a:rPr lang="uk-UA" sz="2000" b="1" dirty="0"/>
              <a:t>відповідно до міжнародних стандартів ISO 7498, </a:t>
            </a:r>
            <a:r>
              <a:rPr lang="uk-UA" sz="2000" b="1" dirty="0" err="1"/>
              <a:t>ISO</a:t>
            </a:r>
            <a:r>
              <a:rPr lang="uk-UA" sz="2000" b="1" dirty="0"/>
              <a:t>/IEC 10181</a:t>
            </a:r>
            <a:r>
              <a:rPr lang="en-US" sz="2000" b="1" dirty="0"/>
              <a:t>)</a:t>
            </a:r>
            <a:br>
              <a:rPr lang="uk-UA" sz="2000" b="1" dirty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292100" y="5216237"/>
            <a:ext cx="11899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/>
              <a:t>Рисунок 6 - Загальна характеристика механізмів безпеки</a:t>
            </a:r>
            <a:endParaRPr lang="ru-RU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1" name="Объект 4"/>
          <p:cNvGraphicFramePr>
            <a:graphicFrameLocks noChangeAspect="1"/>
          </p:cNvGraphicFramePr>
          <p:nvPr/>
        </p:nvGraphicFramePr>
        <p:xfrm>
          <a:off x="0" y="1011093"/>
          <a:ext cx="12204700" cy="373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3" imgW="5428554" imgH="1828701" progId="">
                  <p:embed/>
                </p:oleObj>
              </mc:Choice>
              <mc:Fallback>
                <p:oleObj name="Visio" r:id="rId3" imgW="5428554" imgH="1828701" progId="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11093"/>
                        <a:ext cx="12204700" cy="373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94" y="45885"/>
            <a:ext cx="10371853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Джерела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913" y="2232410"/>
            <a:ext cx="11126654" cy="28007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1. Н. В. Морзе, О. В.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Барна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Інформатика 10 (11)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клас</a:t>
            </a:r>
            <a:endParaRPr lang="ru-RU" sz="22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2.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Ривкінд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Й. Я., Лисенко Т. І.,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Чернікова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Л. А.,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Шакотько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В. В., Інформатика 10 (11)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клас</a:t>
            </a:r>
            <a:endParaRPr lang="ru-RU" sz="22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3. О. О. Бондаренко, В. В.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Ластовецький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О. П.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Пилипчук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Є. А. Шестопалов,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Інформатика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10 (11)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клас</a:t>
            </a:r>
            <a:endParaRPr lang="ru-RU" sz="22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4. </a:t>
            </a:r>
            <a:r>
              <a:rPr lang="uk-UA" sz="2200" u="sng" dirty="0">
                <a:solidFill>
                  <a:schemeClr val="tx1"/>
                </a:solidFill>
                <a:latin typeface="Calibri" pitchFamily="34" charset="0"/>
                <a:cs typeface="Arial" pitchFamily="34" charset="0"/>
                <a:hlinkClick r:id="rId3"/>
              </a:rPr>
              <a:t>http://uk.wikipedia.org/</a:t>
            </a:r>
            <a:r>
              <a:rPr lang="uk-UA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uk-UA" sz="2200" u="sng" dirty="0">
                <a:solidFill>
                  <a:schemeClr val="tx1"/>
                </a:solidFill>
                <a:latin typeface="Calibri" pitchFamily="34" charset="0"/>
                <a:cs typeface="Arial" pitchFamily="34" charset="0"/>
                <a:hlinkClick r:id="rId4"/>
              </a:rPr>
              <a:t>http://www.youtube.com/</a:t>
            </a:r>
            <a:r>
              <a:rPr lang="uk-UA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5. </a:t>
            </a:r>
            <a:r>
              <a:rPr lang="uk-UA" sz="2200" u="sng" dirty="0">
                <a:solidFill>
                  <a:schemeClr val="tx1"/>
                </a:solidFill>
                <a:latin typeface="Calibri" pitchFamily="34" charset="0"/>
                <a:cs typeface="Arial" pitchFamily="34" charset="0"/>
                <a:hlinkClick r:id="rId5"/>
              </a:rPr>
              <a:t>http://disted.edu.vn.ua/media/bp/</a:t>
            </a:r>
            <a:r>
              <a:rPr lang="uk-UA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ru-RU" sz="22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6</a:t>
            </a:r>
            <a:r>
              <a:rPr lang="ru-RU" sz="2200" dirty="0">
                <a:latin typeface="Calibri" pitchFamily="34" charset="0"/>
                <a:cs typeface="Arial" pitchFamily="34" charset="0"/>
              </a:rPr>
              <a:t>. </a:t>
            </a:r>
            <a:r>
              <a:rPr lang="en-US" sz="2200" dirty="0">
                <a:latin typeface="Calibri" pitchFamily="34" charset="0"/>
                <a:cs typeface="Arial" pitchFamily="34" charset="0"/>
                <a:hlinkClick r:id="rId6"/>
              </a:rPr>
              <a:t>http://it-science.com.ua/</a:t>
            </a:r>
            <a:endParaRPr lang="ru-RU" sz="2200" dirty="0">
              <a:latin typeface="Calibri" pitchFamily="34" charset="0"/>
              <a:cs typeface="Arial" pitchFamily="34" charset="0"/>
            </a:endParaRPr>
          </a:p>
          <a:p>
            <a:endParaRPr lang="uk-UA" sz="2200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ОСНОВИ ІНФОРМАЦІЙНОЇ </a:t>
            </a:r>
            <a:r>
              <a:rPr lang="ru-RU" sz="1400" dirty="0"/>
              <a:t>БЕЗПЕКИ             </a:t>
            </a:r>
            <a:r>
              <a:rPr lang="ru-RU" sz="1400" dirty="0" err="1"/>
              <a:t>Єгорова</a:t>
            </a:r>
            <a:r>
              <a:rPr lang="ru-RU" sz="1400" dirty="0"/>
              <a:t> О.Л.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50323988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4794" y="1662545"/>
            <a:ext cx="6057206" cy="468837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563" indent="-182563"/>
            <a:r>
              <a:rPr lang="uk-UA" sz="3200" dirty="0"/>
              <a:t>дати уявлення про захист комп'ютерних мереж, про міжнародні стандарти інформаційної безпеки</a:t>
            </a:r>
            <a:endParaRPr lang="en-US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" y="1030508"/>
            <a:ext cx="5802284" cy="523220"/>
          </a:xfrm>
          <a:prstGeom prst="rect">
            <a:avLst/>
          </a:prstGeom>
          <a:solidFill>
            <a:srgbClr val="FFC73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Пригадайте: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1543" y="1063759"/>
            <a:ext cx="6090458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дізнаєтеся: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1681943"/>
            <a:ext cx="5835535" cy="46357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uk-UA" sz="4200" b="1" dirty="0">
                <a:latin typeface="Century Gothic" panose="020B0502020202020204" pitchFamily="34" charset="0"/>
              </a:rPr>
              <a:t>Назвіть основні принципи інформаційної безпеки.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kumimoji="0" lang="uk-UA" sz="4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чому полягає принцип цілісності?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uk-UA" sz="4200" b="1" dirty="0">
                <a:latin typeface="Century Gothic" panose="020B0502020202020204" pitchFamily="34" charset="0"/>
              </a:rPr>
              <a:t>Які механізми ви знаєте для забезпечення контролю доступу?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kumimoji="0" lang="uk-UA" sz="4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Які є види доступу?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kumimoji="0" lang="uk-UA" sz="4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Що</a:t>
            </a:r>
            <a:r>
              <a:rPr kumimoji="0" lang="uk-UA" sz="4200" b="1" i="0" u="none" strike="noStrike" kern="120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вивчає криптографія?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uk-UA" sz="4200" b="1" baseline="0" dirty="0">
                <a:latin typeface="Century Gothic" panose="020B0502020202020204" pitchFamily="34" charset="0"/>
              </a:rPr>
              <a:t>Що</a:t>
            </a:r>
            <a:r>
              <a:rPr lang="uk-UA" sz="4200" b="1" dirty="0">
                <a:latin typeface="Century Gothic" panose="020B0502020202020204" pitchFamily="34" charset="0"/>
              </a:rPr>
              <a:t> таке ключ при шифруванні? </a:t>
            </a:r>
            <a:r>
              <a:rPr lang="uk-UA" sz="4200" b="1" dirty="0" err="1">
                <a:latin typeface="Century Gothic" panose="020B0502020202020204" pitchFamily="34" charset="0"/>
              </a:rPr>
              <a:t>Криптоалгоритм</a:t>
            </a:r>
            <a:r>
              <a:rPr lang="uk-UA" sz="4200" b="1" dirty="0">
                <a:latin typeface="Century Gothic" panose="020B0502020202020204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64" y="163208"/>
            <a:ext cx="8721435" cy="998742"/>
          </a:xfrm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Контроль </a:t>
            </a:r>
            <a:r>
              <a:rPr lang="ru-RU" sz="3800" b="1" dirty="0" err="1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</a:t>
            </a:r>
            <a:r>
              <a:rPr lang="uk-UA" sz="3800" b="1" dirty="0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</a:t>
            </a:r>
            <a:r>
              <a:rPr lang="ru-RU" sz="3800" b="1" dirty="0" err="1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лісності</a:t>
            </a:r>
            <a:r>
              <a:rPr lang="ru-RU" sz="3800" b="1" dirty="0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800" b="1" dirty="0" err="1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інформації</a:t>
            </a:r>
            <a:endParaRPr lang="ru-RU" sz="3800" b="1" dirty="0">
              <a:solidFill>
                <a:srgbClr val="DD1A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2" y="1287256"/>
            <a:ext cx="10493187" cy="1372818"/>
          </a:xfrm>
          <a:solidFill>
            <a:srgbClr val="339933"/>
          </a:solidFill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Під </a:t>
            </a:r>
            <a:r>
              <a:rPr lang="uk-UA" i="1" dirty="0">
                <a:solidFill>
                  <a:schemeClr val="bg1"/>
                </a:solidFill>
              </a:rPr>
              <a:t>контролем цілісності інформації</a:t>
            </a:r>
            <a:r>
              <a:rPr lang="uk-UA" dirty="0">
                <a:solidFill>
                  <a:schemeClr val="bg1"/>
                </a:solidFill>
              </a:rPr>
              <a:t> розуміють процес перевірки наявності викривлень цієї інформації, незалежно від причин їх походження (навмисні чи ненавмисні)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72837" y="2898153"/>
            <a:ext cx="5389418" cy="32932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600" dirty="0"/>
              <a:t>Під </a:t>
            </a:r>
            <a:r>
              <a:rPr lang="uk-UA" sz="2600" i="1" dirty="0"/>
              <a:t>контролем та поновленням цілісності інформації</a:t>
            </a:r>
            <a:r>
              <a:rPr lang="uk-UA" sz="2600" dirty="0"/>
              <a:t> розуміють процес перевірки наявності викривлень цієї інформації, незалежно від причин їх походження (навмисні чи ненавмисні), з наступною корекцією викривленої інформації.</a:t>
            </a:r>
            <a:endParaRPr lang="ru-RU" sz="2600" dirty="0"/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248" y="3043413"/>
            <a:ext cx="5164571" cy="3136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8509" y="163208"/>
            <a:ext cx="8735290" cy="998742"/>
          </a:xfrm>
        </p:spPr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Причини порушення цілісності</a:t>
            </a:r>
            <a:endParaRPr lang="ru-RU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uk-UA" dirty="0"/>
              <a:t>помилки користувачів, які викликають викривлення чи втрату інформації;</a:t>
            </a:r>
            <a:endParaRPr lang="ru-RU" dirty="0"/>
          </a:p>
          <a:p>
            <a:pPr lvl="0"/>
            <a:r>
              <a:rPr lang="uk-UA" dirty="0"/>
              <a:t>навмисні дії осіб, які не мають прав доступу до  автоматизованої системи;</a:t>
            </a:r>
            <a:endParaRPr lang="ru-RU" dirty="0"/>
          </a:p>
          <a:p>
            <a:pPr lvl="0"/>
            <a:r>
              <a:rPr lang="uk-UA" dirty="0"/>
              <a:t>збої обладнання, які викликають викривлення чи втрату інформації; </a:t>
            </a:r>
            <a:endParaRPr lang="ru-RU" dirty="0"/>
          </a:p>
          <a:p>
            <a:pPr lvl="0"/>
            <a:r>
              <a:rPr lang="uk-UA" dirty="0"/>
              <a:t>фізичні впливи на носії інформації; </a:t>
            </a:r>
            <a:endParaRPr lang="ru-RU" dirty="0"/>
          </a:p>
          <a:p>
            <a:pPr lvl="0"/>
            <a:r>
              <a:rPr lang="uk-UA" dirty="0"/>
              <a:t>вірусні впливи.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pic>
        <p:nvPicPr>
          <p:cNvPr id="6" name="Picture 6" descr="ÐÐ½ÑÐ¾ÑÐ¼Ð°ÑÑÐ¹Ð½Ð° Ð±ÐµÐ·Ð¿Ðµ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8647" y="3322637"/>
            <a:ext cx="3244417" cy="3244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764" y="1"/>
            <a:ext cx="9095509" cy="1593272"/>
          </a:xfrm>
        </p:spPr>
        <p:txBody>
          <a:bodyPr>
            <a:noAutofit/>
          </a:bodyPr>
          <a:lstStyle/>
          <a:p>
            <a:pPr algn="ctr"/>
            <a:r>
              <a:rPr lang="uk-UA" sz="3800" b="1" dirty="0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Механізми захисту </a:t>
            </a:r>
            <a:r>
              <a:rPr lang="uk-UA" sz="3800" b="1" dirty="0" err="1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цілісністі</a:t>
            </a:r>
            <a:r>
              <a:rPr lang="uk-UA" sz="3800" b="1" dirty="0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програмних засобів та інформації</a:t>
            </a:r>
            <a:endParaRPr lang="ru-RU" sz="3800" b="1" dirty="0">
              <a:solidFill>
                <a:srgbClr val="DD1A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45127" y="1704109"/>
          <a:ext cx="10522528" cy="466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345" y="163208"/>
            <a:ext cx="8624454" cy="99874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3800" b="1" dirty="0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Мережні або віддалені атаки</a:t>
            </a:r>
            <a:endParaRPr lang="ru-RU" sz="3800" b="1" dirty="0">
              <a:solidFill>
                <a:srgbClr val="DD1A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3" y="1287255"/>
            <a:ext cx="7175024" cy="5127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/>
              <a:t>Під </a:t>
            </a:r>
            <a:r>
              <a:rPr lang="uk-UA" b="1" dirty="0"/>
              <a:t>віддаленою атакою </a:t>
            </a:r>
            <a:r>
              <a:rPr lang="uk-UA" dirty="0"/>
              <a:t>розуміють атаку на розподілену обчислювальну систему, що здійснюються програмними засобами по каналах </a:t>
            </a:r>
            <a:r>
              <a:rPr lang="uk-UA" dirty="0" err="1"/>
              <a:t>зв</a:t>
            </a:r>
            <a:r>
              <a:rPr lang="en-US" dirty="0"/>
              <a:t>’</a:t>
            </a:r>
            <a:r>
              <a:rPr lang="uk-UA" dirty="0" err="1"/>
              <a:t>язку</a:t>
            </a:r>
            <a:r>
              <a:rPr lang="uk-UA" dirty="0"/>
              <a:t>.</a:t>
            </a:r>
          </a:p>
          <a:p>
            <a:r>
              <a:rPr lang="uk-UA" dirty="0"/>
              <a:t>Атака може здійснюватися </a:t>
            </a:r>
          </a:p>
          <a:p>
            <a:r>
              <a:rPr lang="uk-UA" dirty="0"/>
              <a:t>на протоколи і мережні служби; на операційні системи і прикладні програми вузлів мережі;</a:t>
            </a:r>
          </a:p>
          <a:p>
            <a:r>
              <a:rPr lang="uk-UA" dirty="0"/>
              <a:t>на дані, що  передаються мережею;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pic>
        <p:nvPicPr>
          <p:cNvPr id="4098" name="Picture 2" descr="ÐÐ°ÑÑÐ¸Ð½ÐºÐ¸ Ð¿Ð¾ Ð·Ð°Ð¿ÑÐ¾ÑÑ ÐºÐ¾Ð½ÑÑÐ¾Ð»Ñ ÑÑÐ»ÑÑÐ½Ð¾ÑÑ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7774" y="2387455"/>
            <a:ext cx="3809278" cy="2766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246336"/>
            <a:ext cx="5763491" cy="998742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Виявлення атак</a:t>
            </a:r>
            <a:endParaRPr lang="ru-RU" sz="4800" b="1" dirty="0">
              <a:solidFill>
                <a:srgbClr val="DD1A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9200" y="1044367"/>
            <a:ext cx="10493187" cy="12481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2550" indent="277813">
              <a:buNone/>
            </a:pPr>
            <a:r>
              <a:rPr lang="uk-UA" b="1" dirty="0"/>
              <a:t>Процес виявлення атак </a:t>
            </a:r>
            <a:r>
              <a:rPr lang="uk-UA" dirty="0"/>
              <a:t>є процесом </a:t>
            </a:r>
            <a:r>
              <a:rPr lang="uk-UA" dirty="0" err="1"/>
              <a:t>оцiнки</a:t>
            </a:r>
            <a:r>
              <a:rPr lang="uk-UA" dirty="0"/>
              <a:t>  </a:t>
            </a:r>
            <a:r>
              <a:rPr lang="uk-UA" dirty="0" err="1"/>
              <a:t>пiдозрiлих</a:t>
            </a:r>
            <a:r>
              <a:rPr lang="uk-UA" dirty="0"/>
              <a:t>  </a:t>
            </a:r>
            <a:r>
              <a:rPr lang="uk-UA" dirty="0" err="1"/>
              <a:t>дiй</a:t>
            </a:r>
            <a:r>
              <a:rPr lang="uk-UA" dirty="0"/>
              <a:t>, </a:t>
            </a:r>
            <a:r>
              <a:rPr lang="uk-UA" dirty="0" err="1"/>
              <a:t>якi</a:t>
            </a:r>
            <a:r>
              <a:rPr lang="uk-UA" dirty="0"/>
              <a:t> </a:t>
            </a:r>
            <a:r>
              <a:rPr lang="uk-UA" dirty="0" err="1"/>
              <a:t>вiдбуваються</a:t>
            </a:r>
            <a:r>
              <a:rPr lang="uk-UA" dirty="0"/>
              <a:t> в </a:t>
            </a:r>
            <a:r>
              <a:rPr lang="uk-UA" dirty="0" err="1"/>
              <a:t>корпоративнiй</a:t>
            </a:r>
            <a:r>
              <a:rPr lang="uk-UA" dirty="0"/>
              <a:t> </a:t>
            </a:r>
            <a:r>
              <a:rPr lang="uk-UA" dirty="0" err="1"/>
              <a:t>мережi</a:t>
            </a:r>
            <a:r>
              <a:rPr lang="uk-UA" dirty="0"/>
              <a:t> й реагування на </a:t>
            </a:r>
            <a:r>
              <a:rPr lang="uk-UA" dirty="0" err="1"/>
              <a:t>пiдозрiлу</a:t>
            </a:r>
            <a:r>
              <a:rPr lang="uk-UA" dirty="0"/>
              <a:t> </a:t>
            </a:r>
            <a:r>
              <a:rPr lang="uk-UA" dirty="0" err="1"/>
              <a:t>дiяльнiсть</a:t>
            </a:r>
            <a:r>
              <a:rPr lang="uk-UA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graphicFrame>
        <p:nvGraphicFramePr>
          <p:cNvPr id="7" name="Схема 6"/>
          <p:cNvGraphicFramePr/>
          <p:nvPr/>
        </p:nvGraphicFramePr>
        <p:xfrm>
          <a:off x="512617" y="3144982"/>
          <a:ext cx="10543310" cy="332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55964" y="2302271"/>
            <a:ext cx="10501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hlinkClick r:id="rId7"/>
              </a:rPr>
              <a:t>Виявлення</a:t>
            </a:r>
            <a:r>
              <a:rPr lang="ru-RU" sz="2400" dirty="0">
                <a:hlinkClick r:id="rId7"/>
              </a:rPr>
              <a:t> атак</a:t>
            </a:r>
            <a:r>
              <a:rPr lang="uk-UA" sz="2400" dirty="0"/>
              <a:t> базується або на методах </a:t>
            </a:r>
            <a:r>
              <a:rPr lang="uk-UA" sz="2400" i="1" dirty="0"/>
              <a:t>сигнатурного аналізу</a:t>
            </a:r>
            <a:r>
              <a:rPr lang="uk-UA" sz="2400" dirty="0"/>
              <a:t>, або на методах </a:t>
            </a:r>
            <a:r>
              <a:rPr lang="uk-UA" sz="2400" i="1" dirty="0"/>
              <a:t>виявлення аномалій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0107" y="900545"/>
          <a:ext cx="11623966" cy="5276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163208"/>
            <a:ext cx="8762999" cy="998742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uk-UA" sz="4800" b="1" dirty="0">
                <a:solidFill>
                  <a:srgbClr val="DD1A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 способом виявлення атаки</a:t>
            </a:r>
            <a:endParaRPr lang="ru-RU" sz="4800" b="1" dirty="0">
              <a:solidFill>
                <a:srgbClr val="DD1A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60612" y="2687782"/>
            <a:ext cx="10735643" cy="321425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uk-UA" dirty="0"/>
              <a:t>Аномальне поводження користувача (тобто атака або яка-небудь ворожа </a:t>
            </a:r>
            <a:r>
              <a:rPr lang="uk-UA" dirty="0" err="1"/>
              <a:t>дiя</a:t>
            </a:r>
            <a:r>
              <a:rPr lang="uk-UA" dirty="0"/>
              <a:t>) часто проявляється як </a:t>
            </a:r>
            <a:r>
              <a:rPr lang="uk-UA" dirty="0" err="1"/>
              <a:t>вiдхилення</a:t>
            </a:r>
            <a:r>
              <a:rPr lang="uk-UA" dirty="0"/>
              <a:t> </a:t>
            </a:r>
            <a:r>
              <a:rPr lang="uk-UA" dirty="0" err="1"/>
              <a:t>вiд</a:t>
            </a:r>
            <a:r>
              <a:rPr lang="uk-UA" dirty="0"/>
              <a:t> нормального поводження. </a:t>
            </a:r>
          </a:p>
          <a:p>
            <a:pPr lvl="0"/>
            <a:r>
              <a:rPr lang="uk-UA" i="1" dirty="0"/>
              <a:t>Прикладом</a:t>
            </a:r>
            <a:r>
              <a:rPr lang="uk-UA" dirty="0"/>
              <a:t> аномального поводження може служити велика </a:t>
            </a:r>
            <a:r>
              <a:rPr lang="uk-UA" dirty="0" err="1"/>
              <a:t>кiлькiсть</a:t>
            </a:r>
            <a:r>
              <a:rPr lang="uk-UA" dirty="0"/>
              <a:t> з’єднань за короткий </a:t>
            </a:r>
            <a:r>
              <a:rPr lang="uk-UA" dirty="0" err="1"/>
              <a:t>промiжок</a:t>
            </a:r>
            <a:r>
              <a:rPr lang="uk-UA" dirty="0"/>
              <a:t> часу, високе завантаження центрального процесора й </a:t>
            </a:r>
            <a:r>
              <a:rPr lang="uk-UA" dirty="0" err="1"/>
              <a:t>т.iн</a:t>
            </a:r>
            <a:r>
              <a:rPr lang="uk-UA" dirty="0"/>
              <a:t>.</a:t>
            </a:r>
            <a:endParaRPr lang="ru-RU" dirty="0"/>
          </a:p>
          <a:p>
            <a:pPr lvl="0"/>
            <a:r>
              <a:rPr lang="uk-UA" dirty="0"/>
              <a:t>Однак аномальне поводження не завжди є атакою. Наприклад, одночасну посилку великої </a:t>
            </a:r>
            <a:r>
              <a:rPr lang="uk-UA" dirty="0" err="1"/>
              <a:t>кiлькостi</a:t>
            </a:r>
            <a:r>
              <a:rPr lang="uk-UA" dirty="0"/>
              <a:t> </a:t>
            </a:r>
            <a:r>
              <a:rPr lang="uk-UA" dirty="0" err="1"/>
              <a:t>запитiв</a:t>
            </a:r>
            <a:r>
              <a:rPr lang="uk-UA" dirty="0"/>
              <a:t> </a:t>
            </a:r>
            <a:r>
              <a:rPr lang="uk-UA" dirty="0" err="1"/>
              <a:t>вiд</a:t>
            </a:r>
            <a:r>
              <a:rPr lang="uk-UA" dirty="0"/>
              <a:t> </a:t>
            </a:r>
            <a:r>
              <a:rPr lang="uk-UA" dirty="0" err="1"/>
              <a:t>адмiнiстратора</a:t>
            </a:r>
            <a:r>
              <a:rPr lang="uk-UA" dirty="0"/>
              <a:t> </a:t>
            </a:r>
            <a:r>
              <a:rPr lang="uk-UA" dirty="0" err="1"/>
              <a:t>мережi</a:t>
            </a:r>
            <a:r>
              <a:rPr lang="uk-UA" dirty="0"/>
              <a:t> система виявлення атак може </a:t>
            </a:r>
            <a:r>
              <a:rPr lang="uk-UA" dirty="0" err="1"/>
              <a:t>iдентифiкувати</a:t>
            </a:r>
            <a:r>
              <a:rPr lang="uk-UA" dirty="0"/>
              <a:t> як атаку типу </a:t>
            </a:r>
            <a:r>
              <a:rPr lang="uk-UA" dirty="0" err="1"/>
              <a:t>“вiдмова</a:t>
            </a:r>
            <a:r>
              <a:rPr lang="uk-UA" dirty="0"/>
              <a:t> в </a:t>
            </a:r>
            <a:r>
              <a:rPr lang="uk-UA" dirty="0" err="1"/>
              <a:t>обслуговуваннi”</a:t>
            </a:r>
            <a:r>
              <a:rPr lang="uk-UA" dirty="0"/>
              <a:t> (</a:t>
            </a:r>
            <a:r>
              <a:rPr lang="uk-UA" dirty="0" err="1"/>
              <a:t>denial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service</a:t>
            </a:r>
            <a:r>
              <a:rPr lang="uk-UA" dirty="0"/>
              <a:t>).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946155" y="1268161"/>
            <a:ext cx="3598136" cy="1225657"/>
            <a:chOff x="7093187" y="2483753"/>
            <a:chExt cx="2901131" cy="92749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093187" y="2483753"/>
              <a:ext cx="2901131" cy="9274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6"/>
            <p:cNvSpPr/>
            <p:nvPr/>
          </p:nvSpPr>
          <p:spPr>
            <a:xfrm>
              <a:off x="7120352" y="2510918"/>
              <a:ext cx="2846801" cy="8731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dirty="0"/>
                <a:t>Виявлення аномального поводження (anomaly-based)</a:t>
              </a:r>
              <a:endParaRPr lang="ru-RU" sz="24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991682" y="1254127"/>
            <a:ext cx="3362609" cy="1225838"/>
            <a:chOff x="7093187" y="3550372"/>
            <a:chExt cx="2674673" cy="92749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093187" y="3550372"/>
              <a:ext cx="2674673" cy="9274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8"/>
            <p:cNvSpPr/>
            <p:nvPr/>
          </p:nvSpPr>
          <p:spPr>
            <a:xfrm>
              <a:off x="7120352" y="3577537"/>
              <a:ext cx="2620343" cy="8731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dirty="0"/>
                <a:t>Виявлення зловживань (</a:t>
              </a:r>
              <a:r>
                <a:rPr lang="uk-UA" sz="2400" kern="1200" dirty="0" err="1"/>
                <a:t>misuse</a:t>
              </a:r>
              <a:r>
                <a:rPr lang="uk-UA" sz="2400" kern="1200" dirty="0"/>
                <a:t> </a:t>
              </a:r>
              <a:r>
                <a:rPr lang="uk-UA" sz="2400" kern="1200" dirty="0" err="1"/>
                <a:t>detection</a:t>
              </a:r>
              <a:r>
                <a:rPr lang="uk-UA" sz="2400" kern="1200" dirty="0"/>
                <a:t> або signature-based</a:t>
              </a:r>
              <a:endParaRPr lang="ru-RU" sz="2400" kern="12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Урок 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1</Template>
  <TotalTime>261</TotalTime>
  <Words>1242</Words>
  <Application>Microsoft Office PowerPoint</Application>
  <PresentationFormat>Широкий екран</PresentationFormat>
  <Paragraphs>98</Paragraphs>
  <Slides>16</Slides>
  <Notes>3</Notes>
  <HiddenSlides>1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Georgia</vt:lpstr>
      <vt:lpstr>Times New Roman</vt:lpstr>
      <vt:lpstr>Урок 1</vt:lpstr>
      <vt:lpstr>Visio</vt:lpstr>
      <vt:lpstr>Контроль цілісності програмних і інформаційних ресурсів. Виявлення атак.  Захист периметра комп'ютерних мереж. Міжнародні стандарти інформаційної безпеки</vt:lpstr>
      <vt:lpstr>Презентація PowerPoint</vt:lpstr>
      <vt:lpstr>Контроль цілісності інформації</vt:lpstr>
      <vt:lpstr>Причини порушення цілісності</vt:lpstr>
      <vt:lpstr>Механізми захисту цілісністі програмних засобів та інформації</vt:lpstr>
      <vt:lpstr>Мережні або віддалені атаки</vt:lpstr>
      <vt:lpstr>Виявлення атак</vt:lpstr>
      <vt:lpstr>Презентація PowerPoint</vt:lpstr>
      <vt:lpstr>За способом виявлення атаки</vt:lpstr>
      <vt:lpstr>Аналіз активності  атак</vt:lpstr>
      <vt:lpstr>Аналіз активності  атак</vt:lpstr>
      <vt:lpstr>Стандарти кібербезпеки</vt:lpstr>
      <vt:lpstr>Презентація PowerPoint</vt:lpstr>
      <vt:lpstr>Послуги і механізми захисту інформації  (відповідно до міжнародних стандартів ISO 7498, ISO/IEC 10181) </vt:lpstr>
      <vt:lpstr> Послуги і механізми захисту інформації  (відповідно до міжнародних стандартів ISO 7498, ISO/IEC 10181)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</dc:title>
  <dc:creator>User</dc:creator>
  <cp:lastModifiedBy>Olena</cp:lastModifiedBy>
  <cp:revision>36</cp:revision>
  <dcterms:created xsi:type="dcterms:W3CDTF">2019-05-12T16:24:42Z</dcterms:created>
  <dcterms:modified xsi:type="dcterms:W3CDTF">2023-04-20T21:46:37Z</dcterms:modified>
</cp:coreProperties>
</file>