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78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11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24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92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55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8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2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60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33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14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9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50" y="404664"/>
            <a:ext cx="7776864" cy="3096344"/>
          </a:xfrm>
        </p:spPr>
        <p:txBody>
          <a:bodyPr>
            <a:prstTxWarp prst="textWave1">
              <a:avLst>
                <a:gd name="adj1" fmla="val 7055"/>
                <a:gd name="adj2" fmla="val -322"/>
              </a:avLst>
            </a:prstTxWarp>
            <a:noAutofit/>
          </a:bodyPr>
          <a:lstStyle/>
          <a:p>
            <a:r>
              <a:rPr lang="uk-UA" sz="4000" dirty="0" smtClean="0">
                <a:solidFill>
                  <a:srgbClr val="008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Презентація на тему: «Психологічна культура спілкування»</a:t>
            </a:r>
            <a:endParaRPr lang="ru-RU" sz="4000" dirty="0">
              <a:solidFill>
                <a:srgbClr val="008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2564904"/>
            <a:ext cx="2594237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7" y="3611344"/>
            <a:ext cx="2582329" cy="231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5" y="3717032"/>
            <a:ext cx="2606513" cy="2797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070" y="-387424"/>
            <a:ext cx="7467600" cy="3168352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Для створення сприятливого психологічного клімату в діловому спілкуванні необхідно: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1828800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008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Зменшуйте фізичну і соціальну дистанцію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Показуйте ваше бажання зрозуміти позицію партнера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96951"/>
            <a:ext cx="3573016" cy="3184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031199"/>
            <a:ext cx="4008371" cy="315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1128" y="764704"/>
            <a:ext cx="5389566" cy="294438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Дотримуйтесь дружелюбного тону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Постарайтесь виявити якості вашого партнера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Поводьтесь спокійно і доброзичливо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Активно і уважно слухайте партнера</a:t>
            </a:r>
          </a:p>
          <a:p>
            <a:pPr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676" y="476672"/>
            <a:ext cx="3157519" cy="2944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42" y="3335513"/>
            <a:ext cx="3426129" cy="2853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0667" y="1700808"/>
            <a:ext cx="5328592" cy="1473027"/>
          </a:xfrm>
        </p:spPr>
        <p:txBody>
          <a:bodyPr>
            <a:prstTxWarp prst="textPlain">
              <a:avLst>
                <a:gd name="adj" fmla="val 50235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210" y="620688"/>
            <a:ext cx="3699108" cy="369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484784"/>
            <a:ext cx="5256584" cy="2736304"/>
          </a:xfrm>
        </p:spPr>
        <p:txBody>
          <a:bodyPr>
            <a:normAutofit/>
          </a:bodyPr>
          <a:lstStyle/>
          <a:p>
            <a:pPr algn="just"/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Ділове спілкування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це знання закономірностей психічної діяльності співрозмовників і вміння застосовувати ці знання в конкретних ділових ситуаціях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323850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4330"/>
            <a:ext cx="7822704" cy="1301006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Існують такі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фективні прийоми приваблення партнера: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28800"/>
            <a:ext cx="5400675" cy="4533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360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Вселяйте партнеру почуття його гідності.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661628"/>
            <a:ext cx="2654424" cy="265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5394212" cy="445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738" y="3633614"/>
            <a:ext cx="8553128" cy="18722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Виявляйте щирий інтерес до партнерів.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140968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1643"/>
            <a:ext cx="316835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843" y="1268760"/>
            <a:ext cx="6264696" cy="17281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Задавайте партнерові приємні питання.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556792"/>
            <a:ext cx="4725144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5152"/>
            <a:ext cx="7776864" cy="12961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Частіше вживайте ім’я партнера.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39502"/>
            <a:ext cx="3356280" cy="2515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80928"/>
            <a:ext cx="4475989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67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Існує три закони пам’яті: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4176464" cy="30243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 враження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Закон повторення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асоціації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628800"/>
            <a:ext cx="2347117" cy="322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068960"/>
            <a:ext cx="1927181" cy="256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Рекомендації щодо досягнення взаєморозуміння</a:t>
            </a:r>
            <a:r>
              <a:rPr lang="uk-UA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pPr marL="550926" indent="-51435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Усвідомте свої та чужі почуття.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Ставтеся до партнерів як до виразників чиїхось думок.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Поділіться своїми відчуттями.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Дозвольте партнеру звільнитися від своїх почуттів.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реагуйте на емоційні прояви.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Використовуйте символічні жести.</a:t>
            </a:r>
          </a:p>
          <a:p>
            <a:pPr marL="550926" indent="-514350">
              <a:buNone/>
            </a:pPr>
            <a:endParaRPr lang="uk-UA" sz="2400" dirty="0" smtClean="0"/>
          </a:p>
          <a:p>
            <a:pPr marL="550926" indent="-51435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429000"/>
            <a:ext cx="2736304" cy="262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151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Існують такі ефективні прийоми приваблення партнера:</vt:lpstr>
      <vt:lpstr>Слайд 4</vt:lpstr>
      <vt:lpstr>Слайд 5</vt:lpstr>
      <vt:lpstr>Слайд 6</vt:lpstr>
      <vt:lpstr>Слайд 7</vt:lpstr>
      <vt:lpstr>Існує три закони пам’яті: </vt:lpstr>
      <vt:lpstr>Рекомендації щодо досягнення взаєморозуміння:</vt:lpstr>
      <vt:lpstr>Для створення сприятливого психологічного клімату в діловому спілкуванні необхідно: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</dc:creator>
  <cp:lastModifiedBy>user41</cp:lastModifiedBy>
  <cp:revision>19</cp:revision>
  <dcterms:created xsi:type="dcterms:W3CDTF">2012-11-10T09:56:42Z</dcterms:created>
  <dcterms:modified xsi:type="dcterms:W3CDTF">2018-02-15T10:54:19Z</dcterms:modified>
</cp:coreProperties>
</file>