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3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/>
      <dgm:t>
        <a:bodyPr/>
        <a:lstStyle/>
        <a:p>
          <a:r>
            <a:rPr lang="uk-UA" i="1" dirty="0" smtClean="0"/>
            <a:t>Комерційний кредит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/>
      <dgm:t>
        <a:bodyPr/>
        <a:lstStyle/>
        <a:p>
          <a:r>
            <a:rPr lang="uk-UA" sz="1800" dirty="0" smtClean="0"/>
            <a:t>кредит, який надається одним функціонуючим у виробництві капіталом (підприємством чи фір­мою) іншому функціонуючому капіталу (фірмі) товарами з від­строчкою платежу.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ScaleX="131619" custScaleY="39878" custLinFactX="16817" custLinFactNeighborX="100000" custLinFactNeighborY="-72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Ang="654673" custScaleX="157379" custScaleY="179484" custLinFactNeighborX="-49944" custLinFactNeighborY="17092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229405" custLinFactX="-119973" custLinFactNeighborX="-200000" custLinFactNeighborY="31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i="1" dirty="0" smtClean="0"/>
            <a:t>Банківський кредит 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1800" dirty="0" smtClean="0"/>
            <a:t>надається грошовим капіталом (банками та іншими кредитними установами) у вигляді грошових позик.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ScaleX="101150" custScaleY="35099" custLinFactY="-56399" custLinFactNeighborX="19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 custLinFactNeighborX="-10159" custLinFactNeighborY="-24834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ScaleY="107813" custLinFactX="-100000" custLinFactNeighborX="-110202" custLinFactNeighborY="16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uk-UA" i="1" dirty="0" smtClean="0"/>
            <a:t>Споживчий кредит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800" dirty="0" smtClean="0"/>
            <a:t>Кредит </a:t>
          </a:r>
          <a:r>
            <a:rPr lang="ru-RU" sz="1800" dirty="0" err="1" smtClean="0"/>
            <a:t>населенню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LinFactY="-56399" custLinFactNeighborX="19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LinFactX="-89320" custLinFactNeighborX="-100000" custLinFactNeighborY="39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BE65F2-89FC-4F77-B21E-94D71E190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30FC23-E3CC-4053-AAFD-042B01EABB00}">
      <dgm:prSet phldrT="[Текст]"/>
      <dgm:spPr>
        <a:solidFill>
          <a:srgbClr val="00B050"/>
        </a:solidFill>
      </dgm:spPr>
      <dgm:t>
        <a:bodyPr/>
        <a:lstStyle/>
        <a:p>
          <a:r>
            <a:rPr lang="uk-UA" i="1" dirty="0" smtClean="0"/>
            <a:t>Дер­жавний кредит</a:t>
          </a:r>
          <a:endParaRPr lang="ru-RU" dirty="0"/>
        </a:p>
      </dgm:t>
    </dgm:pt>
    <dgm:pt modelId="{E527C468-8D93-4991-BE37-9CDC81C21BE6}" type="parTrans" cxnId="{DC4576E0-7583-4392-A0D9-A31C31E331B8}">
      <dgm:prSet/>
      <dgm:spPr/>
      <dgm:t>
        <a:bodyPr/>
        <a:lstStyle/>
        <a:p>
          <a:endParaRPr lang="ru-RU"/>
        </a:p>
      </dgm:t>
    </dgm:pt>
    <dgm:pt modelId="{5F2EE693-2079-4F74-9B19-FF2806A7A1CA}" type="sibTrans" cxnId="{DC4576E0-7583-4392-A0D9-A31C31E331B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B2FFC355-8825-4554-8668-4F727A9A381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dirty="0" smtClean="0"/>
            <a:t>Кредит </a:t>
          </a:r>
          <a:r>
            <a:rPr lang="ru-RU" sz="1800" dirty="0" err="1" smtClean="0"/>
            <a:t>від</a:t>
          </a:r>
          <a:r>
            <a:rPr lang="ru-RU" sz="1800" dirty="0" smtClean="0"/>
            <a:t> </a:t>
          </a:r>
          <a:r>
            <a:rPr lang="ru-RU" sz="1800" dirty="0" err="1" smtClean="0"/>
            <a:t>держави</a:t>
          </a:r>
          <a:endParaRPr lang="ru-RU" sz="1800" dirty="0"/>
        </a:p>
      </dgm:t>
    </dgm:pt>
    <dgm:pt modelId="{911C63A6-B2CB-4E0F-968B-5E96F6AC46FE}" type="parTrans" cxnId="{9E913C6D-BC69-47D3-8A49-1898FEE01B84}">
      <dgm:prSet/>
      <dgm:spPr/>
      <dgm:t>
        <a:bodyPr/>
        <a:lstStyle/>
        <a:p>
          <a:endParaRPr lang="ru-RU"/>
        </a:p>
      </dgm:t>
    </dgm:pt>
    <dgm:pt modelId="{76332236-1C44-41ED-928A-973A8D997552}" type="sibTrans" cxnId="{9E913C6D-BC69-47D3-8A49-1898FEE01B84}">
      <dgm:prSet/>
      <dgm:spPr/>
      <dgm:t>
        <a:bodyPr/>
        <a:lstStyle/>
        <a:p>
          <a:endParaRPr lang="ru-RU"/>
        </a:p>
      </dgm:t>
    </dgm:pt>
    <dgm:pt modelId="{6FD4AD0A-BA35-4A57-8799-EDD7C5E3DBF0}" type="pres">
      <dgm:prSet presAssocID="{27BE65F2-89FC-4F77-B21E-94D71E1904DE}" presName="Name0" presStyleCnt="0">
        <dgm:presLayoutVars>
          <dgm:dir/>
          <dgm:resizeHandles val="exact"/>
        </dgm:presLayoutVars>
      </dgm:prSet>
      <dgm:spPr/>
    </dgm:pt>
    <dgm:pt modelId="{C82529B9-BA3B-4083-B4B5-A6F0975B5468}" type="pres">
      <dgm:prSet presAssocID="{C330FC23-E3CC-4053-AAFD-042B01EABB00}" presName="node" presStyleLbl="node1" presStyleIdx="0" presStyleCnt="2" custLinFactY="-56399" custLinFactNeighborX="19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FFF8-BA8D-4C2D-8FCE-A703DC61AE34}" type="pres">
      <dgm:prSet presAssocID="{5F2EE693-2079-4F74-9B19-FF2806A7A1CA}" presName="sibTrans" presStyleLbl="sibTrans2D1" presStyleIdx="0" presStyleCnt="1" custScaleX="93963" custScaleY="135097"/>
      <dgm:spPr/>
    </dgm:pt>
    <dgm:pt modelId="{5BF5EB13-9BAC-4BF2-B72D-4864D6FBDA41}" type="pres">
      <dgm:prSet presAssocID="{5F2EE693-2079-4F74-9B19-FF2806A7A1CA}" presName="connectorText" presStyleLbl="sibTrans2D1" presStyleIdx="0" presStyleCnt="1"/>
      <dgm:spPr/>
    </dgm:pt>
    <dgm:pt modelId="{676DE182-205C-401F-B2DD-8B0367BE35A3}" type="pres">
      <dgm:prSet presAssocID="{B2FFC355-8825-4554-8668-4F727A9A3813}" presName="node" presStyleLbl="node1" presStyleIdx="1" presStyleCnt="2" custScaleX="118815" custLinFactX="-100000" custLinFactNeighborX="-114142" custLinFactNeighborY="36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D79E84-22D9-4DCB-9EBF-2F9B694B7E40}" type="presOf" srcId="{B2FFC355-8825-4554-8668-4F727A9A3813}" destId="{676DE182-205C-401F-B2DD-8B0367BE35A3}" srcOrd="0" destOrd="0" presId="urn:microsoft.com/office/officeart/2005/8/layout/process1"/>
    <dgm:cxn modelId="{D94114DC-3672-42A2-B565-1B6B504AE069}" type="presOf" srcId="{5F2EE693-2079-4F74-9B19-FF2806A7A1CA}" destId="{5BF5EB13-9BAC-4BF2-B72D-4864D6FBDA41}" srcOrd="1" destOrd="0" presId="urn:microsoft.com/office/officeart/2005/8/layout/process1"/>
    <dgm:cxn modelId="{DBFD847B-206C-4F91-BEB9-366AAAF8FE0D}" type="presOf" srcId="{27BE65F2-89FC-4F77-B21E-94D71E1904DE}" destId="{6FD4AD0A-BA35-4A57-8799-EDD7C5E3DBF0}" srcOrd="0" destOrd="0" presId="urn:microsoft.com/office/officeart/2005/8/layout/process1"/>
    <dgm:cxn modelId="{DC4576E0-7583-4392-A0D9-A31C31E331B8}" srcId="{27BE65F2-89FC-4F77-B21E-94D71E1904DE}" destId="{C330FC23-E3CC-4053-AAFD-042B01EABB00}" srcOrd="0" destOrd="0" parTransId="{E527C468-8D93-4991-BE37-9CDC81C21BE6}" sibTransId="{5F2EE693-2079-4F74-9B19-FF2806A7A1CA}"/>
    <dgm:cxn modelId="{EADF834B-249A-405E-8487-AED51A71C6DD}" type="presOf" srcId="{C330FC23-E3CC-4053-AAFD-042B01EABB00}" destId="{C82529B9-BA3B-4083-B4B5-A6F0975B5468}" srcOrd="0" destOrd="0" presId="urn:microsoft.com/office/officeart/2005/8/layout/process1"/>
    <dgm:cxn modelId="{68679828-C231-4334-B0ED-70B8FFDC1694}" type="presOf" srcId="{5F2EE693-2079-4F74-9B19-FF2806A7A1CA}" destId="{49BCFFF8-BA8D-4C2D-8FCE-A703DC61AE34}" srcOrd="0" destOrd="0" presId="urn:microsoft.com/office/officeart/2005/8/layout/process1"/>
    <dgm:cxn modelId="{9E913C6D-BC69-47D3-8A49-1898FEE01B84}" srcId="{27BE65F2-89FC-4F77-B21E-94D71E1904DE}" destId="{B2FFC355-8825-4554-8668-4F727A9A3813}" srcOrd="1" destOrd="0" parTransId="{911C63A6-B2CB-4E0F-968B-5E96F6AC46FE}" sibTransId="{76332236-1C44-41ED-928A-973A8D997552}"/>
    <dgm:cxn modelId="{D76BA3AE-A7B2-4413-9FC3-B79DAAC9DD3C}" type="presParOf" srcId="{6FD4AD0A-BA35-4A57-8799-EDD7C5E3DBF0}" destId="{C82529B9-BA3B-4083-B4B5-A6F0975B5468}" srcOrd="0" destOrd="0" presId="urn:microsoft.com/office/officeart/2005/8/layout/process1"/>
    <dgm:cxn modelId="{4B4BD423-ADE1-4955-8DF6-ADD1D62A910F}" type="presParOf" srcId="{6FD4AD0A-BA35-4A57-8799-EDD7C5E3DBF0}" destId="{49BCFFF8-BA8D-4C2D-8FCE-A703DC61AE34}" srcOrd="1" destOrd="0" presId="urn:microsoft.com/office/officeart/2005/8/layout/process1"/>
    <dgm:cxn modelId="{D0FE2785-4B6A-4097-932C-161B42E387D0}" type="presParOf" srcId="{49BCFFF8-BA8D-4C2D-8FCE-A703DC61AE34}" destId="{5BF5EB13-9BAC-4BF2-B72D-4864D6FBDA41}" srcOrd="0" destOrd="0" presId="urn:microsoft.com/office/officeart/2005/8/layout/process1"/>
    <dgm:cxn modelId="{013A3354-627A-4880-AC26-5BDD7D8F726D}" type="presParOf" srcId="{6FD4AD0A-BA35-4A57-8799-EDD7C5E3DBF0}" destId="{676DE182-205C-401F-B2DD-8B0367BE35A3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60B13B-F163-4B45-89EF-2C38B721434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A4DE1A-BE61-470D-A2AC-9270067D9A07}">
      <dgm:prSet phldrT="[Текст]"/>
      <dgm:spPr/>
      <dgm:t>
        <a:bodyPr/>
        <a:lstStyle/>
        <a:p>
          <a:r>
            <a:rPr lang="uk-UA" i="1" dirty="0" smtClean="0"/>
            <a:t>Операції комерційних банків</a:t>
          </a:r>
          <a:endParaRPr lang="ru-RU" dirty="0"/>
        </a:p>
      </dgm:t>
    </dgm:pt>
    <dgm:pt modelId="{C5B05F67-200C-4DF2-8C44-D950A9852C92}" type="parTrans" cxnId="{EA7C9284-BF3C-4770-AA41-BEA21ACA00CA}">
      <dgm:prSet/>
      <dgm:spPr/>
      <dgm:t>
        <a:bodyPr/>
        <a:lstStyle/>
        <a:p>
          <a:endParaRPr lang="ru-RU"/>
        </a:p>
      </dgm:t>
    </dgm:pt>
    <dgm:pt modelId="{28581A2C-A476-411C-9CDC-81FF5076B694}" type="sibTrans" cxnId="{EA7C9284-BF3C-4770-AA41-BEA21ACA00CA}">
      <dgm:prSet/>
      <dgm:spPr/>
      <dgm:t>
        <a:bodyPr/>
        <a:lstStyle/>
        <a:p>
          <a:endParaRPr lang="ru-RU"/>
        </a:p>
      </dgm:t>
    </dgm:pt>
    <dgm:pt modelId="{73597286-6432-4207-87F0-B90ED3FF81EC}">
      <dgm:prSet phldrT="[Текст]"/>
      <dgm:spPr/>
      <dgm:t>
        <a:bodyPr/>
        <a:lstStyle/>
        <a:p>
          <a:r>
            <a:rPr lang="uk-UA" i="1" dirty="0" smtClean="0"/>
            <a:t>пасив­ні</a:t>
          </a:r>
          <a:endParaRPr lang="ru-RU" dirty="0"/>
        </a:p>
      </dgm:t>
    </dgm:pt>
    <dgm:pt modelId="{2BE7DF8F-AD41-4F2F-9326-DBA61A497EB2}" type="parTrans" cxnId="{A056BE8E-6214-4E18-864C-12B9345B0062}">
      <dgm:prSet/>
      <dgm:spPr/>
      <dgm:t>
        <a:bodyPr/>
        <a:lstStyle/>
        <a:p>
          <a:endParaRPr lang="ru-RU"/>
        </a:p>
      </dgm:t>
    </dgm:pt>
    <dgm:pt modelId="{1BA92CD9-A742-4B8A-83DE-098282789620}" type="sibTrans" cxnId="{A056BE8E-6214-4E18-864C-12B9345B0062}">
      <dgm:prSet/>
      <dgm:spPr/>
      <dgm:t>
        <a:bodyPr/>
        <a:lstStyle/>
        <a:p>
          <a:endParaRPr lang="ru-RU"/>
        </a:p>
      </dgm:t>
    </dgm:pt>
    <dgm:pt modelId="{5560B0F0-412A-4B17-AA08-3B2253DD38F6}">
      <dgm:prSet phldrT="[Текст]"/>
      <dgm:spPr/>
      <dgm:t>
        <a:bodyPr/>
        <a:lstStyle/>
        <a:p>
          <a:r>
            <a:rPr lang="uk-UA" i="1" dirty="0" smtClean="0"/>
            <a:t>активні</a:t>
          </a:r>
          <a:endParaRPr lang="ru-RU" dirty="0"/>
        </a:p>
      </dgm:t>
    </dgm:pt>
    <dgm:pt modelId="{BD4D8307-AD06-4AD9-8D71-94DE3D0AA69C}" type="parTrans" cxnId="{814AA7C3-5361-44E5-910F-08F6DE2517E1}">
      <dgm:prSet/>
      <dgm:spPr/>
      <dgm:t>
        <a:bodyPr/>
        <a:lstStyle/>
        <a:p>
          <a:endParaRPr lang="ru-RU"/>
        </a:p>
      </dgm:t>
    </dgm:pt>
    <dgm:pt modelId="{54F43485-2CA4-44FB-8DA9-5F97E2C31947}" type="sibTrans" cxnId="{814AA7C3-5361-44E5-910F-08F6DE2517E1}">
      <dgm:prSet/>
      <dgm:spPr/>
      <dgm:t>
        <a:bodyPr/>
        <a:lstStyle/>
        <a:p>
          <a:endParaRPr lang="ru-RU"/>
        </a:p>
      </dgm:t>
    </dgm:pt>
    <dgm:pt modelId="{1E8D3B76-941B-4454-B296-E1485014C8F8}">
      <dgm:prSet phldrT="[Текст]"/>
      <dgm:spPr/>
      <dgm:t>
        <a:bodyPr/>
        <a:lstStyle/>
        <a:p>
          <a:r>
            <a:rPr lang="uk-UA" i="1" dirty="0" err="1" smtClean="0"/>
            <a:t>комі­сійно-посередницькі</a:t>
          </a:r>
          <a:endParaRPr lang="ru-RU" dirty="0"/>
        </a:p>
      </dgm:t>
    </dgm:pt>
    <dgm:pt modelId="{BCE951D0-AF11-41AB-AA38-D3D744553CEA}" type="parTrans" cxnId="{EADB28B8-E536-4B9F-A25C-BF3BABA723AC}">
      <dgm:prSet/>
      <dgm:spPr/>
      <dgm:t>
        <a:bodyPr/>
        <a:lstStyle/>
        <a:p>
          <a:endParaRPr lang="ru-RU"/>
        </a:p>
      </dgm:t>
    </dgm:pt>
    <dgm:pt modelId="{5335DF51-4B8A-4BF2-9D36-212CB712378A}" type="sibTrans" cxnId="{EADB28B8-E536-4B9F-A25C-BF3BABA723AC}">
      <dgm:prSet/>
      <dgm:spPr/>
      <dgm:t>
        <a:bodyPr/>
        <a:lstStyle/>
        <a:p>
          <a:endParaRPr lang="ru-RU"/>
        </a:p>
      </dgm:t>
    </dgm:pt>
    <dgm:pt modelId="{DE20EB3E-F7B2-4640-BED1-B98188654CBA}" type="pres">
      <dgm:prSet presAssocID="{E360B13B-F163-4B45-89EF-2C38B72143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B96434-E1C2-4F4B-ABE8-87C4977953BE}" type="pres">
      <dgm:prSet presAssocID="{D8A4DE1A-BE61-470D-A2AC-9270067D9A07}" presName="hierRoot1" presStyleCnt="0">
        <dgm:presLayoutVars>
          <dgm:hierBranch val="init"/>
        </dgm:presLayoutVars>
      </dgm:prSet>
      <dgm:spPr/>
    </dgm:pt>
    <dgm:pt modelId="{25F8A21B-9C65-4235-AFE3-0BD88566C1CF}" type="pres">
      <dgm:prSet presAssocID="{D8A4DE1A-BE61-470D-A2AC-9270067D9A07}" presName="rootComposite1" presStyleCnt="0"/>
      <dgm:spPr/>
    </dgm:pt>
    <dgm:pt modelId="{E39DF9CE-D74D-404A-BA49-2D5C7896851B}" type="pres">
      <dgm:prSet presAssocID="{D8A4DE1A-BE61-470D-A2AC-9270067D9A07}" presName="rootText1" presStyleLbl="node0" presStyleIdx="0" presStyleCnt="1" custScaleX="314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7C3B6F-4D07-4910-8CDC-30C946E62DBB}" type="pres">
      <dgm:prSet presAssocID="{D8A4DE1A-BE61-470D-A2AC-9270067D9A07}" presName="rootConnector1" presStyleLbl="node1" presStyleIdx="0" presStyleCnt="0"/>
      <dgm:spPr/>
    </dgm:pt>
    <dgm:pt modelId="{EEFEF459-FC47-461A-844C-B4AA0F764BF7}" type="pres">
      <dgm:prSet presAssocID="{D8A4DE1A-BE61-470D-A2AC-9270067D9A07}" presName="hierChild2" presStyleCnt="0"/>
      <dgm:spPr/>
    </dgm:pt>
    <dgm:pt modelId="{F6CB140B-0161-4157-B396-4AB9517610A4}" type="pres">
      <dgm:prSet presAssocID="{2BE7DF8F-AD41-4F2F-9326-DBA61A497EB2}" presName="Name37" presStyleLbl="parChTrans1D2" presStyleIdx="0" presStyleCnt="3"/>
      <dgm:spPr/>
    </dgm:pt>
    <dgm:pt modelId="{23AA9CEB-7142-4906-9DCD-CA5FB0890202}" type="pres">
      <dgm:prSet presAssocID="{73597286-6432-4207-87F0-B90ED3FF81EC}" presName="hierRoot2" presStyleCnt="0">
        <dgm:presLayoutVars>
          <dgm:hierBranch val="init"/>
        </dgm:presLayoutVars>
      </dgm:prSet>
      <dgm:spPr/>
    </dgm:pt>
    <dgm:pt modelId="{7480C5CA-A337-4A88-9056-5B716F6F9E94}" type="pres">
      <dgm:prSet presAssocID="{73597286-6432-4207-87F0-B90ED3FF81EC}" presName="rootComposite" presStyleCnt="0"/>
      <dgm:spPr/>
    </dgm:pt>
    <dgm:pt modelId="{8A57AADF-604D-460A-8ACE-51D161C6877F}" type="pres">
      <dgm:prSet presAssocID="{73597286-6432-4207-87F0-B90ED3FF81E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13235-BDFC-4472-B44A-195BD2E31663}" type="pres">
      <dgm:prSet presAssocID="{73597286-6432-4207-87F0-B90ED3FF81EC}" presName="rootConnector" presStyleLbl="node2" presStyleIdx="0" presStyleCnt="3"/>
      <dgm:spPr/>
    </dgm:pt>
    <dgm:pt modelId="{9ABDA66D-C29C-4B78-AFBF-DDC3B343E92C}" type="pres">
      <dgm:prSet presAssocID="{73597286-6432-4207-87F0-B90ED3FF81EC}" presName="hierChild4" presStyleCnt="0"/>
      <dgm:spPr/>
    </dgm:pt>
    <dgm:pt modelId="{559F37C1-8ED7-47CE-A3DF-82AC3920B551}" type="pres">
      <dgm:prSet presAssocID="{73597286-6432-4207-87F0-B90ED3FF81EC}" presName="hierChild5" presStyleCnt="0"/>
      <dgm:spPr/>
    </dgm:pt>
    <dgm:pt modelId="{88F093AA-39FF-4284-BA67-4259F1BA352C}" type="pres">
      <dgm:prSet presAssocID="{BD4D8307-AD06-4AD9-8D71-94DE3D0AA69C}" presName="Name37" presStyleLbl="parChTrans1D2" presStyleIdx="1" presStyleCnt="3"/>
      <dgm:spPr/>
    </dgm:pt>
    <dgm:pt modelId="{BC69E5AB-32CB-4660-B2EF-066B388023BE}" type="pres">
      <dgm:prSet presAssocID="{5560B0F0-412A-4B17-AA08-3B2253DD38F6}" presName="hierRoot2" presStyleCnt="0">
        <dgm:presLayoutVars>
          <dgm:hierBranch val="init"/>
        </dgm:presLayoutVars>
      </dgm:prSet>
      <dgm:spPr/>
    </dgm:pt>
    <dgm:pt modelId="{6D9E5262-C287-4BEA-95AE-623B73A1C0F6}" type="pres">
      <dgm:prSet presAssocID="{5560B0F0-412A-4B17-AA08-3B2253DD38F6}" presName="rootComposite" presStyleCnt="0"/>
      <dgm:spPr/>
    </dgm:pt>
    <dgm:pt modelId="{D63C1B43-DB3D-41AC-874D-C56EB7152265}" type="pres">
      <dgm:prSet presAssocID="{5560B0F0-412A-4B17-AA08-3B2253DD38F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BEFC6-D086-43FB-9251-1E2D6A554441}" type="pres">
      <dgm:prSet presAssocID="{5560B0F0-412A-4B17-AA08-3B2253DD38F6}" presName="rootConnector" presStyleLbl="node2" presStyleIdx="1" presStyleCnt="3"/>
      <dgm:spPr/>
    </dgm:pt>
    <dgm:pt modelId="{C3EEDF58-0EEE-4760-B22D-41353A717544}" type="pres">
      <dgm:prSet presAssocID="{5560B0F0-412A-4B17-AA08-3B2253DD38F6}" presName="hierChild4" presStyleCnt="0"/>
      <dgm:spPr/>
    </dgm:pt>
    <dgm:pt modelId="{01023722-549D-4FE4-A7FF-8420681B2592}" type="pres">
      <dgm:prSet presAssocID="{5560B0F0-412A-4B17-AA08-3B2253DD38F6}" presName="hierChild5" presStyleCnt="0"/>
      <dgm:spPr/>
    </dgm:pt>
    <dgm:pt modelId="{278DC55A-AA06-4720-B261-FA2E25D6170A}" type="pres">
      <dgm:prSet presAssocID="{BCE951D0-AF11-41AB-AA38-D3D744553CEA}" presName="Name37" presStyleLbl="parChTrans1D2" presStyleIdx="2" presStyleCnt="3"/>
      <dgm:spPr/>
    </dgm:pt>
    <dgm:pt modelId="{63E6A082-9D80-4D69-81F2-FDB18A3E0330}" type="pres">
      <dgm:prSet presAssocID="{1E8D3B76-941B-4454-B296-E1485014C8F8}" presName="hierRoot2" presStyleCnt="0">
        <dgm:presLayoutVars>
          <dgm:hierBranch val="init"/>
        </dgm:presLayoutVars>
      </dgm:prSet>
      <dgm:spPr/>
    </dgm:pt>
    <dgm:pt modelId="{1527BEF6-C897-4667-BD7F-55D38A60FEDF}" type="pres">
      <dgm:prSet presAssocID="{1E8D3B76-941B-4454-B296-E1485014C8F8}" presName="rootComposite" presStyleCnt="0"/>
      <dgm:spPr/>
    </dgm:pt>
    <dgm:pt modelId="{45F136BD-7C6A-4A29-BF1F-7BCE4A0C0E47}" type="pres">
      <dgm:prSet presAssocID="{1E8D3B76-941B-4454-B296-E1485014C8F8}" presName="rootText" presStyleLbl="node2" presStyleIdx="2" presStyleCnt="3" custScaleX="142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E83A7A-608E-4031-AC70-3BFFA6F26257}" type="pres">
      <dgm:prSet presAssocID="{1E8D3B76-941B-4454-B296-E1485014C8F8}" presName="rootConnector" presStyleLbl="node2" presStyleIdx="2" presStyleCnt="3"/>
      <dgm:spPr/>
    </dgm:pt>
    <dgm:pt modelId="{2FD819D3-54F1-480A-B89F-182A793F4189}" type="pres">
      <dgm:prSet presAssocID="{1E8D3B76-941B-4454-B296-E1485014C8F8}" presName="hierChild4" presStyleCnt="0"/>
      <dgm:spPr/>
    </dgm:pt>
    <dgm:pt modelId="{40DDB8C2-2FE0-4D03-B21E-77488EDFFFE2}" type="pres">
      <dgm:prSet presAssocID="{1E8D3B76-941B-4454-B296-E1485014C8F8}" presName="hierChild5" presStyleCnt="0"/>
      <dgm:spPr/>
    </dgm:pt>
    <dgm:pt modelId="{6493EA1E-78F8-4336-8EFE-E755AC9976ED}" type="pres">
      <dgm:prSet presAssocID="{D8A4DE1A-BE61-470D-A2AC-9270067D9A07}" presName="hierChild3" presStyleCnt="0"/>
      <dgm:spPr/>
    </dgm:pt>
  </dgm:ptLst>
  <dgm:cxnLst>
    <dgm:cxn modelId="{EE965B5B-E487-4773-BB12-941865B9C753}" type="presOf" srcId="{2BE7DF8F-AD41-4F2F-9326-DBA61A497EB2}" destId="{F6CB140B-0161-4157-B396-4AB9517610A4}" srcOrd="0" destOrd="0" presId="urn:microsoft.com/office/officeart/2005/8/layout/orgChart1"/>
    <dgm:cxn modelId="{9098B5B3-F4AB-4E3E-890A-F5695859AAC0}" type="presOf" srcId="{D8A4DE1A-BE61-470D-A2AC-9270067D9A07}" destId="{E39DF9CE-D74D-404A-BA49-2D5C7896851B}" srcOrd="0" destOrd="0" presId="urn:microsoft.com/office/officeart/2005/8/layout/orgChart1"/>
    <dgm:cxn modelId="{EADB28B8-E536-4B9F-A25C-BF3BABA723AC}" srcId="{D8A4DE1A-BE61-470D-A2AC-9270067D9A07}" destId="{1E8D3B76-941B-4454-B296-E1485014C8F8}" srcOrd="2" destOrd="0" parTransId="{BCE951D0-AF11-41AB-AA38-D3D744553CEA}" sibTransId="{5335DF51-4B8A-4BF2-9D36-212CB712378A}"/>
    <dgm:cxn modelId="{8F2168DA-5596-4822-B4C8-5997001D7B10}" type="presOf" srcId="{73597286-6432-4207-87F0-B90ED3FF81EC}" destId="{8A57AADF-604D-460A-8ACE-51D161C6877F}" srcOrd="0" destOrd="0" presId="urn:microsoft.com/office/officeart/2005/8/layout/orgChart1"/>
    <dgm:cxn modelId="{D688492A-FBE5-4157-85D5-72D7E5888E6D}" type="presOf" srcId="{5560B0F0-412A-4B17-AA08-3B2253DD38F6}" destId="{360BEFC6-D086-43FB-9251-1E2D6A554441}" srcOrd="1" destOrd="0" presId="urn:microsoft.com/office/officeart/2005/8/layout/orgChart1"/>
    <dgm:cxn modelId="{814AA7C3-5361-44E5-910F-08F6DE2517E1}" srcId="{D8A4DE1A-BE61-470D-A2AC-9270067D9A07}" destId="{5560B0F0-412A-4B17-AA08-3B2253DD38F6}" srcOrd="1" destOrd="0" parTransId="{BD4D8307-AD06-4AD9-8D71-94DE3D0AA69C}" sibTransId="{54F43485-2CA4-44FB-8DA9-5F97E2C31947}"/>
    <dgm:cxn modelId="{A056BE8E-6214-4E18-864C-12B9345B0062}" srcId="{D8A4DE1A-BE61-470D-A2AC-9270067D9A07}" destId="{73597286-6432-4207-87F0-B90ED3FF81EC}" srcOrd="0" destOrd="0" parTransId="{2BE7DF8F-AD41-4F2F-9326-DBA61A497EB2}" sibTransId="{1BA92CD9-A742-4B8A-83DE-098282789620}"/>
    <dgm:cxn modelId="{5B84F8EF-D611-4D8A-9DAA-E5CF14EC42F1}" type="presOf" srcId="{E360B13B-F163-4B45-89EF-2C38B721434F}" destId="{DE20EB3E-F7B2-4640-BED1-B98188654CBA}" srcOrd="0" destOrd="0" presId="urn:microsoft.com/office/officeart/2005/8/layout/orgChart1"/>
    <dgm:cxn modelId="{29CACA0C-BAED-43B4-A6B6-40017DCD9AE1}" type="presOf" srcId="{1E8D3B76-941B-4454-B296-E1485014C8F8}" destId="{45F136BD-7C6A-4A29-BF1F-7BCE4A0C0E47}" srcOrd="0" destOrd="0" presId="urn:microsoft.com/office/officeart/2005/8/layout/orgChart1"/>
    <dgm:cxn modelId="{7F159A77-4F98-4B89-B449-86431C6A5C54}" type="presOf" srcId="{1E8D3B76-941B-4454-B296-E1485014C8F8}" destId="{6BE83A7A-608E-4031-AC70-3BFFA6F26257}" srcOrd="1" destOrd="0" presId="urn:microsoft.com/office/officeart/2005/8/layout/orgChart1"/>
    <dgm:cxn modelId="{123AF6B3-5E42-4412-B590-369F194035D5}" type="presOf" srcId="{BCE951D0-AF11-41AB-AA38-D3D744553CEA}" destId="{278DC55A-AA06-4720-B261-FA2E25D6170A}" srcOrd="0" destOrd="0" presId="urn:microsoft.com/office/officeart/2005/8/layout/orgChart1"/>
    <dgm:cxn modelId="{EA7C9284-BF3C-4770-AA41-BEA21ACA00CA}" srcId="{E360B13B-F163-4B45-89EF-2C38B721434F}" destId="{D8A4DE1A-BE61-470D-A2AC-9270067D9A07}" srcOrd="0" destOrd="0" parTransId="{C5B05F67-200C-4DF2-8C44-D950A9852C92}" sibTransId="{28581A2C-A476-411C-9CDC-81FF5076B694}"/>
    <dgm:cxn modelId="{F90ACAB4-FEA2-4201-99AF-7BFE35EBFB9E}" type="presOf" srcId="{73597286-6432-4207-87F0-B90ED3FF81EC}" destId="{5BD13235-BDFC-4472-B44A-195BD2E31663}" srcOrd="1" destOrd="0" presId="urn:microsoft.com/office/officeart/2005/8/layout/orgChart1"/>
    <dgm:cxn modelId="{BF6E91E9-AEAB-4CBF-801B-1E05C156C96D}" type="presOf" srcId="{D8A4DE1A-BE61-470D-A2AC-9270067D9A07}" destId="{E47C3B6F-4D07-4910-8CDC-30C946E62DBB}" srcOrd="1" destOrd="0" presId="urn:microsoft.com/office/officeart/2005/8/layout/orgChart1"/>
    <dgm:cxn modelId="{9337A833-BD0B-4482-B297-3FBE297B4CE1}" type="presOf" srcId="{5560B0F0-412A-4B17-AA08-3B2253DD38F6}" destId="{D63C1B43-DB3D-41AC-874D-C56EB7152265}" srcOrd="0" destOrd="0" presId="urn:microsoft.com/office/officeart/2005/8/layout/orgChart1"/>
    <dgm:cxn modelId="{2FEFD1CE-1FC0-4F48-A48C-136014B4235B}" type="presOf" srcId="{BD4D8307-AD06-4AD9-8D71-94DE3D0AA69C}" destId="{88F093AA-39FF-4284-BA67-4259F1BA352C}" srcOrd="0" destOrd="0" presId="urn:microsoft.com/office/officeart/2005/8/layout/orgChart1"/>
    <dgm:cxn modelId="{55109EC6-9043-49A6-920C-9C0AA0324D38}" type="presParOf" srcId="{DE20EB3E-F7B2-4640-BED1-B98188654CBA}" destId="{D7B96434-E1C2-4F4B-ABE8-87C4977953BE}" srcOrd="0" destOrd="0" presId="urn:microsoft.com/office/officeart/2005/8/layout/orgChart1"/>
    <dgm:cxn modelId="{33959B75-BFE3-4C40-B2FF-DF5782E0EFE9}" type="presParOf" srcId="{D7B96434-E1C2-4F4B-ABE8-87C4977953BE}" destId="{25F8A21B-9C65-4235-AFE3-0BD88566C1CF}" srcOrd="0" destOrd="0" presId="urn:microsoft.com/office/officeart/2005/8/layout/orgChart1"/>
    <dgm:cxn modelId="{DC2AE0E9-CBBE-4874-9CF2-1696E4996E19}" type="presParOf" srcId="{25F8A21B-9C65-4235-AFE3-0BD88566C1CF}" destId="{E39DF9CE-D74D-404A-BA49-2D5C7896851B}" srcOrd="0" destOrd="0" presId="urn:microsoft.com/office/officeart/2005/8/layout/orgChart1"/>
    <dgm:cxn modelId="{2ABFD3A4-083C-4397-8650-FD12A10ED867}" type="presParOf" srcId="{25F8A21B-9C65-4235-AFE3-0BD88566C1CF}" destId="{E47C3B6F-4D07-4910-8CDC-30C946E62DBB}" srcOrd="1" destOrd="0" presId="urn:microsoft.com/office/officeart/2005/8/layout/orgChart1"/>
    <dgm:cxn modelId="{D83AE0E8-3FE8-4830-84B3-1D4AFA48992B}" type="presParOf" srcId="{D7B96434-E1C2-4F4B-ABE8-87C4977953BE}" destId="{EEFEF459-FC47-461A-844C-B4AA0F764BF7}" srcOrd="1" destOrd="0" presId="urn:microsoft.com/office/officeart/2005/8/layout/orgChart1"/>
    <dgm:cxn modelId="{33E1CADB-6AE5-49FC-B95A-07DC5CFA699F}" type="presParOf" srcId="{EEFEF459-FC47-461A-844C-B4AA0F764BF7}" destId="{F6CB140B-0161-4157-B396-4AB9517610A4}" srcOrd="0" destOrd="0" presId="urn:microsoft.com/office/officeart/2005/8/layout/orgChart1"/>
    <dgm:cxn modelId="{20F08FA5-0FCB-4742-A78E-FBC9628EC49C}" type="presParOf" srcId="{EEFEF459-FC47-461A-844C-B4AA0F764BF7}" destId="{23AA9CEB-7142-4906-9DCD-CA5FB0890202}" srcOrd="1" destOrd="0" presId="urn:microsoft.com/office/officeart/2005/8/layout/orgChart1"/>
    <dgm:cxn modelId="{27F22DBB-EEFF-48AB-A7A4-2CF9F5ED178F}" type="presParOf" srcId="{23AA9CEB-7142-4906-9DCD-CA5FB0890202}" destId="{7480C5CA-A337-4A88-9056-5B716F6F9E94}" srcOrd="0" destOrd="0" presId="urn:microsoft.com/office/officeart/2005/8/layout/orgChart1"/>
    <dgm:cxn modelId="{7D00F58C-160C-44E6-A2A4-790358352259}" type="presParOf" srcId="{7480C5CA-A337-4A88-9056-5B716F6F9E94}" destId="{8A57AADF-604D-460A-8ACE-51D161C6877F}" srcOrd="0" destOrd="0" presId="urn:microsoft.com/office/officeart/2005/8/layout/orgChart1"/>
    <dgm:cxn modelId="{275F2776-42D8-4052-AE73-FA4CB3F5F556}" type="presParOf" srcId="{7480C5CA-A337-4A88-9056-5B716F6F9E94}" destId="{5BD13235-BDFC-4472-B44A-195BD2E31663}" srcOrd="1" destOrd="0" presId="urn:microsoft.com/office/officeart/2005/8/layout/orgChart1"/>
    <dgm:cxn modelId="{19ECD88D-9386-40F0-8163-917895FFFCAB}" type="presParOf" srcId="{23AA9CEB-7142-4906-9DCD-CA5FB0890202}" destId="{9ABDA66D-C29C-4B78-AFBF-DDC3B343E92C}" srcOrd="1" destOrd="0" presId="urn:microsoft.com/office/officeart/2005/8/layout/orgChart1"/>
    <dgm:cxn modelId="{FF567471-4B6C-43A2-8380-373018CD37E1}" type="presParOf" srcId="{23AA9CEB-7142-4906-9DCD-CA5FB0890202}" destId="{559F37C1-8ED7-47CE-A3DF-82AC3920B551}" srcOrd="2" destOrd="0" presId="urn:microsoft.com/office/officeart/2005/8/layout/orgChart1"/>
    <dgm:cxn modelId="{E64BA8FF-1AF6-48EB-AE5F-FF49199E7638}" type="presParOf" srcId="{EEFEF459-FC47-461A-844C-B4AA0F764BF7}" destId="{88F093AA-39FF-4284-BA67-4259F1BA352C}" srcOrd="2" destOrd="0" presId="urn:microsoft.com/office/officeart/2005/8/layout/orgChart1"/>
    <dgm:cxn modelId="{697373FF-0500-45E1-995C-5E284270E530}" type="presParOf" srcId="{EEFEF459-FC47-461A-844C-B4AA0F764BF7}" destId="{BC69E5AB-32CB-4660-B2EF-066B388023BE}" srcOrd="3" destOrd="0" presId="urn:microsoft.com/office/officeart/2005/8/layout/orgChart1"/>
    <dgm:cxn modelId="{C14239BE-EE18-445F-9914-8F721855825E}" type="presParOf" srcId="{BC69E5AB-32CB-4660-B2EF-066B388023BE}" destId="{6D9E5262-C287-4BEA-95AE-623B73A1C0F6}" srcOrd="0" destOrd="0" presId="urn:microsoft.com/office/officeart/2005/8/layout/orgChart1"/>
    <dgm:cxn modelId="{B67498FD-C8B2-40FF-9615-27379F48305C}" type="presParOf" srcId="{6D9E5262-C287-4BEA-95AE-623B73A1C0F6}" destId="{D63C1B43-DB3D-41AC-874D-C56EB7152265}" srcOrd="0" destOrd="0" presId="urn:microsoft.com/office/officeart/2005/8/layout/orgChart1"/>
    <dgm:cxn modelId="{E62516CB-31EF-4430-B4CE-211AB8B11C1A}" type="presParOf" srcId="{6D9E5262-C287-4BEA-95AE-623B73A1C0F6}" destId="{360BEFC6-D086-43FB-9251-1E2D6A554441}" srcOrd="1" destOrd="0" presId="urn:microsoft.com/office/officeart/2005/8/layout/orgChart1"/>
    <dgm:cxn modelId="{0EF647F4-6524-4520-A165-662120307B4A}" type="presParOf" srcId="{BC69E5AB-32CB-4660-B2EF-066B388023BE}" destId="{C3EEDF58-0EEE-4760-B22D-41353A717544}" srcOrd="1" destOrd="0" presId="urn:microsoft.com/office/officeart/2005/8/layout/orgChart1"/>
    <dgm:cxn modelId="{C4F3DC6C-AF9E-4B05-9372-8DE58BEAA5CE}" type="presParOf" srcId="{BC69E5AB-32CB-4660-B2EF-066B388023BE}" destId="{01023722-549D-4FE4-A7FF-8420681B2592}" srcOrd="2" destOrd="0" presId="urn:microsoft.com/office/officeart/2005/8/layout/orgChart1"/>
    <dgm:cxn modelId="{B5C7B7F7-998A-488F-AB37-7CB48A4053BB}" type="presParOf" srcId="{EEFEF459-FC47-461A-844C-B4AA0F764BF7}" destId="{278DC55A-AA06-4720-B261-FA2E25D6170A}" srcOrd="4" destOrd="0" presId="urn:microsoft.com/office/officeart/2005/8/layout/orgChart1"/>
    <dgm:cxn modelId="{22E311D4-10FE-49EB-AD8D-2CED34A2C129}" type="presParOf" srcId="{EEFEF459-FC47-461A-844C-B4AA0F764BF7}" destId="{63E6A082-9D80-4D69-81F2-FDB18A3E0330}" srcOrd="5" destOrd="0" presId="urn:microsoft.com/office/officeart/2005/8/layout/orgChart1"/>
    <dgm:cxn modelId="{CA3C70A0-5369-415D-A350-ECAE827777EC}" type="presParOf" srcId="{63E6A082-9D80-4D69-81F2-FDB18A3E0330}" destId="{1527BEF6-C897-4667-BD7F-55D38A60FEDF}" srcOrd="0" destOrd="0" presId="urn:microsoft.com/office/officeart/2005/8/layout/orgChart1"/>
    <dgm:cxn modelId="{A5047EB5-E62A-419E-86BA-C0E3A452482D}" type="presParOf" srcId="{1527BEF6-C897-4667-BD7F-55D38A60FEDF}" destId="{45F136BD-7C6A-4A29-BF1F-7BCE4A0C0E47}" srcOrd="0" destOrd="0" presId="urn:microsoft.com/office/officeart/2005/8/layout/orgChart1"/>
    <dgm:cxn modelId="{5C880B31-CF3A-4E6F-BFD5-07AF6F64D3CF}" type="presParOf" srcId="{1527BEF6-C897-4667-BD7F-55D38A60FEDF}" destId="{6BE83A7A-608E-4031-AC70-3BFFA6F26257}" srcOrd="1" destOrd="0" presId="urn:microsoft.com/office/officeart/2005/8/layout/orgChart1"/>
    <dgm:cxn modelId="{42F8A98C-79D8-40DB-8747-818B760A4198}" type="presParOf" srcId="{63E6A082-9D80-4D69-81F2-FDB18A3E0330}" destId="{2FD819D3-54F1-480A-B89F-182A793F4189}" srcOrd="1" destOrd="0" presId="urn:microsoft.com/office/officeart/2005/8/layout/orgChart1"/>
    <dgm:cxn modelId="{0D545405-D25D-4637-A661-D62374989271}" type="presParOf" srcId="{63E6A082-9D80-4D69-81F2-FDB18A3E0330}" destId="{40DDB8C2-2FE0-4D03-B21E-77488EDFFFE2}" srcOrd="2" destOrd="0" presId="urn:microsoft.com/office/officeart/2005/8/layout/orgChart1"/>
    <dgm:cxn modelId="{6F06D90B-FEC8-4A91-B7BC-64EA5264AFB1}" type="presParOf" srcId="{D7B96434-E1C2-4F4B-ABE8-87C4977953BE}" destId="{6493EA1E-78F8-4336-8EFE-E755AC9976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E74889-BDAF-42DA-8E8D-510B2E357DC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618DE1-8EF8-470D-A3E1-B35E4BEF01F3}">
      <dgm:prSet phldrT="[Текст]"/>
      <dgm:spPr/>
      <dgm:t>
        <a:bodyPr/>
        <a:lstStyle/>
        <a:p>
          <a:r>
            <a:rPr lang="uk-UA" i="1" dirty="0" smtClean="0"/>
            <a:t>Кредитування</a:t>
          </a:r>
          <a:endParaRPr lang="ru-RU" dirty="0"/>
        </a:p>
      </dgm:t>
    </dgm:pt>
    <dgm:pt modelId="{CC6726D3-E6DB-4168-8935-A573969431F2}" type="parTrans" cxnId="{20269796-5620-4628-9E40-EF959FA811B8}">
      <dgm:prSet/>
      <dgm:spPr/>
      <dgm:t>
        <a:bodyPr/>
        <a:lstStyle/>
        <a:p>
          <a:endParaRPr lang="ru-RU"/>
        </a:p>
      </dgm:t>
    </dgm:pt>
    <dgm:pt modelId="{3CFB7EDB-7CFD-44F1-8203-5DF4C91E4EE3}" type="sibTrans" cxnId="{20269796-5620-4628-9E40-EF959FA811B8}">
      <dgm:prSet/>
      <dgm:spPr/>
      <dgm:t>
        <a:bodyPr/>
        <a:lstStyle/>
        <a:p>
          <a:endParaRPr lang="ru-RU"/>
        </a:p>
      </dgm:t>
    </dgm:pt>
    <dgm:pt modelId="{F5B477A1-9605-4083-9E26-98CAEB38D417}">
      <dgm:prSet phldrT="[Текст]"/>
      <dgm:spPr/>
      <dgm:t>
        <a:bodyPr/>
        <a:lstStyle/>
        <a:p>
          <a:r>
            <a:rPr lang="uk-UA" dirty="0" smtClean="0"/>
            <a:t>строковості</a:t>
          </a:r>
          <a:endParaRPr lang="ru-RU" dirty="0"/>
        </a:p>
      </dgm:t>
    </dgm:pt>
    <dgm:pt modelId="{F2BA3581-7B0F-407F-BF46-84CD5BB36D6D}" type="parTrans" cxnId="{6D636DC0-1285-4418-AA31-25BFE24F24C8}">
      <dgm:prSet/>
      <dgm:spPr/>
      <dgm:t>
        <a:bodyPr/>
        <a:lstStyle/>
        <a:p>
          <a:endParaRPr lang="ru-RU"/>
        </a:p>
      </dgm:t>
    </dgm:pt>
    <dgm:pt modelId="{A1BFD17B-52F9-4592-B5AF-9F130E3552F4}" type="sibTrans" cxnId="{6D636DC0-1285-4418-AA31-25BFE24F24C8}">
      <dgm:prSet/>
      <dgm:spPr/>
      <dgm:t>
        <a:bodyPr/>
        <a:lstStyle/>
        <a:p>
          <a:endParaRPr lang="ru-RU"/>
        </a:p>
      </dgm:t>
    </dgm:pt>
    <dgm:pt modelId="{350CBE97-592F-4149-9A98-EF90E68870DB}">
      <dgm:prSet phldrT="[Текст]"/>
      <dgm:spPr/>
      <dgm:t>
        <a:bodyPr/>
        <a:lstStyle/>
        <a:p>
          <a:r>
            <a:rPr lang="uk-UA" dirty="0" smtClean="0"/>
            <a:t>платності</a:t>
          </a:r>
          <a:endParaRPr lang="ru-RU" dirty="0"/>
        </a:p>
      </dgm:t>
    </dgm:pt>
    <dgm:pt modelId="{05DC611A-1B49-4508-BC2A-BE6719213184}" type="parTrans" cxnId="{39998CCD-6086-4259-A296-813AC2740495}">
      <dgm:prSet/>
      <dgm:spPr/>
      <dgm:t>
        <a:bodyPr/>
        <a:lstStyle/>
        <a:p>
          <a:endParaRPr lang="ru-RU"/>
        </a:p>
      </dgm:t>
    </dgm:pt>
    <dgm:pt modelId="{5C909BFF-F4EC-447F-80CA-22F484026591}" type="sibTrans" cxnId="{39998CCD-6086-4259-A296-813AC2740495}">
      <dgm:prSet/>
      <dgm:spPr/>
      <dgm:t>
        <a:bodyPr/>
        <a:lstStyle/>
        <a:p>
          <a:endParaRPr lang="ru-RU"/>
        </a:p>
      </dgm:t>
    </dgm:pt>
    <dgm:pt modelId="{99A7AAB9-A08A-4CE0-82CD-3AB2A7E906CD}">
      <dgm:prSet/>
      <dgm:spPr/>
      <dgm:t>
        <a:bodyPr/>
        <a:lstStyle/>
        <a:p>
          <a:r>
            <a:rPr lang="uk-UA" smtClean="0"/>
            <a:t>поверненості</a:t>
          </a:r>
          <a:endParaRPr lang="en-US"/>
        </a:p>
      </dgm:t>
    </dgm:pt>
    <dgm:pt modelId="{23A19978-3755-44CA-8832-50A4024E26C9}" type="parTrans" cxnId="{1AE54D43-0C7C-4087-9E08-65C11BC98CB5}">
      <dgm:prSet/>
      <dgm:spPr/>
      <dgm:t>
        <a:bodyPr/>
        <a:lstStyle/>
        <a:p>
          <a:endParaRPr lang="ru-RU"/>
        </a:p>
      </dgm:t>
    </dgm:pt>
    <dgm:pt modelId="{2C3578E1-03DB-46B0-8EE2-6C385298F93E}" type="sibTrans" cxnId="{1AE54D43-0C7C-4087-9E08-65C11BC98CB5}">
      <dgm:prSet/>
      <dgm:spPr/>
      <dgm:t>
        <a:bodyPr/>
        <a:lstStyle/>
        <a:p>
          <a:endParaRPr lang="ru-RU"/>
        </a:p>
      </dgm:t>
    </dgm:pt>
    <dgm:pt modelId="{5B4A2D0E-0139-4FAB-B545-1CD21966F1FD}">
      <dgm:prSet/>
      <dgm:spPr/>
      <dgm:t>
        <a:bodyPr/>
        <a:lstStyle/>
        <a:p>
          <a:r>
            <a:rPr lang="uk-UA" smtClean="0"/>
            <a:t>гарантованості</a:t>
          </a:r>
          <a:endParaRPr lang="en-US"/>
        </a:p>
      </dgm:t>
    </dgm:pt>
    <dgm:pt modelId="{E7A385EC-224B-4D38-A419-B080C3DD2C27}" type="parTrans" cxnId="{11D7F797-F22D-4354-B038-EB7C7A8FEC16}">
      <dgm:prSet/>
      <dgm:spPr/>
      <dgm:t>
        <a:bodyPr/>
        <a:lstStyle/>
        <a:p>
          <a:endParaRPr lang="ru-RU"/>
        </a:p>
      </dgm:t>
    </dgm:pt>
    <dgm:pt modelId="{F0484010-A535-4D5E-8838-DADBBAAC0066}" type="sibTrans" cxnId="{11D7F797-F22D-4354-B038-EB7C7A8FEC16}">
      <dgm:prSet/>
      <dgm:spPr/>
      <dgm:t>
        <a:bodyPr/>
        <a:lstStyle/>
        <a:p>
          <a:endParaRPr lang="ru-RU"/>
        </a:p>
      </dgm:t>
    </dgm:pt>
    <dgm:pt modelId="{2116398E-8786-47E9-82C9-F559B4624FD9}" type="pres">
      <dgm:prSet presAssocID="{A5E74889-BDAF-42DA-8E8D-510B2E357DC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9461E6-552C-43D3-B70F-E25FA243CDAA}" type="pres">
      <dgm:prSet presAssocID="{24618DE1-8EF8-470D-A3E1-B35E4BEF01F3}" presName="root1" presStyleCnt="0"/>
      <dgm:spPr/>
    </dgm:pt>
    <dgm:pt modelId="{38DBD3D2-A572-4574-A6D0-117058C5AD6D}" type="pres">
      <dgm:prSet presAssocID="{24618DE1-8EF8-470D-A3E1-B35E4BEF01F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F1BAE9-DBA5-483F-9D5A-2716A5F95720}" type="pres">
      <dgm:prSet presAssocID="{24618DE1-8EF8-470D-A3E1-B35E4BEF01F3}" presName="level2hierChild" presStyleCnt="0"/>
      <dgm:spPr/>
    </dgm:pt>
    <dgm:pt modelId="{AC3554D6-EA23-4489-A7E2-8C2BDAA605C1}" type="pres">
      <dgm:prSet presAssocID="{F2BA3581-7B0F-407F-BF46-84CD5BB36D6D}" presName="conn2-1" presStyleLbl="parChTrans1D2" presStyleIdx="0" presStyleCnt="4"/>
      <dgm:spPr/>
    </dgm:pt>
    <dgm:pt modelId="{5E898A71-1C26-4E85-BF6F-1734F1791DAE}" type="pres">
      <dgm:prSet presAssocID="{F2BA3581-7B0F-407F-BF46-84CD5BB36D6D}" presName="connTx" presStyleLbl="parChTrans1D2" presStyleIdx="0" presStyleCnt="4"/>
      <dgm:spPr/>
    </dgm:pt>
    <dgm:pt modelId="{3B9174F0-78B5-47A3-8AE6-2C7953091C75}" type="pres">
      <dgm:prSet presAssocID="{F5B477A1-9605-4083-9E26-98CAEB38D417}" presName="root2" presStyleCnt="0"/>
      <dgm:spPr/>
    </dgm:pt>
    <dgm:pt modelId="{58B235E9-085A-4450-B6E1-608FD9FB5CB1}" type="pres">
      <dgm:prSet presAssocID="{F5B477A1-9605-4083-9E26-98CAEB38D41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52C780-CACC-4177-8CCB-3D33EEEBAB45}" type="pres">
      <dgm:prSet presAssocID="{F5B477A1-9605-4083-9E26-98CAEB38D417}" presName="level3hierChild" presStyleCnt="0"/>
      <dgm:spPr/>
    </dgm:pt>
    <dgm:pt modelId="{011236B8-6DA8-432E-8CD9-69CCFBB4E8D3}" type="pres">
      <dgm:prSet presAssocID="{05DC611A-1B49-4508-BC2A-BE6719213184}" presName="conn2-1" presStyleLbl="parChTrans1D2" presStyleIdx="1" presStyleCnt="4"/>
      <dgm:spPr/>
    </dgm:pt>
    <dgm:pt modelId="{22E5D25B-12B4-4260-A7E4-CBBA5367873A}" type="pres">
      <dgm:prSet presAssocID="{05DC611A-1B49-4508-BC2A-BE6719213184}" presName="connTx" presStyleLbl="parChTrans1D2" presStyleIdx="1" presStyleCnt="4"/>
      <dgm:spPr/>
    </dgm:pt>
    <dgm:pt modelId="{8167BD92-2F61-4F29-BE62-B62F00985D5A}" type="pres">
      <dgm:prSet presAssocID="{350CBE97-592F-4149-9A98-EF90E68870DB}" presName="root2" presStyleCnt="0"/>
      <dgm:spPr/>
    </dgm:pt>
    <dgm:pt modelId="{3EF9B217-446D-464E-B64F-21BFF5DAB1DF}" type="pres">
      <dgm:prSet presAssocID="{350CBE97-592F-4149-9A98-EF90E68870DB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9B84A5-97D5-4191-AC37-17472DE742B1}" type="pres">
      <dgm:prSet presAssocID="{350CBE97-592F-4149-9A98-EF90E68870DB}" presName="level3hierChild" presStyleCnt="0"/>
      <dgm:spPr/>
    </dgm:pt>
    <dgm:pt modelId="{E934B9F9-91E3-42EB-965A-ED679C2DB187}" type="pres">
      <dgm:prSet presAssocID="{E7A385EC-224B-4D38-A419-B080C3DD2C27}" presName="conn2-1" presStyleLbl="parChTrans1D2" presStyleIdx="2" presStyleCnt="4"/>
      <dgm:spPr/>
    </dgm:pt>
    <dgm:pt modelId="{AEDD763F-64CD-4D72-B66D-BD48157D015D}" type="pres">
      <dgm:prSet presAssocID="{E7A385EC-224B-4D38-A419-B080C3DD2C27}" presName="connTx" presStyleLbl="parChTrans1D2" presStyleIdx="2" presStyleCnt="4"/>
      <dgm:spPr/>
    </dgm:pt>
    <dgm:pt modelId="{85038466-7E2A-440D-A244-2D6A8785EAEE}" type="pres">
      <dgm:prSet presAssocID="{5B4A2D0E-0139-4FAB-B545-1CD21966F1FD}" presName="root2" presStyleCnt="0"/>
      <dgm:spPr/>
    </dgm:pt>
    <dgm:pt modelId="{8A857538-5D89-4106-B024-46DA2B6AB98F}" type="pres">
      <dgm:prSet presAssocID="{5B4A2D0E-0139-4FAB-B545-1CD21966F1FD}" presName="LevelTwoTextNode" presStyleLbl="node2" presStyleIdx="2" presStyleCnt="4">
        <dgm:presLayoutVars>
          <dgm:chPref val="3"/>
        </dgm:presLayoutVars>
      </dgm:prSet>
      <dgm:spPr/>
    </dgm:pt>
    <dgm:pt modelId="{C2D2D008-1A14-4176-85B7-EE1963674658}" type="pres">
      <dgm:prSet presAssocID="{5B4A2D0E-0139-4FAB-B545-1CD21966F1FD}" presName="level3hierChild" presStyleCnt="0"/>
      <dgm:spPr/>
    </dgm:pt>
    <dgm:pt modelId="{B4A4D126-3D51-4408-9101-566BA0C04997}" type="pres">
      <dgm:prSet presAssocID="{23A19978-3755-44CA-8832-50A4024E26C9}" presName="conn2-1" presStyleLbl="parChTrans1D2" presStyleIdx="3" presStyleCnt="4"/>
      <dgm:spPr/>
    </dgm:pt>
    <dgm:pt modelId="{E008CE12-21C7-43FF-A75D-10BCBFFB0137}" type="pres">
      <dgm:prSet presAssocID="{23A19978-3755-44CA-8832-50A4024E26C9}" presName="connTx" presStyleLbl="parChTrans1D2" presStyleIdx="3" presStyleCnt="4"/>
      <dgm:spPr/>
    </dgm:pt>
    <dgm:pt modelId="{6FF61003-03CA-47C2-BDF8-35F3B6321768}" type="pres">
      <dgm:prSet presAssocID="{99A7AAB9-A08A-4CE0-82CD-3AB2A7E906CD}" presName="root2" presStyleCnt="0"/>
      <dgm:spPr/>
    </dgm:pt>
    <dgm:pt modelId="{F7C2D5F5-4DAA-4161-94C2-FA46D6D8E64E}" type="pres">
      <dgm:prSet presAssocID="{99A7AAB9-A08A-4CE0-82CD-3AB2A7E906CD}" presName="LevelTwoTextNode" presStyleLbl="node2" presStyleIdx="3" presStyleCnt="4">
        <dgm:presLayoutVars>
          <dgm:chPref val="3"/>
        </dgm:presLayoutVars>
      </dgm:prSet>
      <dgm:spPr/>
    </dgm:pt>
    <dgm:pt modelId="{ACC5E316-B135-42DE-B0B0-1DDED7DDF7F4}" type="pres">
      <dgm:prSet presAssocID="{99A7AAB9-A08A-4CE0-82CD-3AB2A7E906CD}" presName="level3hierChild" presStyleCnt="0"/>
      <dgm:spPr/>
    </dgm:pt>
  </dgm:ptLst>
  <dgm:cxnLst>
    <dgm:cxn modelId="{5556E239-2199-4A90-A26B-4686AC84C7DA}" type="presOf" srcId="{F2BA3581-7B0F-407F-BF46-84CD5BB36D6D}" destId="{AC3554D6-EA23-4489-A7E2-8C2BDAA605C1}" srcOrd="0" destOrd="0" presId="urn:microsoft.com/office/officeart/2008/layout/HorizontalMultiLevelHierarchy"/>
    <dgm:cxn modelId="{989C956C-FDEE-4FEF-831D-758003D91A76}" type="presOf" srcId="{05DC611A-1B49-4508-BC2A-BE6719213184}" destId="{22E5D25B-12B4-4260-A7E4-CBBA5367873A}" srcOrd="1" destOrd="0" presId="urn:microsoft.com/office/officeart/2008/layout/HorizontalMultiLevelHierarchy"/>
    <dgm:cxn modelId="{20269796-5620-4628-9E40-EF959FA811B8}" srcId="{A5E74889-BDAF-42DA-8E8D-510B2E357DCA}" destId="{24618DE1-8EF8-470D-A3E1-B35E4BEF01F3}" srcOrd="0" destOrd="0" parTransId="{CC6726D3-E6DB-4168-8935-A573969431F2}" sibTransId="{3CFB7EDB-7CFD-44F1-8203-5DF4C91E4EE3}"/>
    <dgm:cxn modelId="{F4802E24-F183-4745-9EDA-D3F0ED3C92CE}" type="presOf" srcId="{05DC611A-1B49-4508-BC2A-BE6719213184}" destId="{011236B8-6DA8-432E-8CD9-69CCFBB4E8D3}" srcOrd="0" destOrd="0" presId="urn:microsoft.com/office/officeart/2008/layout/HorizontalMultiLevelHierarchy"/>
    <dgm:cxn modelId="{1AE54D43-0C7C-4087-9E08-65C11BC98CB5}" srcId="{24618DE1-8EF8-470D-A3E1-B35E4BEF01F3}" destId="{99A7AAB9-A08A-4CE0-82CD-3AB2A7E906CD}" srcOrd="3" destOrd="0" parTransId="{23A19978-3755-44CA-8832-50A4024E26C9}" sibTransId="{2C3578E1-03DB-46B0-8EE2-6C385298F93E}"/>
    <dgm:cxn modelId="{39998CCD-6086-4259-A296-813AC2740495}" srcId="{24618DE1-8EF8-470D-A3E1-B35E4BEF01F3}" destId="{350CBE97-592F-4149-9A98-EF90E68870DB}" srcOrd="1" destOrd="0" parTransId="{05DC611A-1B49-4508-BC2A-BE6719213184}" sibTransId="{5C909BFF-F4EC-447F-80CA-22F484026591}"/>
    <dgm:cxn modelId="{E010AE04-55AF-4F5A-8BD9-8F3B47200B78}" type="presOf" srcId="{350CBE97-592F-4149-9A98-EF90E68870DB}" destId="{3EF9B217-446D-464E-B64F-21BFF5DAB1DF}" srcOrd="0" destOrd="0" presId="urn:microsoft.com/office/officeart/2008/layout/HorizontalMultiLevelHierarchy"/>
    <dgm:cxn modelId="{C5FD4753-DF10-4698-919C-DC1C59CAF7D6}" type="presOf" srcId="{23A19978-3755-44CA-8832-50A4024E26C9}" destId="{B4A4D126-3D51-4408-9101-566BA0C04997}" srcOrd="0" destOrd="0" presId="urn:microsoft.com/office/officeart/2008/layout/HorizontalMultiLevelHierarchy"/>
    <dgm:cxn modelId="{389177F0-5ABF-4974-9F01-A711E3AF3352}" type="presOf" srcId="{A5E74889-BDAF-42DA-8E8D-510B2E357DCA}" destId="{2116398E-8786-47E9-82C9-F559B4624FD9}" srcOrd="0" destOrd="0" presId="urn:microsoft.com/office/officeart/2008/layout/HorizontalMultiLevelHierarchy"/>
    <dgm:cxn modelId="{FFDCBE78-1266-48B5-973A-BECBE5C0406F}" type="presOf" srcId="{5B4A2D0E-0139-4FAB-B545-1CD21966F1FD}" destId="{8A857538-5D89-4106-B024-46DA2B6AB98F}" srcOrd="0" destOrd="0" presId="urn:microsoft.com/office/officeart/2008/layout/HorizontalMultiLevelHierarchy"/>
    <dgm:cxn modelId="{F62B1032-2EF8-460B-9257-7FF5007D78B5}" type="presOf" srcId="{99A7AAB9-A08A-4CE0-82CD-3AB2A7E906CD}" destId="{F7C2D5F5-4DAA-4161-94C2-FA46D6D8E64E}" srcOrd="0" destOrd="0" presId="urn:microsoft.com/office/officeart/2008/layout/HorizontalMultiLevelHierarchy"/>
    <dgm:cxn modelId="{72A7A5E4-620E-43B4-B00B-DCF1B69964DA}" type="presOf" srcId="{E7A385EC-224B-4D38-A419-B080C3DD2C27}" destId="{E934B9F9-91E3-42EB-965A-ED679C2DB187}" srcOrd="0" destOrd="0" presId="urn:microsoft.com/office/officeart/2008/layout/HorizontalMultiLevelHierarchy"/>
    <dgm:cxn modelId="{EF502E1D-E897-4FA0-8AF7-4B3B64C3B119}" type="presOf" srcId="{F2BA3581-7B0F-407F-BF46-84CD5BB36D6D}" destId="{5E898A71-1C26-4E85-BF6F-1734F1791DAE}" srcOrd="1" destOrd="0" presId="urn:microsoft.com/office/officeart/2008/layout/HorizontalMultiLevelHierarchy"/>
    <dgm:cxn modelId="{7911F260-B9EB-4629-B2BD-4B0AB6E6F8D5}" type="presOf" srcId="{23A19978-3755-44CA-8832-50A4024E26C9}" destId="{E008CE12-21C7-43FF-A75D-10BCBFFB0137}" srcOrd="1" destOrd="0" presId="urn:microsoft.com/office/officeart/2008/layout/HorizontalMultiLevelHierarchy"/>
    <dgm:cxn modelId="{6D636DC0-1285-4418-AA31-25BFE24F24C8}" srcId="{24618DE1-8EF8-470D-A3E1-B35E4BEF01F3}" destId="{F5B477A1-9605-4083-9E26-98CAEB38D417}" srcOrd="0" destOrd="0" parTransId="{F2BA3581-7B0F-407F-BF46-84CD5BB36D6D}" sibTransId="{A1BFD17B-52F9-4592-B5AF-9F130E3552F4}"/>
    <dgm:cxn modelId="{F4025F9F-0735-4A63-A041-211288E294F1}" type="presOf" srcId="{24618DE1-8EF8-470D-A3E1-B35E4BEF01F3}" destId="{38DBD3D2-A572-4574-A6D0-117058C5AD6D}" srcOrd="0" destOrd="0" presId="urn:microsoft.com/office/officeart/2008/layout/HorizontalMultiLevelHierarchy"/>
    <dgm:cxn modelId="{11D7F797-F22D-4354-B038-EB7C7A8FEC16}" srcId="{24618DE1-8EF8-470D-A3E1-B35E4BEF01F3}" destId="{5B4A2D0E-0139-4FAB-B545-1CD21966F1FD}" srcOrd="2" destOrd="0" parTransId="{E7A385EC-224B-4D38-A419-B080C3DD2C27}" sibTransId="{F0484010-A535-4D5E-8838-DADBBAAC0066}"/>
    <dgm:cxn modelId="{96E3B355-5D30-4B5A-9674-028EE3D174D2}" type="presOf" srcId="{F5B477A1-9605-4083-9E26-98CAEB38D417}" destId="{58B235E9-085A-4450-B6E1-608FD9FB5CB1}" srcOrd="0" destOrd="0" presId="urn:microsoft.com/office/officeart/2008/layout/HorizontalMultiLevelHierarchy"/>
    <dgm:cxn modelId="{CE0167A4-25B3-4E8B-BACE-594A3E0AC586}" type="presOf" srcId="{E7A385EC-224B-4D38-A419-B080C3DD2C27}" destId="{AEDD763F-64CD-4D72-B66D-BD48157D015D}" srcOrd="1" destOrd="0" presId="urn:microsoft.com/office/officeart/2008/layout/HorizontalMultiLevelHierarchy"/>
    <dgm:cxn modelId="{E5A1F9D0-9DD9-412E-9A3A-0FFA01C1FA06}" type="presParOf" srcId="{2116398E-8786-47E9-82C9-F559B4624FD9}" destId="{169461E6-552C-43D3-B70F-E25FA243CDAA}" srcOrd="0" destOrd="0" presId="urn:microsoft.com/office/officeart/2008/layout/HorizontalMultiLevelHierarchy"/>
    <dgm:cxn modelId="{025EAE9E-3629-45FB-A226-83B9A4AE241A}" type="presParOf" srcId="{169461E6-552C-43D3-B70F-E25FA243CDAA}" destId="{38DBD3D2-A572-4574-A6D0-117058C5AD6D}" srcOrd="0" destOrd="0" presId="urn:microsoft.com/office/officeart/2008/layout/HorizontalMultiLevelHierarchy"/>
    <dgm:cxn modelId="{FE5A67AE-EF5A-4F8F-B6F9-A784F7A95578}" type="presParOf" srcId="{169461E6-552C-43D3-B70F-E25FA243CDAA}" destId="{02F1BAE9-DBA5-483F-9D5A-2716A5F95720}" srcOrd="1" destOrd="0" presId="urn:microsoft.com/office/officeart/2008/layout/HorizontalMultiLevelHierarchy"/>
    <dgm:cxn modelId="{030A6202-D576-4644-A406-1D8E596AF96D}" type="presParOf" srcId="{02F1BAE9-DBA5-483F-9D5A-2716A5F95720}" destId="{AC3554D6-EA23-4489-A7E2-8C2BDAA605C1}" srcOrd="0" destOrd="0" presId="urn:microsoft.com/office/officeart/2008/layout/HorizontalMultiLevelHierarchy"/>
    <dgm:cxn modelId="{0415859E-2473-4A9C-B596-9FA8C69DB582}" type="presParOf" srcId="{AC3554D6-EA23-4489-A7E2-8C2BDAA605C1}" destId="{5E898A71-1C26-4E85-BF6F-1734F1791DAE}" srcOrd="0" destOrd="0" presId="urn:microsoft.com/office/officeart/2008/layout/HorizontalMultiLevelHierarchy"/>
    <dgm:cxn modelId="{3B41EDD8-B735-4A56-8393-1487B0089475}" type="presParOf" srcId="{02F1BAE9-DBA5-483F-9D5A-2716A5F95720}" destId="{3B9174F0-78B5-47A3-8AE6-2C7953091C75}" srcOrd="1" destOrd="0" presId="urn:microsoft.com/office/officeart/2008/layout/HorizontalMultiLevelHierarchy"/>
    <dgm:cxn modelId="{79EE6DB6-64C5-4F47-A984-672E16240AAD}" type="presParOf" srcId="{3B9174F0-78B5-47A3-8AE6-2C7953091C75}" destId="{58B235E9-085A-4450-B6E1-608FD9FB5CB1}" srcOrd="0" destOrd="0" presId="urn:microsoft.com/office/officeart/2008/layout/HorizontalMultiLevelHierarchy"/>
    <dgm:cxn modelId="{C9E5C162-1DE0-4BA1-BDED-86C028343415}" type="presParOf" srcId="{3B9174F0-78B5-47A3-8AE6-2C7953091C75}" destId="{7152C780-CACC-4177-8CCB-3D33EEEBAB45}" srcOrd="1" destOrd="0" presId="urn:microsoft.com/office/officeart/2008/layout/HorizontalMultiLevelHierarchy"/>
    <dgm:cxn modelId="{447BE282-A10D-4D31-A2D1-9998CF21997C}" type="presParOf" srcId="{02F1BAE9-DBA5-483F-9D5A-2716A5F95720}" destId="{011236B8-6DA8-432E-8CD9-69CCFBB4E8D3}" srcOrd="2" destOrd="0" presId="urn:microsoft.com/office/officeart/2008/layout/HorizontalMultiLevelHierarchy"/>
    <dgm:cxn modelId="{5F2AAE8D-F013-4646-9B56-63D405FA2ED7}" type="presParOf" srcId="{011236B8-6DA8-432E-8CD9-69CCFBB4E8D3}" destId="{22E5D25B-12B4-4260-A7E4-CBBA5367873A}" srcOrd="0" destOrd="0" presId="urn:microsoft.com/office/officeart/2008/layout/HorizontalMultiLevelHierarchy"/>
    <dgm:cxn modelId="{849F916E-23E7-4895-A14A-A40C3186D36F}" type="presParOf" srcId="{02F1BAE9-DBA5-483F-9D5A-2716A5F95720}" destId="{8167BD92-2F61-4F29-BE62-B62F00985D5A}" srcOrd="3" destOrd="0" presId="urn:microsoft.com/office/officeart/2008/layout/HorizontalMultiLevelHierarchy"/>
    <dgm:cxn modelId="{98110556-A1AF-4B2D-8199-6C730F08D8D5}" type="presParOf" srcId="{8167BD92-2F61-4F29-BE62-B62F00985D5A}" destId="{3EF9B217-446D-464E-B64F-21BFF5DAB1DF}" srcOrd="0" destOrd="0" presId="urn:microsoft.com/office/officeart/2008/layout/HorizontalMultiLevelHierarchy"/>
    <dgm:cxn modelId="{EE9AE290-5058-4EEF-A98A-B9EAAAFFA147}" type="presParOf" srcId="{8167BD92-2F61-4F29-BE62-B62F00985D5A}" destId="{729B84A5-97D5-4191-AC37-17472DE742B1}" srcOrd="1" destOrd="0" presId="urn:microsoft.com/office/officeart/2008/layout/HorizontalMultiLevelHierarchy"/>
    <dgm:cxn modelId="{5925DC9F-EB69-4A7E-BD12-C522833D4361}" type="presParOf" srcId="{02F1BAE9-DBA5-483F-9D5A-2716A5F95720}" destId="{E934B9F9-91E3-42EB-965A-ED679C2DB187}" srcOrd="4" destOrd="0" presId="urn:microsoft.com/office/officeart/2008/layout/HorizontalMultiLevelHierarchy"/>
    <dgm:cxn modelId="{029E1571-9EC4-4051-B8C2-464FE4BB5432}" type="presParOf" srcId="{E934B9F9-91E3-42EB-965A-ED679C2DB187}" destId="{AEDD763F-64CD-4D72-B66D-BD48157D015D}" srcOrd="0" destOrd="0" presId="urn:microsoft.com/office/officeart/2008/layout/HorizontalMultiLevelHierarchy"/>
    <dgm:cxn modelId="{4EDA96FC-3EA5-46B2-BD5F-43D959E45529}" type="presParOf" srcId="{02F1BAE9-DBA5-483F-9D5A-2716A5F95720}" destId="{85038466-7E2A-440D-A244-2D6A8785EAEE}" srcOrd="5" destOrd="0" presId="urn:microsoft.com/office/officeart/2008/layout/HorizontalMultiLevelHierarchy"/>
    <dgm:cxn modelId="{990715F6-893E-4D80-A160-46467D5BCA3F}" type="presParOf" srcId="{85038466-7E2A-440D-A244-2D6A8785EAEE}" destId="{8A857538-5D89-4106-B024-46DA2B6AB98F}" srcOrd="0" destOrd="0" presId="urn:microsoft.com/office/officeart/2008/layout/HorizontalMultiLevelHierarchy"/>
    <dgm:cxn modelId="{DD01FB09-7F4B-410D-A14E-A49216C4C790}" type="presParOf" srcId="{85038466-7E2A-440D-A244-2D6A8785EAEE}" destId="{C2D2D008-1A14-4176-85B7-EE1963674658}" srcOrd="1" destOrd="0" presId="urn:microsoft.com/office/officeart/2008/layout/HorizontalMultiLevelHierarchy"/>
    <dgm:cxn modelId="{033F77DA-50E4-4089-907C-A6700F17D4F8}" type="presParOf" srcId="{02F1BAE9-DBA5-483F-9D5A-2716A5F95720}" destId="{B4A4D126-3D51-4408-9101-566BA0C04997}" srcOrd="6" destOrd="0" presId="urn:microsoft.com/office/officeart/2008/layout/HorizontalMultiLevelHierarchy"/>
    <dgm:cxn modelId="{D5AA68B6-6BFA-48F8-A718-16D753FC8912}" type="presParOf" srcId="{B4A4D126-3D51-4408-9101-566BA0C04997}" destId="{E008CE12-21C7-43FF-A75D-10BCBFFB0137}" srcOrd="0" destOrd="0" presId="urn:microsoft.com/office/officeart/2008/layout/HorizontalMultiLevelHierarchy"/>
    <dgm:cxn modelId="{819AB7A6-450A-4D70-9DA0-6EEB82A05277}" type="presParOf" srcId="{02F1BAE9-DBA5-483F-9D5A-2716A5F95720}" destId="{6FF61003-03CA-47C2-BDF8-35F3B6321768}" srcOrd="7" destOrd="0" presId="urn:microsoft.com/office/officeart/2008/layout/HorizontalMultiLevelHierarchy"/>
    <dgm:cxn modelId="{95D6AE09-6AB5-4D5B-B769-D90A3F6B39E2}" type="presParOf" srcId="{6FF61003-03CA-47C2-BDF8-35F3B6321768}" destId="{F7C2D5F5-4DAA-4161-94C2-FA46D6D8E64E}" srcOrd="0" destOrd="0" presId="urn:microsoft.com/office/officeart/2008/layout/HorizontalMultiLevelHierarchy"/>
    <dgm:cxn modelId="{A292175B-190F-4673-9515-7930ADB20EF3}" type="presParOf" srcId="{6FF61003-03CA-47C2-BDF8-35F3B6321768}" destId="{ACC5E316-B135-42DE-B0B0-1DDED7DDF7F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550510" y="344899"/>
          <a:ext cx="1704680" cy="1020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smtClean="0"/>
            <a:t>Комерційний кредит</a:t>
          </a:r>
          <a:endParaRPr lang="ru-RU" sz="1200" kern="1200" dirty="0"/>
        </a:p>
      </dsp:txBody>
      <dsp:txXfrm>
        <a:off x="580403" y="374792"/>
        <a:ext cx="1644894" cy="960822"/>
      </dsp:txXfrm>
    </dsp:sp>
    <dsp:sp modelId="{49BCFFF8-BA8D-4C2D-8FCE-A703DC61AE34}">
      <dsp:nvSpPr>
        <dsp:cNvPr id="0" name=""/>
        <dsp:cNvSpPr/>
      </dsp:nvSpPr>
      <dsp:spPr>
        <a:xfrm rot="5930254">
          <a:off x="835325" y="1586963"/>
          <a:ext cx="737101" cy="576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935086" y="1616815"/>
        <a:ext cx="564150" cy="345901"/>
      </dsp:txXfrm>
    </dsp:sp>
    <dsp:sp modelId="{676DE182-205C-401F-B2DD-8B0367BE35A3}">
      <dsp:nvSpPr>
        <dsp:cNvPr id="0" name=""/>
        <dsp:cNvSpPr/>
      </dsp:nvSpPr>
      <dsp:spPr>
        <a:xfrm>
          <a:off x="14052" y="2248629"/>
          <a:ext cx="2971167" cy="2559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кредит, який надається одним функціонуючим у виробництві капіталом (підприємством чи фір­мою) іншому функціонуючому капіталу (фірмі) товарами з від­строчкою платежу.</a:t>
          </a:r>
          <a:endParaRPr lang="ru-RU" sz="1800" kern="1200" dirty="0"/>
        </a:p>
      </dsp:txBody>
      <dsp:txXfrm>
        <a:off x="89012" y="2323589"/>
        <a:ext cx="2821247" cy="2409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21491" y="0"/>
          <a:ext cx="2019617" cy="76815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i="1" kern="1200" dirty="0" smtClean="0"/>
            <a:t>Банківський кредит </a:t>
          </a:r>
          <a:endParaRPr lang="ru-RU" sz="1500" kern="1200" dirty="0"/>
        </a:p>
      </dsp:txBody>
      <dsp:txXfrm>
        <a:off x="43989" y="22498"/>
        <a:ext cx="1974621" cy="723154"/>
      </dsp:txXfrm>
    </dsp:sp>
    <dsp:sp modelId="{49BCFFF8-BA8D-4C2D-8FCE-A703DC61AE34}">
      <dsp:nvSpPr>
        <dsp:cNvPr id="0" name=""/>
        <dsp:cNvSpPr/>
      </dsp:nvSpPr>
      <dsp:spPr>
        <a:xfrm rot="5201309">
          <a:off x="749164" y="883697"/>
          <a:ext cx="555015" cy="668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827607" y="934376"/>
        <a:ext cx="388511" cy="401376"/>
      </dsp:txXfrm>
    </dsp:sp>
    <dsp:sp modelId="{676DE182-205C-401F-B2DD-8B0367BE35A3}">
      <dsp:nvSpPr>
        <dsp:cNvPr id="0" name=""/>
        <dsp:cNvSpPr/>
      </dsp:nvSpPr>
      <dsp:spPr>
        <a:xfrm>
          <a:off x="0" y="1880768"/>
          <a:ext cx="2372327" cy="235951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надається грошовим капіталом (банками та іншими кредитними установами) у вигляді грошових позик.</a:t>
          </a:r>
          <a:endParaRPr lang="ru-RU" sz="1800" kern="1200" dirty="0"/>
        </a:p>
      </dsp:txBody>
      <dsp:txXfrm>
        <a:off x="69108" y="1949876"/>
        <a:ext cx="2234111" cy="2221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17400" y="221689"/>
          <a:ext cx="2008766" cy="120525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i="1" kern="1200" dirty="0" smtClean="0"/>
            <a:t>Споживчий кредит</a:t>
          </a:r>
          <a:endParaRPr lang="ru-RU" sz="2600" kern="1200" dirty="0"/>
        </a:p>
      </dsp:txBody>
      <dsp:txXfrm>
        <a:off x="52701" y="256990"/>
        <a:ext cx="1938164" cy="1134657"/>
      </dsp:txXfrm>
    </dsp:sp>
    <dsp:sp modelId="{49BCFFF8-BA8D-4C2D-8FCE-A703DC61AE34}">
      <dsp:nvSpPr>
        <dsp:cNvPr id="0" name=""/>
        <dsp:cNvSpPr/>
      </dsp:nvSpPr>
      <dsp:spPr>
        <a:xfrm rot="4913616">
          <a:off x="902738" y="1682677"/>
          <a:ext cx="578471" cy="673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977273" y="1731378"/>
        <a:ext cx="404930" cy="403810"/>
      </dsp:txXfrm>
    </dsp:sp>
    <dsp:sp modelId="{676DE182-205C-401F-B2DD-8B0367BE35A3}">
      <dsp:nvSpPr>
        <dsp:cNvPr id="0" name=""/>
        <dsp:cNvSpPr/>
      </dsp:nvSpPr>
      <dsp:spPr>
        <a:xfrm>
          <a:off x="163893" y="2576923"/>
          <a:ext cx="2386715" cy="120525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Кредит </a:t>
          </a:r>
          <a:r>
            <a:rPr lang="ru-RU" sz="1800" kern="1200" dirty="0" err="1" smtClean="0"/>
            <a:t>населенню</a:t>
          </a:r>
          <a:endParaRPr lang="ru-RU" sz="1800" kern="1200" dirty="0"/>
        </a:p>
      </dsp:txBody>
      <dsp:txXfrm>
        <a:off x="199194" y="2612224"/>
        <a:ext cx="2316113" cy="1134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529B9-BA3B-4083-B4B5-A6F0975B5468}">
      <dsp:nvSpPr>
        <dsp:cNvPr id="0" name=""/>
        <dsp:cNvSpPr/>
      </dsp:nvSpPr>
      <dsp:spPr>
        <a:xfrm>
          <a:off x="17400" y="221689"/>
          <a:ext cx="2008766" cy="1205259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i="1" kern="1200" dirty="0" smtClean="0"/>
            <a:t>Дер­жавний кредит</a:t>
          </a:r>
          <a:endParaRPr lang="ru-RU" sz="2500" kern="1200" dirty="0"/>
        </a:p>
      </dsp:txBody>
      <dsp:txXfrm>
        <a:off x="52701" y="256990"/>
        <a:ext cx="1938164" cy="1134657"/>
      </dsp:txXfrm>
    </dsp:sp>
    <dsp:sp modelId="{49BCFFF8-BA8D-4C2D-8FCE-A703DC61AE34}">
      <dsp:nvSpPr>
        <dsp:cNvPr id="0" name=""/>
        <dsp:cNvSpPr/>
      </dsp:nvSpPr>
      <dsp:spPr>
        <a:xfrm rot="5146901">
          <a:off x="828933" y="1667730"/>
          <a:ext cx="559754" cy="673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906720" y="1718598"/>
        <a:ext cx="391828" cy="403810"/>
      </dsp:txXfrm>
    </dsp:sp>
    <dsp:sp modelId="{676DE182-205C-401F-B2DD-8B0367BE35A3}">
      <dsp:nvSpPr>
        <dsp:cNvPr id="0" name=""/>
        <dsp:cNvSpPr/>
      </dsp:nvSpPr>
      <dsp:spPr>
        <a:xfrm>
          <a:off x="0" y="2547901"/>
          <a:ext cx="2386715" cy="1205259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Кредит </a:t>
          </a:r>
          <a:r>
            <a:rPr lang="ru-RU" sz="1800" kern="1200" dirty="0" err="1" smtClean="0"/>
            <a:t>від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держави</a:t>
          </a:r>
          <a:endParaRPr lang="ru-RU" sz="1800" kern="1200" dirty="0"/>
        </a:p>
      </dsp:txBody>
      <dsp:txXfrm>
        <a:off x="35301" y="2583202"/>
        <a:ext cx="2316113" cy="11346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DC55A-AA06-4720-B261-FA2E25D6170A}">
      <dsp:nvSpPr>
        <dsp:cNvPr id="0" name=""/>
        <dsp:cNvSpPr/>
      </dsp:nvSpPr>
      <dsp:spPr>
        <a:xfrm>
          <a:off x="4298156" y="1523856"/>
          <a:ext cx="2701327" cy="468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412"/>
              </a:lnTo>
              <a:lnTo>
                <a:pt x="2701327" y="234412"/>
              </a:lnTo>
              <a:lnTo>
                <a:pt x="2701327" y="4688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093AA-39FF-4284-BA67-4259F1BA352C}">
      <dsp:nvSpPr>
        <dsp:cNvPr id="0" name=""/>
        <dsp:cNvSpPr/>
      </dsp:nvSpPr>
      <dsp:spPr>
        <a:xfrm>
          <a:off x="3820188" y="1523856"/>
          <a:ext cx="477967" cy="468825"/>
        </a:xfrm>
        <a:custGeom>
          <a:avLst/>
          <a:gdLst/>
          <a:ahLst/>
          <a:cxnLst/>
          <a:rect l="0" t="0" r="0" b="0"/>
          <a:pathLst>
            <a:path>
              <a:moveTo>
                <a:pt x="477967" y="0"/>
              </a:moveTo>
              <a:lnTo>
                <a:pt x="477967" y="234412"/>
              </a:lnTo>
              <a:lnTo>
                <a:pt x="0" y="234412"/>
              </a:lnTo>
              <a:lnTo>
                <a:pt x="0" y="4688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B140B-0161-4157-B396-4AB9517610A4}">
      <dsp:nvSpPr>
        <dsp:cNvPr id="0" name=""/>
        <dsp:cNvSpPr/>
      </dsp:nvSpPr>
      <dsp:spPr>
        <a:xfrm>
          <a:off x="1118861" y="1523856"/>
          <a:ext cx="3179294" cy="468825"/>
        </a:xfrm>
        <a:custGeom>
          <a:avLst/>
          <a:gdLst/>
          <a:ahLst/>
          <a:cxnLst/>
          <a:rect l="0" t="0" r="0" b="0"/>
          <a:pathLst>
            <a:path>
              <a:moveTo>
                <a:pt x="3179294" y="0"/>
              </a:moveTo>
              <a:lnTo>
                <a:pt x="3179294" y="234412"/>
              </a:lnTo>
              <a:lnTo>
                <a:pt x="0" y="234412"/>
              </a:lnTo>
              <a:lnTo>
                <a:pt x="0" y="4688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DF9CE-D74D-404A-BA49-2D5C7896851B}">
      <dsp:nvSpPr>
        <dsp:cNvPr id="0" name=""/>
        <dsp:cNvSpPr/>
      </dsp:nvSpPr>
      <dsp:spPr>
        <a:xfrm>
          <a:off x="782523" y="407605"/>
          <a:ext cx="7031264" cy="1116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i="1" kern="1200" dirty="0" smtClean="0"/>
            <a:t>Операції комерційних банків</a:t>
          </a:r>
          <a:endParaRPr lang="ru-RU" sz="3600" kern="1200" dirty="0"/>
        </a:p>
      </dsp:txBody>
      <dsp:txXfrm>
        <a:off x="782523" y="407605"/>
        <a:ext cx="7031264" cy="1116250"/>
      </dsp:txXfrm>
    </dsp:sp>
    <dsp:sp modelId="{8A57AADF-604D-460A-8ACE-51D161C6877F}">
      <dsp:nvSpPr>
        <dsp:cNvPr id="0" name=""/>
        <dsp:cNvSpPr/>
      </dsp:nvSpPr>
      <dsp:spPr>
        <a:xfrm>
          <a:off x="2610" y="1992682"/>
          <a:ext cx="2232501" cy="1116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i="1" kern="1200" dirty="0" smtClean="0"/>
            <a:t>пасив­ні</a:t>
          </a:r>
          <a:endParaRPr lang="ru-RU" sz="3600" kern="1200" dirty="0"/>
        </a:p>
      </dsp:txBody>
      <dsp:txXfrm>
        <a:off x="2610" y="1992682"/>
        <a:ext cx="2232501" cy="1116250"/>
      </dsp:txXfrm>
    </dsp:sp>
    <dsp:sp modelId="{D63C1B43-DB3D-41AC-874D-C56EB7152265}">
      <dsp:nvSpPr>
        <dsp:cNvPr id="0" name=""/>
        <dsp:cNvSpPr/>
      </dsp:nvSpPr>
      <dsp:spPr>
        <a:xfrm>
          <a:off x="2703937" y="1992682"/>
          <a:ext cx="2232501" cy="1116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i="1" kern="1200" dirty="0" smtClean="0"/>
            <a:t>активні</a:t>
          </a:r>
          <a:endParaRPr lang="ru-RU" sz="3600" kern="1200" dirty="0"/>
        </a:p>
      </dsp:txBody>
      <dsp:txXfrm>
        <a:off x="2703937" y="1992682"/>
        <a:ext cx="2232501" cy="1116250"/>
      </dsp:txXfrm>
    </dsp:sp>
    <dsp:sp modelId="{45F136BD-7C6A-4A29-BF1F-7BCE4A0C0E47}">
      <dsp:nvSpPr>
        <dsp:cNvPr id="0" name=""/>
        <dsp:cNvSpPr/>
      </dsp:nvSpPr>
      <dsp:spPr>
        <a:xfrm>
          <a:off x="5405264" y="1992682"/>
          <a:ext cx="3188436" cy="1116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i="1" kern="1200" dirty="0" err="1" smtClean="0"/>
            <a:t>комі­сійно-посередницькі</a:t>
          </a:r>
          <a:endParaRPr lang="ru-RU" sz="3600" kern="1200" dirty="0"/>
        </a:p>
      </dsp:txBody>
      <dsp:txXfrm>
        <a:off x="5405264" y="1992682"/>
        <a:ext cx="3188436" cy="1116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4D126-3D51-4408-9101-566BA0C04997}">
      <dsp:nvSpPr>
        <dsp:cNvPr id="0" name=""/>
        <dsp:cNvSpPr/>
      </dsp:nvSpPr>
      <dsp:spPr>
        <a:xfrm>
          <a:off x="3215545" y="1940718"/>
          <a:ext cx="483782" cy="1382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891" y="0"/>
              </a:lnTo>
              <a:lnTo>
                <a:pt x="241891" y="1382761"/>
              </a:lnTo>
              <a:lnTo>
                <a:pt x="483782" y="138276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0813" y="2595475"/>
        <a:ext cx="73247" cy="73247"/>
      </dsp:txXfrm>
    </dsp:sp>
    <dsp:sp modelId="{E934B9F9-91E3-42EB-965A-ED679C2DB187}">
      <dsp:nvSpPr>
        <dsp:cNvPr id="0" name=""/>
        <dsp:cNvSpPr/>
      </dsp:nvSpPr>
      <dsp:spPr>
        <a:xfrm>
          <a:off x="3215545" y="1940718"/>
          <a:ext cx="483782" cy="46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891" y="0"/>
              </a:lnTo>
              <a:lnTo>
                <a:pt x="241891" y="460920"/>
              </a:lnTo>
              <a:lnTo>
                <a:pt x="483782" y="4609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40731" y="2154473"/>
        <a:ext cx="33410" cy="33410"/>
      </dsp:txXfrm>
    </dsp:sp>
    <dsp:sp modelId="{011236B8-6DA8-432E-8CD9-69CCFBB4E8D3}">
      <dsp:nvSpPr>
        <dsp:cNvPr id="0" name=""/>
        <dsp:cNvSpPr/>
      </dsp:nvSpPr>
      <dsp:spPr>
        <a:xfrm>
          <a:off x="3215545" y="1479797"/>
          <a:ext cx="483782" cy="460920"/>
        </a:xfrm>
        <a:custGeom>
          <a:avLst/>
          <a:gdLst/>
          <a:ahLst/>
          <a:cxnLst/>
          <a:rect l="0" t="0" r="0" b="0"/>
          <a:pathLst>
            <a:path>
              <a:moveTo>
                <a:pt x="0" y="460920"/>
              </a:moveTo>
              <a:lnTo>
                <a:pt x="241891" y="460920"/>
              </a:lnTo>
              <a:lnTo>
                <a:pt x="241891" y="0"/>
              </a:lnTo>
              <a:lnTo>
                <a:pt x="48378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40731" y="1693553"/>
        <a:ext cx="33410" cy="33410"/>
      </dsp:txXfrm>
    </dsp:sp>
    <dsp:sp modelId="{AC3554D6-EA23-4489-A7E2-8C2BDAA605C1}">
      <dsp:nvSpPr>
        <dsp:cNvPr id="0" name=""/>
        <dsp:cNvSpPr/>
      </dsp:nvSpPr>
      <dsp:spPr>
        <a:xfrm>
          <a:off x="3215545" y="557956"/>
          <a:ext cx="483782" cy="1382761"/>
        </a:xfrm>
        <a:custGeom>
          <a:avLst/>
          <a:gdLst/>
          <a:ahLst/>
          <a:cxnLst/>
          <a:rect l="0" t="0" r="0" b="0"/>
          <a:pathLst>
            <a:path>
              <a:moveTo>
                <a:pt x="0" y="1382761"/>
              </a:moveTo>
              <a:lnTo>
                <a:pt x="241891" y="1382761"/>
              </a:lnTo>
              <a:lnTo>
                <a:pt x="241891" y="0"/>
              </a:lnTo>
              <a:lnTo>
                <a:pt x="48378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0813" y="1212713"/>
        <a:ext cx="73247" cy="73247"/>
      </dsp:txXfrm>
    </dsp:sp>
    <dsp:sp modelId="{38DBD3D2-A572-4574-A6D0-117058C5AD6D}">
      <dsp:nvSpPr>
        <dsp:cNvPr id="0" name=""/>
        <dsp:cNvSpPr/>
      </dsp:nvSpPr>
      <dsp:spPr>
        <a:xfrm rot="16200000">
          <a:off x="906090" y="1571981"/>
          <a:ext cx="3881437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i="1" kern="1200" dirty="0" smtClean="0"/>
            <a:t>Кредитування</a:t>
          </a:r>
          <a:endParaRPr lang="ru-RU" sz="4300" kern="1200" dirty="0"/>
        </a:p>
      </dsp:txBody>
      <dsp:txXfrm>
        <a:off x="906090" y="1571981"/>
        <a:ext cx="3881437" cy="737473"/>
      </dsp:txXfrm>
    </dsp:sp>
    <dsp:sp modelId="{58B235E9-085A-4450-B6E1-608FD9FB5CB1}">
      <dsp:nvSpPr>
        <dsp:cNvPr id="0" name=""/>
        <dsp:cNvSpPr/>
      </dsp:nvSpPr>
      <dsp:spPr>
        <a:xfrm>
          <a:off x="3699327" y="189220"/>
          <a:ext cx="2418911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строковості</a:t>
          </a:r>
          <a:endParaRPr lang="ru-RU" sz="2700" kern="1200" dirty="0"/>
        </a:p>
      </dsp:txBody>
      <dsp:txXfrm>
        <a:off x="3699327" y="189220"/>
        <a:ext cx="2418911" cy="737473"/>
      </dsp:txXfrm>
    </dsp:sp>
    <dsp:sp modelId="{3EF9B217-446D-464E-B64F-21BFF5DAB1DF}">
      <dsp:nvSpPr>
        <dsp:cNvPr id="0" name=""/>
        <dsp:cNvSpPr/>
      </dsp:nvSpPr>
      <dsp:spPr>
        <a:xfrm>
          <a:off x="3699327" y="1111061"/>
          <a:ext cx="2418911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платності</a:t>
          </a:r>
          <a:endParaRPr lang="ru-RU" sz="2700" kern="1200" dirty="0"/>
        </a:p>
      </dsp:txBody>
      <dsp:txXfrm>
        <a:off x="3699327" y="1111061"/>
        <a:ext cx="2418911" cy="737473"/>
      </dsp:txXfrm>
    </dsp:sp>
    <dsp:sp modelId="{8A857538-5D89-4106-B024-46DA2B6AB98F}">
      <dsp:nvSpPr>
        <dsp:cNvPr id="0" name=""/>
        <dsp:cNvSpPr/>
      </dsp:nvSpPr>
      <dsp:spPr>
        <a:xfrm>
          <a:off x="3699327" y="2032902"/>
          <a:ext cx="2418911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гарантованості</a:t>
          </a:r>
          <a:endParaRPr lang="en-US" sz="2700" kern="1200"/>
        </a:p>
      </dsp:txBody>
      <dsp:txXfrm>
        <a:off x="3699327" y="2032902"/>
        <a:ext cx="2418911" cy="737473"/>
      </dsp:txXfrm>
    </dsp:sp>
    <dsp:sp modelId="{F7C2D5F5-4DAA-4161-94C2-FA46D6D8E64E}">
      <dsp:nvSpPr>
        <dsp:cNvPr id="0" name=""/>
        <dsp:cNvSpPr/>
      </dsp:nvSpPr>
      <dsp:spPr>
        <a:xfrm>
          <a:off x="3699327" y="2954743"/>
          <a:ext cx="2418911" cy="737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поверненості</a:t>
          </a:r>
          <a:endParaRPr lang="en-US" sz="2700" kern="1200"/>
        </a:p>
      </dsp:txBody>
      <dsp:txXfrm>
        <a:off x="3699327" y="2954743"/>
        <a:ext cx="2418911" cy="73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1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35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65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5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6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0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1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8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4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80DF-7A8D-4DD0-9B3B-8DF9C1354AC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203A74-FA5E-4CE7-8E04-E83B6F3D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4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r>
              <a:rPr lang="ru-RU" dirty="0"/>
              <a:t>. </a:t>
            </a:r>
            <a:r>
              <a:rPr lang="ru-RU" dirty="0" err="1"/>
              <a:t>Процентна</a:t>
            </a:r>
            <a:r>
              <a:rPr lang="ru-RU" dirty="0"/>
              <a:t> ставка та </a:t>
            </a:r>
            <a:r>
              <a:rPr lang="ru-RU" dirty="0" err="1"/>
              <a:t>інвестиції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5324" y="1757348"/>
            <a:ext cx="5320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Іпотечні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банки 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78148"/>
            <a:ext cx="8596668" cy="2963214"/>
          </a:xfrm>
        </p:spPr>
        <p:txBody>
          <a:bodyPr>
            <a:normAutofit/>
          </a:bodyPr>
          <a:lstStyle/>
          <a:p>
            <a:r>
              <a:rPr lang="ru-RU" sz="2200" dirty="0"/>
              <a:t>(гр. </a:t>
            </a:r>
            <a:r>
              <a:rPr lang="ru-RU" sz="2200" dirty="0" err="1"/>
              <a:t>hypotheke</a:t>
            </a:r>
            <a:r>
              <a:rPr lang="ru-RU" sz="2200" dirty="0"/>
              <a:t> — застава, заклад) —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smtClean="0"/>
              <a:t>установи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спеціалізуються</a:t>
            </a:r>
            <a:r>
              <a:rPr lang="ru-RU" sz="2200" dirty="0"/>
              <a:t> на </a:t>
            </a:r>
            <a:r>
              <a:rPr lang="ru-RU" sz="2200" dirty="0" err="1"/>
              <a:t>наданні</a:t>
            </a:r>
            <a:r>
              <a:rPr lang="ru-RU" sz="2200" dirty="0"/>
              <a:t> </a:t>
            </a:r>
            <a:r>
              <a:rPr lang="ru-RU" sz="2200" dirty="0" err="1"/>
              <a:t>довгострокових</a:t>
            </a:r>
            <a:r>
              <a:rPr lang="ru-RU" sz="2200" dirty="0"/>
              <a:t> </a:t>
            </a:r>
            <a:r>
              <a:rPr lang="ru-RU" sz="2200" dirty="0" err="1"/>
              <a:t>позик</a:t>
            </a:r>
            <a:r>
              <a:rPr lang="ru-RU" sz="2200" dirty="0"/>
              <a:t> </a:t>
            </a:r>
            <a:r>
              <a:rPr lang="ru-RU" sz="2200" dirty="0" err="1"/>
              <a:t>під</a:t>
            </a:r>
            <a:r>
              <a:rPr lang="ru-RU" sz="2200" dirty="0"/>
              <a:t> </a:t>
            </a:r>
            <a:r>
              <a:rPr lang="ru-RU" sz="2200" dirty="0" smtClean="0"/>
              <a:t>заставу </a:t>
            </a:r>
            <a:r>
              <a:rPr lang="ru-RU" sz="2200" dirty="0" err="1"/>
              <a:t>нерухомості</a:t>
            </a:r>
            <a:r>
              <a:rPr lang="ru-RU" sz="2200" dirty="0"/>
              <a:t> — </a:t>
            </a:r>
            <a:r>
              <a:rPr lang="ru-RU" sz="2200" dirty="0" err="1"/>
              <a:t>землі</a:t>
            </a:r>
            <a:r>
              <a:rPr lang="ru-RU" sz="2200" dirty="0"/>
              <a:t> та </a:t>
            </a:r>
            <a:r>
              <a:rPr lang="ru-RU" sz="2200" dirty="0" err="1"/>
              <a:t>будівель</a:t>
            </a:r>
            <a:r>
              <a:rPr lang="ru-RU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83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Результатом здійснення банківських операцій є банківський прибуток, який утворюється переважно за рахунок різниці між су­мою відсотків за надання кредитів і відсотків, сплачених вкладни­кам, тобто це результат операцій банків по </a:t>
            </a:r>
            <a:r>
              <a:rPr lang="uk-UA" dirty="0" smtClean="0"/>
              <a:t>активам</a:t>
            </a:r>
          </a:p>
          <a:p>
            <a:r>
              <a:rPr lang="uk-UA" dirty="0"/>
              <a:t>Внаслідок злиття промислового і банківського капіталу </a:t>
            </a:r>
            <a:r>
              <a:rPr lang="uk-UA" dirty="0" smtClean="0"/>
              <a:t>з’яви­лася </a:t>
            </a:r>
            <a:r>
              <a:rPr lang="uk-UA" dirty="0"/>
              <a:t>якісно нова форма капіталу — </a:t>
            </a:r>
            <a:r>
              <a:rPr lang="uk-UA" i="1" dirty="0"/>
              <a:t>фінансовий капітал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72844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3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—      капітал: сутність і форми. Кругообіг і оборот капіталу</a:t>
            </a:r>
          </a:p>
          <a:p>
            <a:r>
              <a:rPr lang="uk-UA" dirty="0"/>
              <a:t>—      кредит та його форми</a:t>
            </a:r>
          </a:p>
          <a:p>
            <a:r>
              <a:rPr lang="uk-UA" dirty="0"/>
              <a:t>—      банки, їх види і функції. Кредитно-банківська система</a:t>
            </a:r>
          </a:p>
          <a:p>
            <a:r>
              <a:rPr lang="uk-UA" dirty="0"/>
              <a:t>—      </a:t>
            </a:r>
            <a:r>
              <a:rPr lang="uk-UA"/>
              <a:t>позичковий </a:t>
            </a:r>
            <a:r>
              <a:rPr lang="uk-UA" smtClean="0"/>
              <a:t>відсоток </a:t>
            </a:r>
            <a:r>
              <a:rPr lang="uk-UA" dirty="0"/>
              <a:t>і його норма</a:t>
            </a:r>
          </a:p>
          <a:p>
            <a:r>
              <a:rPr lang="uk-UA" dirty="0"/>
              <a:t>—      ринок цінних паперів як особлива форма руху капіталів</a:t>
            </a:r>
          </a:p>
          <a:p>
            <a:r>
              <a:rPr lang="uk-UA" dirty="0"/>
              <a:t>—      фондові біржі та їх функції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i="1" dirty="0"/>
              <a:t>Кредит та його форми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666" y="1130075"/>
            <a:ext cx="8596668" cy="989011"/>
          </a:xfrm>
        </p:spPr>
        <p:txBody>
          <a:bodyPr/>
          <a:lstStyle/>
          <a:p>
            <a:r>
              <a:rPr lang="uk-UA" i="1" dirty="0"/>
              <a:t>Кредит (лат. </a:t>
            </a:r>
            <a:r>
              <a:rPr lang="en-US" i="1" dirty="0" err="1"/>
              <a:t>creditum</a:t>
            </a:r>
            <a:r>
              <a:rPr lang="en-US" i="1" dirty="0"/>
              <a:t> </a:t>
            </a:r>
            <a:r>
              <a:rPr lang="uk-UA" i="1" dirty="0"/>
              <a:t>— позика, борг) — є формою руху позич­кового капіталу.</a:t>
            </a:r>
            <a:r>
              <a:rPr lang="uk-UA" dirty="0"/>
              <a:t> </a:t>
            </a:r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78089927"/>
              </p:ext>
            </p:extLst>
          </p:nvPr>
        </p:nvGraphicFramePr>
        <p:xfrm>
          <a:off x="-129373" y="1784238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06247353"/>
              </p:ext>
            </p:extLst>
          </p:nvPr>
        </p:nvGraphicFramePr>
        <p:xfrm>
          <a:off x="3147181" y="2129143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84461768"/>
              </p:ext>
            </p:extLst>
          </p:nvPr>
        </p:nvGraphicFramePr>
        <p:xfrm>
          <a:off x="6423735" y="2119086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46348662"/>
              </p:ext>
            </p:extLst>
          </p:nvPr>
        </p:nvGraphicFramePr>
        <p:xfrm>
          <a:off x="9143373" y="2119086"/>
          <a:ext cx="5200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8592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i="1" dirty="0"/>
              <a:t>Кредит та його форми</a:t>
            </a:r>
            <a:endParaRPr lang="en-US" dirty="0"/>
          </a:p>
        </p:txBody>
      </p:sp>
      <p:pic>
        <p:nvPicPr>
          <p:cNvPr id="12" name="Picutre 1824"/>
          <p:cNvPicPr/>
          <p:nvPr/>
        </p:nvPicPr>
        <p:blipFill>
          <a:blip r:embed="rId2"/>
          <a:stretch/>
        </p:blipFill>
        <p:spPr>
          <a:xfrm>
            <a:off x="1036904" y="2003697"/>
            <a:ext cx="7408859" cy="374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b="1" dirty="0"/>
          </a:p>
        </p:txBody>
      </p:sp>
      <p:pic>
        <p:nvPicPr>
          <p:cNvPr id="4" name="Picutre 1825"/>
          <p:cNvPicPr/>
          <p:nvPr/>
        </p:nvPicPr>
        <p:blipFill>
          <a:blip r:embed="rId2"/>
          <a:stretch/>
        </p:blipFill>
        <p:spPr>
          <a:xfrm>
            <a:off x="443000" y="1439333"/>
            <a:ext cx="10377714" cy="463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0" y="118533"/>
            <a:ext cx="8596668" cy="1320800"/>
          </a:xfrm>
        </p:spPr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304800" y="1279676"/>
            <a:ext cx="9608458" cy="1338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0" indent="203200" algn="just">
              <a:lnSpc>
                <a:spcPct val="92000"/>
              </a:lnSpc>
              <a:spcAft>
                <a:spcPts val="0"/>
              </a:spcAft>
            </a:pPr>
            <a:r>
              <a:rPr lang="uk-UA" sz="2200" i="1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Банк (</a:t>
            </a:r>
            <a:r>
              <a:rPr lang="uk-UA" sz="2200" i="1" dirty="0" err="1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</a:t>
            </a:r>
            <a:r>
              <a:rPr lang="uk-UA" sz="2200" i="1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200" i="1" dirty="0" err="1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banque</a:t>
            </a:r>
            <a:r>
              <a:rPr lang="en-US" sz="2200" i="1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i="1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фінансове підприємство) —</a:t>
            </a:r>
            <a:r>
              <a:rPr lang="uk-UA" sz="2200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це фінансовий інститут, суб'єкт кредитних відносин, який акумулює грошові кош­ти, розпоряджається і використовує власні та запозичені кошти з метою одержання прибутку.</a:t>
            </a:r>
            <a:endParaRPr lang="en-US" sz="22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04800" y="2890943"/>
            <a:ext cx="10043886" cy="1026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0" indent="203200" algn="just">
              <a:lnSpc>
                <a:spcPct val="92000"/>
              </a:lnSpc>
              <a:spcAft>
                <a:spcPts val="1500"/>
              </a:spcAft>
            </a:pPr>
            <a:r>
              <a:rPr lang="uk-UA" sz="2200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 фінансових установ грошового ринку (що займа­ються банківською діяльністю) у їх взаємозв'язку і взаємодії, дія­льність яких законодавчо визначена, утворюють </a:t>
            </a:r>
            <a:r>
              <a:rPr lang="uk-UA" sz="2200" i="1" dirty="0">
                <a:solidFill>
                  <a:srgbClr val="2F2D2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банківську систе­му.</a:t>
            </a:r>
            <a:endParaRPr lang="en-US" sz="22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7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984887"/>
            <a:ext cx="8596668" cy="3561055"/>
          </a:xfrm>
        </p:spPr>
        <p:txBody>
          <a:bodyPr>
            <a:normAutofit/>
          </a:bodyPr>
          <a:lstStyle/>
          <a:p>
            <a:r>
              <a:rPr lang="uk-UA" i="1" dirty="0"/>
              <a:t>Функція монопольної емісії готівки й організації грошового обі­гу</a:t>
            </a:r>
            <a:r>
              <a:rPr lang="uk-UA" dirty="0"/>
              <a:t> </a:t>
            </a:r>
            <a:endParaRPr lang="uk-U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err="1"/>
              <a:t>Емі́сія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(лат. </a:t>
            </a:r>
            <a:r>
              <a:rPr lang="en-US" dirty="0" err="1"/>
              <a:t>emissio</a:t>
            </a:r>
            <a:r>
              <a:rPr lang="en-US" dirty="0"/>
              <a:t> — </a:t>
            </a:r>
            <a:r>
              <a:rPr lang="ru-RU" dirty="0" err="1"/>
              <a:t>випуск</a:t>
            </a:r>
            <a:r>
              <a:rPr lang="ru-RU" dirty="0"/>
              <a:t>) — </a:t>
            </a:r>
            <a:r>
              <a:rPr lang="ru-RU" dirty="0" err="1"/>
              <a:t>випуск</a:t>
            </a:r>
            <a:r>
              <a:rPr lang="ru-RU" dirty="0"/>
              <a:t> в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. </a:t>
            </a:r>
            <a:endParaRPr lang="uk-UA" dirty="0" smtClean="0"/>
          </a:p>
          <a:p>
            <a:r>
              <a:rPr lang="uk-UA" i="1" dirty="0"/>
              <a:t>Функція «банку банків</a:t>
            </a:r>
            <a:r>
              <a:rPr lang="uk-UA" i="1" dirty="0" smtClean="0"/>
              <a:t>»</a:t>
            </a:r>
          </a:p>
          <a:p>
            <a:r>
              <a:rPr lang="uk-UA" i="1" dirty="0"/>
              <a:t>Функція банку </a:t>
            </a:r>
            <a:r>
              <a:rPr lang="uk-UA" i="1" dirty="0" smtClean="0"/>
              <a:t>уряду</a:t>
            </a:r>
          </a:p>
          <a:p>
            <a:r>
              <a:rPr lang="uk-UA" i="1" dirty="0"/>
              <a:t>Функція реалізації грошово-кредитної </a:t>
            </a:r>
            <a:r>
              <a:rPr lang="uk-UA" i="1" dirty="0" smtClean="0"/>
              <a:t>політики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uk-UA" i="1" dirty="0" err="1" smtClean="0"/>
              <a:t>Рестрикційна</a:t>
            </a:r>
            <a:r>
              <a:rPr lang="uk-UA" i="1" dirty="0" smtClean="0"/>
              <a:t> політика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uk-UA" i="1" dirty="0"/>
              <a:t>Експансіоністська політика</a:t>
            </a: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i="1" dirty="0" smtClean="0"/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9733" y="1757348"/>
            <a:ext cx="6591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Центральний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банк 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8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9733" y="1757348"/>
            <a:ext cx="6591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Комерційний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банк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839350"/>
              </p:ext>
            </p:extLst>
          </p:nvPr>
        </p:nvGraphicFramePr>
        <p:xfrm>
          <a:off x="677863" y="2525486"/>
          <a:ext cx="8596312" cy="3516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5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Банки, їх види і функції. Кредитно-банківська система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3396" y="1757348"/>
            <a:ext cx="6524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Інвестиційні</a:t>
            </a:r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банки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78148"/>
            <a:ext cx="8596668" cy="2963214"/>
          </a:xfrm>
        </p:spPr>
        <p:txBody>
          <a:bodyPr>
            <a:normAutofit/>
          </a:bodyPr>
          <a:lstStyle/>
          <a:p>
            <a:r>
              <a:rPr lang="uk-UA" sz="2200" dirty="0"/>
              <a:t>спеціалізовані кредитні установи, що здійснюють фінансування і кредитування інвестицій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22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455</Words>
  <Application>Microsoft Office PowerPoint</Application>
  <PresentationFormat>Широкоэкранный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3</vt:lpstr>
      <vt:lpstr>Аспект</vt:lpstr>
      <vt:lpstr> Ринок капіталів. Процентна ставка та інвестиції</vt:lpstr>
      <vt:lpstr>ПЛАН</vt:lpstr>
      <vt:lpstr>Кредит та його форми</vt:lpstr>
      <vt:lpstr>Кредит та його форми</vt:lpstr>
      <vt:lpstr>Банки, їх види і функції. Кредитно-банківська система</vt:lpstr>
      <vt:lpstr>Банки, їх види і функції. Кредитно-банківська система</vt:lpstr>
      <vt:lpstr>Банки, їх види і функції. Кредитно-банківська система</vt:lpstr>
      <vt:lpstr>Банки, їх види і функції. Кредитно-банківська система</vt:lpstr>
      <vt:lpstr>Банки, їх види і функції. Кредитно-банківська система</vt:lpstr>
      <vt:lpstr>Банки, їх види і функції. Кредитно-банківська система</vt:lpstr>
      <vt:lpstr>Банки, їх види і функції. Кредитно-банківська система</vt:lpstr>
      <vt:lpstr>Банки, їх види і функції. Кредитно-банківська система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капіталів. Процентна ставка та інвестиції</dc:title>
  <dc:creator>Acer</dc:creator>
  <cp:lastModifiedBy>Acer</cp:lastModifiedBy>
  <cp:revision>17</cp:revision>
  <dcterms:created xsi:type="dcterms:W3CDTF">2023-10-18T06:31:12Z</dcterms:created>
  <dcterms:modified xsi:type="dcterms:W3CDTF">2023-10-18T10:05:16Z</dcterms:modified>
</cp:coreProperties>
</file>