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2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90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29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73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513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48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41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18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91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72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468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74BA0-913A-4156-B9C2-72536F741911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1165-AB2B-497F-91E7-6E03BB5F58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8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14" y="0"/>
            <a:ext cx="9161756" cy="68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6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1" y="0"/>
            <a:ext cx="9046346" cy="68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2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1" y="0"/>
            <a:ext cx="9072979" cy="68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4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82" y="0"/>
            <a:ext cx="9081855" cy="68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6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490" y="0"/>
            <a:ext cx="9007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96" y="0"/>
            <a:ext cx="9075796" cy="68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9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836" y="-10822"/>
            <a:ext cx="9064101" cy="686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46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47" y="-4564"/>
            <a:ext cx="9072978" cy="686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1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80" y="0"/>
            <a:ext cx="9093563" cy="684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2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2" y="0"/>
            <a:ext cx="9188389" cy="68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41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8" y="0"/>
            <a:ext cx="9001957" cy="68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5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95" y="0"/>
            <a:ext cx="9206144" cy="68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4" y="0"/>
            <a:ext cx="9064101" cy="682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5" y="0"/>
            <a:ext cx="9090734" cy="684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84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917" y="0"/>
            <a:ext cx="9120196" cy="6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2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9" y="0"/>
            <a:ext cx="9072978" cy="68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4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04" y="0"/>
            <a:ext cx="8975324" cy="67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4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4" y="0"/>
            <a:ext cx="9090734" cy="68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02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60" y="0"/>
            <a:ext cx="9106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20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81" y="0"/>
            <a:ext cx="9001957" cy="68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89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7" y="0"/>
            <a:ext cx="9039649" cy="681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53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59" y="0"/>
            <a:ext cx="9055222" cy="68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8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79" y="4172"/>
            <a:ext cx="9321554" cy="68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69" y="0"/>
            <a:ext cx="9019713" cy="68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6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32" y="0"/>
            <a:ext cx="8984204" cy="68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04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06" y="-24172"/>
            <a:ext cx="9034886" cy="68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68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69" y="0"/>
            <a:ext cx="9046346" cy="6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93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38" y="0"/>
            <a:ext cx="9082132" cy="68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2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15" y="0"/>
            <a:ext cx="9037468" cy="68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6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24" y="0"/>
            <a:ext cx="9019713" cy="680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6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5" y="0"/>
            <a:ext cx="9108491" cy="68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8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075" y="0"/>
            <a:ext cx="8944922" cy="680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7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40" y="0"/>
            <a:ext cx="9321554" cy="68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7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38" y="0"/>
            <a:ext cx="9126244" cy="682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2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29" y="0"/>
            <a:ext cx="9007543" cy="67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5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127" y="-1"/>
            <a:ext cx="910414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16" y="0"/>
            <a:ext cx="9055222" cy="68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1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14" y="0"/>
            <a:ext cx="9072979" cy="67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0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Широкий екран</PresentationFormat>
  <Paragraphs>0</Paragraphs>
  <Slides>38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Sasha</dc:creator>
  <cp:lastModifiedBy>Sasha</cp:lastModifiedBy>
  <cp:revision>4</cp:revision>
  <dcterms:created xsi:type="dcterms:W3CDTF">2024-05-15T07:39:31Z</dcterms:created>
  <dcterms:modified xsi:type="dcterms:W3CDTF">2024-05-15T07:59:42Z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2158743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