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4782296" cy="398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365104"/>
            <a:ext cx="655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Агат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5" y="188640"/>
            <a:ext cx="42511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512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9411" y="3455637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 Black" pitchFamily="34" charset="0"/>
              </a:rPr>
              <a:t>Кальцит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683" y="4211351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 Black" pitchFamily="34" charset="0"/>
              </a:rPr>
              <a:t>Селеніт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689" y="1052735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Arial Black" pitchFamily="34" charset="0"/>
              </a:rPr>
              <a:t>Вироби з твердого </a:t>
            </a:r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каменю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" y="1570400"/>
            <a:ext cx="2246031" cy="224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21730"/>
            <a:ext cx="2909907" cy="27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79" y="1659137"/>
            <a:ext cx="3095234" cy="24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850" y="1124743"/>
            <a:ext cx="467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Arial Black" pitchFamily="34" charset="0"/>
              </a:rPr>
              <a:t>Вироби з м’якого каменю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1" y="1658044"/>
            <a:ext cx="23415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86408"/>
            <a:ext cx="2896941" cy="23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46" y="4365104"/>
            <a:ext cx="2426382" cy="221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2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1805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4221088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Arial Black" pitchFamily="34" charset="0"/>
              </a:rPr>
              <a:t>Малахіт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4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6" y="75937"/>
            <a:ext cx="467042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240587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Arial Black" pitchFamily="34" charset="0"/>
              </a:rPr>
              <a:t>Яшма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147952" cy="18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2147"/>
            <a:ext cx="2232196" cy="22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0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010" y="1124743"/>
            <a:ext cx="6521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Arial Black" pitchFamily="34" charset="0"/>
              </a:rPr>
              <a:t>Каміння у дизайні середовища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2535"/>
            <a:ext cx="3651040" cy="27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7" y="1844824"/>
            <a:ext cx="4374182" cy="267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005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20</cp:revision>
  <dcterms:created xsi:type="dcterms:W3CDTF">2024-03-14T16:24:01Z</dcterms:created>
  <dcterms:modified xsi:type="dcterms:W3CDTF">2024-03-14T18:23:13Z</dcterms:modified>
</cp:coreProperties>
</file>